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7"/>
  </p:notesMasterIdLst>
  <p:sldIdLst>
    <p:sldId id="256" r:id="rId2"/>
    <p:sldId id="567" r:id="rId3"/>
    <p:sldId id="257" r:id="rId4"/>
    <p:sldId id="258" r:id="rId5"/>
    <p:sldId id="259" r:id="rId6"/>
    <p:sldId id="519" r:id="rId7"/>
    <p:sldId id="522" r:id="rId8"/>
    <p:sldId id="523" r:id="rId9"/>
    <p:sldId id="524" r:id="rId10"/>
    <p:sldId id="525" r:id="rId11"/>
    <p:sldId id="526" r:id="rId12"/>
    <p:sldId id="527" r:id="rId13"/>
    <p:sldId id="261" r:id="rId14"/>
    <p:sldId id="565" r:id="rId15"/>
    <p:sldId id="262" r:id="rId16"/>
    <p:sldId id="517" r:id="rId17"/>
    <p:sldId id="263" r:id="rId18"/>
    <p:sldId id="528" r:id="rId19"/>
    <p:sldId id="529" r:id="rId20"/>
    <p:sldId id="530" r:id="rId21"/>
    <p:sldId id="279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591" r:id="rId30"/>
    <p:sldId id="543" r:id="rId31"/>
    <p:sldId id="491" r:id="rId32"/>
    <p:sldId id="531" r:id="rId33"/>
    <p:sldId id="435" r:id="rId34"/>
    <p:sldId id="575" r:id="rId35"/>
    <p:sldId id="306" r:id="rId36"/>
    <p:sldId id="305" r:id="rId37"/>
    <p:sldId id="573" r:id="rId38"/>
    <p:sldId id="303" r:id="rId39"/>
    <p:sldId id="304" r:id="rId40"/>
    <p:sldId id="568" r:id="rId41"/>
    <p:sldId id="301" r:id="rId42"/>
    <p:sldId id="300" r:id="rId43"/>
    <p:sldId id="570" r:id="rId44"/>
    <p:sldId id="569" r:id="rId45"/>
    <p:sldId id="298" r:id="rId46"/>
    <p:sldId id="297" r:id="rId47"/>
    <p:sldId id="571" r:id="rId48"/>
    <p:sldId id="296" r:id="rId49"/>
    <p:sldId id="295" r:id="rId50"/>
    <p:sldId id="294" r:id="rId51"/>
    <p:sldId id="572" r:id="rId52"/>
    <p:sldId id="293" r:id="rId53"/>
    <p:sldId id="289" r:id="rId54"/>
    <p:sldId id="574" r:id="rId55"/>
    <p:sldId id="576" r:id="rId56"/>
    <p:sldId id="311" r:id="rId57"/>
    <p:sldId id="312" r:id="rId58"/>
    <p:sldId id="313" r:id="rId59"/>
    <p:sldId id="492" r:id="rId60"/>
    <p:sldId id="347" r:id="rId61"/>
    <p:sldId id="493" r:id="rId62"/>
    <p:sldId id="321" r:id="rId63"/>
    <p:sldId id="566" r:id="rId64"/>
    <p:sldId id="532" r:id="rId65"/>
    <p:sldId id="590" r:id="rId66"/>
    <p:sldId id="402" r:id="rId67"/>
    <p:sldId id="494" r:id="rId68"/>
    <p:sldId id="328" r:id="rId69"/>
    <p:sldId id="403" r:id="rId70"/>
    <p:sldId id="584" r:id="rId71"/>
    <p:sldId id="342" r:id="rId72"/>
    <p:sldId id="437" r:id="rId73"/>
    <p:sldId id="473" r:id="rId74"/>
    <p:sldId id="585" r:id="rId75"/>
    <p:sldId id="349" r:id="rId76"/>
    <p:sldId id="350" r:id="rId77"/>
    <p:sldId id="351" r:id="rId78"/>
    <p:sldId id="352" r:id="rId79"/>
    <p:sldId id="353" r:id="rId80"/>
    <p:sldId id="355" r:id="rId81"/>
    <p:sldId id="356" r:id="rId82"/>
    <p:sldId id="358" r:id="rId83"/>
    <p:sldId id="359" r:id="rId84"/>
    <p:sldId id="375" r:id="rId85"/>
    <p:sldId id="346" r:id="rId86"/>
    <p:sldId id="586" r:id="rId87"/>
    <p:sldId id="380" r:id="rId88"/>
    <p:sldId id="381" r:id="rId89"/>
    <p:sldId id="385" r:id="rId90"/>
    <p:sldId id="383" r:id="rId91"/>
    <p:sldId id="386" r:id="rId92"/>
    <p:sldId id="387" r:id="rId93"/>
    <p:sldId id="388" r:id="rId94"/>
    <p:sldId id="389" r:id="rId95"/>
    <p:sldId id="390" r:id="rId96"/>
    <p:sldId id="391" r:id="rId97"/>
    <p:sldId id="392" r:id="rId98"/>
    <p:sldId id="393" r:id="rId99"/>
    <p:sldId id="394" r:id="rId100"/>
    <p:sldId id="395" r:id="rId101"/>
    <p:sldId id="396" r:id="rId102"/>
    <p:sldId id="397" r:id="rId103"/>
    <p:sldId id="398" r:id="rId104"/>
    <p:sldId id="474" r:id="rId105"/>
    <p:sldId id="472" r:id="rId106"/>
    <p:sldId id="475" r:id="rId107"/>
    <p:sldId id="478" r:id="rId108"/>
    <p:sldId id="496" r:id="rId109"/>
    <p:sldId id="583" r:id="rId110"/>
    <p:sldId id="264" r:id="rId111"/>
    <p:sldId id="540" r:id="rId112"/>
    <p:sldId id="499" r:id="rId113"/>
    <p:sldId id="447" r:id="rId114"/>
    <p:sldId id="445" r:id="rId115"/>
    <p:sldId id="500" r:id="rId116"/>
    <p:sldId id="448" r:id="rId117"/>
    <p:sldId id="588" r:id="rId118"/>
    <p:sldId id="587" r:id="rId119"/>
    <p:sldId id="592" r:id="rId120"/>
    <p:sldId id="449" r:id="rId121"/>
    <p:sldId id="450" r:id="rId122"/>
    <p:sldId id="451" r:id="rId123"/>
    <p:sldId id="452" r:id="rId124"/>
    <p:sldId id="453" r:id="rId125"/>
    <p:sldId id="454" r:id="rId126"/>
    <p:sldId id="455" r:id="rId127"/>
    <p:sldId id="456" r:id="rId128"/>
    <p:sldId id="457" r:id="rId129"/>
    <p:sldId id="458" r:id="rId130"/>
    <p:sldId id="459" r:id="rId131"/>
    <p:sldId id="460" r:id="rId132"/>
    <p:sldId id="461" r:id="rId133"/>
    <p:sldId id="462" r:id="rId134"/>
    <p:sldId id="463" r:id="rId135"/>
    <p:sldId id="464" r:id="rId136"/>
    <p:sldId id="465" r:id="rId137"/>
    <p:sldId id="466" r:id="rId138"/>
    <p:sldId id="467" r:id="rId139"/>
    <p:sldId id="468" r:id="rId140"/>
    <p:sldId id="469" r:id="rId141"/>
    <p:sldId id="501" r:id="rId142"/>
    <p:sldId id="470" r:id="rId143"/>
    <p:sldId id="471" r:id="rId144"/>
    <p:sldId id="502" r:id="rId145"/>
    <p:sldId id="589" r:id="rId146"/>
    <p:sldId id="534" r:id="rId147"/>
    <p:sldId id="481" r:id="rId148"/>
    <p:sldId id="582" r:id="rId149"/>
    <p:sldId id="577" r:id="rId150"/>
    <p:sldId id="482" r:id="rId151"/>
    <p:sldId id="483" r:id="rId152"/>
    <p:sldId id="503" r:id="rId153"/>
    <p:sldId id="578" r:id="rId154"/>
    <p:sldId id="479" r:id="rId155"/>
    <p:sldId id="537" r:id="rId156"/>
    <p:sldId id="541" r:id="rId157"/>
    <p:sldId id="539" r:id="rId158"/>
    <p:sldId id="504" r:id="rId159"/>
    <p:sldId id="485" r:id="rId160"/>
    <p:sldId id="266" r:id="rId161"/>
    <p:sldId id="505" r:id="rId162"/>
    <p:sldId id="515" r:id="rId163"/>
    <p:sldId id="544" r:id="rId164"/>
    <p:sldId id="545" r:id="rId165"/>
    <p:sldId id="546" r:id="rId166"/>
    <p:sldId id="547" r:id="rId167"/>
    <p:sldId id="548" r:id="rId168"/>
    <p:sldId id="549" r:id="rId169"/>
    <p:sldId id="580" r:id="rId170"/>
    <p:sldId id="579" r:id="rId171"/>
    <p:sldId id="551" r:id="rId172"/>
    <p:sldId id="552" r:id="rId173"/>
    <p:sldId id="553" r:id="rId174"/>
    <p:sldId id="554" r:id="rId175"/>
    <p:sldId id="555" r:id="rId176"/>
    <p:sldId id="556" r:id="rId177"/>
    <p:sldId id="557" r:id="rId178"/>
    <p:sldId id="558" r:id="rId179"/>
    <p:sldId id="510" r:id="rId180"/>
    <p:sldId id="516" r:id="rId181"/>
    <p:sldId id="560" r:id="rId182"/>
    <p:sldId id="561" r:id="rId183"/>
    <p:sldId id="267" r:id="rId184"/>
    <p:sldId id="562" r:id="rId185"/>
    <p:sldId id="514" r:id="rId186"/>
    <p:sldId id="288" r:id="rId187"/>
    <p:sldId id="268" r:id="rId188"/>
    <p:sldId id="274" r:id="rId189"/>
    <p:sldId id="581" r:id="rId190"/>
    <p:sldId id="318" r:id="rId191"/>
    <p:sldId id="322" r:id="rId192"/>
    <p:sldId id="323" r:id="rId193"/>
    <p:sldId id="324" r:id="rId194"/>
    <p:sldId id="325" r:id="rId195"/>
    <p:sldId id="326" r:id="rId196"/>
    <p:sldId id="333" r:id="rId197"/>
    <p:sldId id="334" r:id="rId198"/>
    <p:sldId id="335" r:id="rId199"/>
    <p:sldId id="336" r:id="rId200"/>
    <p:sldId id="337" r:id="rId201"/>
    <p:sldId id="338" r:id="rId202"/>
    <p:sldId id="339" r:id="rId203"/>
    <p:sldId id="341" r:id="rId204"/>
    <p:sldId id="315" r:id="rId205"/>
    <p:sldId id="332" r:id="rId206"/>
    <p:sldId id="344" r:id="rId207"/>
    <p:sldId id="429" r:id="rId208"/>
    <p:sldId id="430" r:id="rId209"/>
    <p:sldId id="428" r:id="rId210"/>
    <p:sldId id="427" r:id="rId211"/>
    <p:sldId id="426" r:id="rId212"/>
    <p:sldId id="425" r:id="rId213"/>
    <p:sldId id="423" r:id="rId214"/>
    <p:sldId id="422" r:id="rId215"/>
    <p:sldId id="421" r:id="rId216"/>
    <p:sldId id="420" r:id="rId217"/>
    <p:sldId id="419" r:id="rId218"/>
    <p:sldId id="418" r:id="rId219"/>
    <p:sldId id="417" r:id="rId220"/>
    <p:sldId id="416" r:id="rId221"/>
    <p:sldId id="415" r:id="rId222"/>
    <p:sldId id="414" r:id="rId223"/>
    <p:sldId id="413" r:id="rId224"/>
    <p:sldId id="412" r:id="rId225"/>
    <p:sldId id="411" r:id="rId226"/>
    <p:sldId id="409" r:id="rId227"/>
    <p:sldId id="408" r:id="rId228"/>
    <p:sldId id="405" r:id="rId229"/>
    <p:sldId id="404" r:id="rId230"/>
    <p:sldId id="407" r:id="rId231"/>
    <p:sldId id="400" r:id="rId232"/>
    <p:sldId id="432" r:id="rId233"/>
    <p:sldId id="434" r:id="rId234"/>
    <p:sldId id="488" r:id="rId235"/>
    <p:sldId id="486" r:id="rId236"/>
    <p:sldId id="489" r:id="rId237"/>
    <p:sldId id="487" r:id="rId238"/>
    <p:sldId id="490" r:id="rId239"/>
    <p:sldId id="533" r:id="rId240"/>
    <p:sldId id="278" r:id="rId241"/>
    <p:sldId id="506" r:id="rId242"/>
    <p:sldId id="511" r:id="rId243"/>
    <p:sldId id="290" r:id="rId244"/>
    <p:sldId id="292" r:id="rId245"/>
    <p:sldId id="439" r:id="rId24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F99423C-C3D5-4037-9AAF-22BDA6D63D0E}">
          <p14:sldIdLst>
            <p14:sldId id="256"/>
            <p14:sldId id="567"/>
            <p14:sldId id="257"/>
          </p14:sldIdLst>
        </p14:section>
        <p14:section name="Introduction" id="{146D5F05-B557-4AE4-B2DE-1AEB185F82B7}">
          <p14:sldIdLst>
            <p14:sldId id="258"/>
            <p14:sldId id="259"/>
            <p14:sldId id="519"/>
            <p14:sldId id="522"/>
            <p14:sldId id="523"/>
            <p14:sldId id="524"/>
            <p14:sldId id="525"/>
            <p14:sldId id="526"/>
            <p14:sldId id="527"/>
            <p14:sldId id="261"/>
            <p14:sldId id="565"/>
            <p14:sldId id="262"/>
            <p14:sldId id="517"/>
          </p14:sldIdLst>
        </p14:section>
        <p14:section name="Encoder" id="{EE18D2CB-6B12-45F3-B298-2545E6535B50}">
          <p14:sldIdLst>
            <p14:sldId id="263"/>
            <p14:sldId id="528"/>
            <p14:sldId id="529"/>
            <p14:sldId id="530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591"/>
            <p14:sldId id="543"/>
          </p14:sldIdLst>
        </p14:section>
        <p14:section name="Algorithm Working" id="{48C95018-EBDD-4E3E-9552-AC556D0D6716}">
          <p14:sldIdLst>
            <p14:sldId id="491"/>
            <p14:sldId id="531"/>
            <p14:sldId id="435"/>
            <p14:sldId id="575"/>
            <p14:sldId id="306"/>
            <p14:sldId id="305"/>
            <p14:sldId id="573"/>
            <p14:sldId id="303"/>
            <p14:sldId id="304"/>
            <p14:sldId id="568"/>
            <p14:sldId id="301"/>
            <p14:sldId id="300"/>
            <p14:sldId id="570"/>
            <p14:sldId id="569"/>
            <p14:sldId id="298"/>
            <p14:sldId id="297"/>
            <p14:sldId id="571"/>
            <p14:sldId id="296"/>
            <p14:sldId id="295"/>
            <p14:sldId id="294"/>
            <p14:sldId id="572"/>
            <p14:sldId id="293"/>
            <p14:sldId id="289"/>
            <p14:sldId id="574"/>
            <p14:sldId id="576"/>
            <p14:sldId id="311"/>
            <p14:sldId id="312"/>
            <p14:sldId id="313"/>
          </p14:sldIdLst>
        </p14:section>
        <p14:section name="Units" id="{0AE0724D-2365-4629-BD71-3A142613A644}">
          <p14:sldIdLst>
            <p14:sldId id="492"/>
            <p14:sldId id="347"/>
          </p14:sldIdLst>
        </p14:section>
        <p14:section name="BMU" id="{C1AB67CA-502B-45B8-B0CF-C6264644BAB2}">
          <p14:sldIdLst>
            <p14:sldId id="493"/>
            <p14:sldId id="321"/>
            <p14:sldId id="566"/>
            <p14:sldId id="532"/>
            <p14:sldId id="590"/>
            <p14:sldId id="402"/>
          </p14:sldIdLst>
        </p14:section>
        <p14:section name="ACSU" id="{BCB6177F-5CF4-45CE-B2C2-CE648B005275}">
          <p14:sldIdLst>
            <p14:sldId id="494"/>
            <p14:sldId id="328"/>
            <p14:sldId id="403"/>
          </p14:sldIdLst>
        </p14:section>
        <p14:section name="SMU" id="{15CA6236-161D-4D3F-88A5-079F2B8A2C4B}">
          <p14:sldIdLst>
            <p14:sldId id="584"/>
            <p14:sldId id="342"/>
          </p14:sldIdLst>
        </p14:section>
        <p14:section name="TB" id="{D2A8A808-9DF3-4720-A87C-36D700F0EFAB}">
          <p14:sldIdLst>
            <p14:sldId id="437"/>
            <p14:sldId id="473"/>
            <p14:sldId id="585"/>
            <p14:sldId id="349"/>
            <p14:sldId id="350"/>
            <p14:sldId id="351"/>
            <p14:sldId id="352"/>
            <p14:sldId id="353"/>
            <p14:sldId id="355"/>
            <p14:sldId id="356"/>
            <p14:sldId id="358"/>
            <p14:sldId id="359"/>
            <p14:sldId id="375"/>
            <p14:sldId id="346"/>
            <p14:sldId id="586"/>
            <p14:sldId id="380"/>
            <p14:sldId id="381"/>
            <p14:sldId id="385"/>
            <p14:sldId id="383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</p14:sldIdLst>
        </p14:section>
        <p14:section name="Parallel Sturcture" id="{6F8371DC-E773-499C-9B02-7AF352D6C7BF}">
          <p14:sldIdLst>
            <p14:sldId id="474"/>
            <p14:sldId id="472"/>
            <p14:sldId id="475"/>
            <p14:sldId id="478"/>
          </p14:sldIdLst>
        </p14:section>
        <p14:section name="Different Decoder" id="{B4392545-32ED-4907-85E9-40D1B19BEE07}">
          <p14:sldIdLst>
            <p14:sldId id="496"/>
            <p14:sldId id="583"/>
          </p14:sldIdLst>
        </p14:section>
        <p14:section name="Implementation" id="{619437EB-EE0A-4140-845A-23EAE327699A}">
          <p14:sldIdLst>
            <p14:sldId id="264"/>
            <p14:sldId id="540"/>
            <p14:sldId id="499"/>
            <p14:sldId id="447"/>
            <p14:sldId id="445"/>
            <p14:sldId id="500"/>
            <p14:sldId id="448"/>
            <p14:sldId id="588"/>
            <p14:sldId id="587"/>
            <p14:sldId id="592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501"/>
            <p14:sldId id="470"/>
            <p14:sldId id="471"/>
          </p14:sldIdLst>
        </p14:section>
        <p14:section name="Ported" id="{3C71EA79-E8B9-497E-9FC4-AFE394D2177B}">
          <p14:sldIdLst>
            <p14:sldId id="502"/>
            <p14:sldId id="589"/>
            <p14:sldId id="534"/>
            <p14:sldId id="481"/>
            <p14:sldId id="582"/>
            <p14:sldId id="577"/>
            <p14:sldId id="482"/>
            <p14:sldId id="483"/>
            <p14:sldId id="503"/>
            <p14:sldId id="578"/>
            <p14:sldId id="479"/>
            <p14:sldId id="537"/>
            <p14:sldId id="541"/>
            <p14:sldId id="539"/>
            <p14:sldId id="504"/>
            <p14:sldId id="485"/>
          </p14:sldIdLst>
        </p14:section>
        <p14:section name="Results" id="{6959FA1A-E683-466F-8B15-03F37D16A340}">
          <p14:sldIdLst>
            <p14:sldId id="266"/>
            <p14:sldId id="505"/>
            <p14:sldId id="515"/>
            <p14:sldId id="544"/>
            <p14:sldId id="545"/>
            <p14:sldId id="546"/>
            <p14:sldId id="547"/>
            <p14:sldId id="548"/>
            <p14:sldId id="549"/>
            <p14:sldId id="580"/>
            <p14:sldId id="579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10"/>
            <p14:sldId id="516"/>
            <p14:sldId id="560"/>
            <p14:sldId id="561"/>
          </p14:sldIdLst>
        </p14:section>
        <p14:section name="Discussion &amp; Conclusion" id="{CF799641-6C3E-4806-8195-20BE8916DDFA}">
          <p14:sldIdLst>
            <p14:sldId id="267"/>
            <p14:sldId id="562"/>
            <p14:sldId id="514"/>
            <p14:sldId id="288"/>
            <p14:sldId id="268"/>
          </p14:sldIdLst>
        </p14:section>
        <p14:section name="Q&amp;A" id="{2E9C36FA-190E-4411-8007-0E73122D8546}">
          <p14:sldIdLst>
            <p14:sldId id="274"/>
            <p14:sldId id="581"/>
          </p14:sldIdLst>
        </p14:section>
        <p14:section name="Others" id="{073A7585-CC5D-45FA-AB19-34B9CDD5FCA5}">
          <p14:sldIdLst>
            <p14:sldId id="318"/>
            <p14:sldId id="322"/>
            <p14:sldId id="323"/>
            <p14:sldId id="324"/>
            <p14:sldId id="325"/>
            <p14:sldId id="326"/>
            <p14:sldId id="333"/>
            <p14:sldId id="334"/>
            <p14:sldId id="335"/>
            <p14:sldId id="336"/>
            <p14:sldId id="337"/>
            <p14:sldId id="338"/>
            <p14:sldId id="339"/>
            <p14:sldId id="341"/>
            <p14:sldId id="315"/>
            <p14:sldId id="332"/>
            <p14:sldId id="344"/>
            <p14:sldId id="429"/>
            <p14:sldId id="430"/>
            <p14:sldId id="428"/>
            <p14:sldId id="427"/>
            <p14:sldId id="426"/>
            <p14:sldId id="425"/>
            <p14:sldId id="423"/>
            <p14:sldId id="422"/>
            <p14:sldId id="421"/>
            <p14:sldId id="420"/>
            <p14:sldId id="419"/>
            <p14:sldId id="418"/>
            <p14:sldId id="417"/>
            <p14:sldId id="416"/>
            <p14:sldId id="415"/>
            <p14:sldId id="414"/>
            <p14:sldId id="413"/>
            <p14:sldId id="412"/>
            <p14:sldId id="411"/>
            <p14:sldId id="409"/>
            <p14:sldId id="408"/>
            <p14:sldId id="405"/>
            <p14:sldId id="404"/>
            <p14:sldId id="407"/>
            <p14:sldId id="400"/>
            <p14:sldId id="432"/>
            <p14:sldId id="434"/>
            <p14:sldId id="488"/>
            <p14:sldId id="486"/>
            <p14:sldId id="489"/>
            <p14:sldId id="487"/>
            <p14:sldId id="490"/>
            <p14:sldId id="533"/>
            <p14:sldId id="278"/>
            <p14:sldId id="506"/>
            <p14:sldId id="511"/>
            <p14:sldId id="290"/>
            <p14:sldId id="292"/>
            <p14:sldId id="4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63">
          <p15:clr>
            <a:srgbClr val="A4A3A4"/>
          </p15:clr>
        </p15:guide>
        <p15:guide id="3" pos="1247">
          <p15:clr>
            <a:srgbClr val="9AA0A6"/>
          </p15:clr>
        </p15:guide>
        <p15:guide id="4" pos="1474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8" roundtripDataSignature="AMtx7mgSmd/7eff55xuQE55BcUEnedN1C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7FDDF44-116E-AD89-991D-41D8996A7A77}" name="M11355" initials="M" userId="M11355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11355" initials="M" lastIdx="2" clrIdx="0">
    <p:extLst>
      <p:ext uri="{19B8F6BF-5375-455C-9EA6-DF929625EA0E}">
        <p15:presenceInfo xmlns:p15="http://schemas.microsoft.com/office/powerpoint/2012/main" userId="M11355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0B3D0"/>
    <a:srgbClr val="3D6A8F"/>
    <a:srgbClr val="96B7D2"/>
    <a:srgbClr val="FFFF00"/>
    <a:srgbClr val="FFFFFF"/>
    <a:srgbClr val="0080FF"/>
    <a:srgbClr val="3B5C95"/>
    <a:srgbClr val="70AD47"/>
    <a:srgbClr val="52B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AA428B-B76E-46B7-B533-5706771E03B6}">
  <a:tblStyle styleId="{E2AA428B-B76E-46B7-B533-5706771E03B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9" autoAdjust="0"/>
    <p:restoredTop sz="81997" autoAdjust="0"/>
  </p:normalViewPr>
  <p:slideViewPr>
    <p:cSldViewPr snapToGrid="0">
      <p:cViewPr varScale="1">
        <p:scale>
          <a:sx n="67" d="100"/>
          <a:sy n="67" d="100"/>
        </p:scale>
        <p:origin x="1718" y="58"/>
      </p:cViewPr>
      <p:guideLst>
        <p:guide orient="horz" pos="2160"/>
        <p:guide pos="363"/>
        <p:guide pos="1247"/>
        <p:guide pos="14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customschemas.google.com/relationships/presentationmetadata" Target="meta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commentAuthors" Target="commentAuthor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microsoft.com/office/2018/10/relationships/authors" Target="author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Area consumption on </a:t>
            </a:r>
            <a:r>
              <a:rPr lang="en-US" dirty="0" err="1"/>
              <a:t>Zedboard</a:t>
            </a:r>
            <a:r>
              <a:rPr lang="en-US" dirty="0"/>
              <a:t> 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242119084962359"/>
          <c:y val="0.12862996108353586"/>
          <c:w val="0.77575585843186101"/>
          <c:h val="0.6279622904368875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Ported Viterbi decoder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LUT</c:v>
                </c:pt>
                <c:pt idx="1">
                  <c:v>LUTRAM</c:v>
                </c:pt>
                <c:pt idx="2">
                  <c:v>FF</c:v>
                </c:pt>
                <c:pt idx="3">
                  <c:v>BRAM</c:v>
                </c:pt>
                <c:pt idx="4">
                  <c:v>IO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66.680000000000007</c:v>
                </c:pt>
                <c:pt idx="1">
                  <c:v>10.51</c:v>
                </c:pt>
                <c:pt idx="2">
                  <c:v>45.76</c:v>
                </c:pt>
                <c:pt idx="3">
                  <c:v>76.430000000000007</c:v>
                </c:pt>
                <c:pt idx="4">
                  <c:v>61.5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2A-4CC1-9CAC-BE3B402935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Xilinx Viterbi decoder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LUT</c:v>
                </c:pt>
                <c:pt idx="1">
                  <c:v>LUTRAM</c:v>
                </c:pt>
                <c:pt idx="2">
                  <c:v>FF</c:v>
                </c:pt>
                <c:pt idx="3">
                  <c:v>BRAM</c:v>
                </c:pt>
                <c:pt idx="4">
                  <c:v>IO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64</c:v>
                </c:pt>
                <c:pt idx="1">
                  <c:v>7.66</c:v>
                </c:pt>
                <c:pt idx="2">
                  <c:v>46.04</c:v>
                </c:pt>
                <c:pt idx="3">
                  <c:v>79.290000000000006</c:v>
                </c:pt>
                <c:pt idx="4">
                  <c:v>61.5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2A-4CC1-9CAC-BE3B402935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11909599"/>
        <c:axId val="911910015"/>
      </c:barChart>
      <c:catAx>
        <c:axId val="9119095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1910015"/>
        <c:crosses val="autoZero"/>
        <c:auto val="1"/>
        <c:lblAlgn val="ctr"/>
        <c:lblOffset val="100"/>
        <c:noMultiLvlLbl val="0"/>
      </c:catAx>
      <c:valAx>
        <c:axId val="9119100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1909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9875D4-357D-4680-92B4-7CEDDB85FDE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8C25F8-7F33-4B20-B3BD-138A8AA13870}">
      <dgm:prSet phldrT="[Text]" custT="1"/>
      <dgm:spPr/>
      <dgm:t>
        <a:bodyPr/>
        <a:lstStyle/>
        <a:p>
          <a:r>
            <a:rPr lang="en-US" sz="2000" dirty="0"/>
            <a:t>Add to PMs</a:t>
          </a:r>
        </a:p>
      </dgm:t>
    </dgm:pt>
    <dgm:pt modelId="{8C3504C3-2C3C-4DDB-80E4-81BA036D5B1F}" type="parTrans" cxnId="{50E81386-307B-4BEC-9D58-08083F6308C8}">
      <dgm:prSet/>
      <dgm:spPr/>
      <dgm:t>
        <a:bodyPr/>
        <a:lstStyle/>
        <a:p>
          <a:endParaRPr lang="en-US" sz="1800"/>
        </a:p>
      </dgm:t>
    </dgm:pt>
    <dgm:pt modelId="{9175DC10-3882-4B0D-8F56-FB1AB3880AE8}" type="sibTrans" cxnId="{50E81386-307B-4BEC-9D58-08083F6308C8}">
      <dgm:prSet/>
      <dgm:spPr/>
      <dgm:t>
        <a:bodyPr/>
        <a:lstStyle/>
        <a:p>
          <a:endParaRPr lang="en-US" sz="1800"/>
        </a:p>
      </dgm:t>
    </dgm:pt>
    <dgm:pt modelId="{4D48E0C9-81CA-4AB0-BB99-597B151A7F09}">
      <dgm:prSet phldrT="[Text]" custT="1"/>
      <dgm:spPr/>
      <dgm:t>
        <a:bodyPr/>
        <a:lstStyle/>
        <a:p>
          <a:r>
            <a:rPr lang="en-US" sz="2000" dirty="0"/>
            <a:t>Update survivor paths</a:t>
          </a:r>
        </a:p>
      </dgm:t>
    </dgm:pt>
    <dgm:pt modelId="{1C642E56-7093-4E1D-BAA8-D2E14792E1AA}" type="parTrans" cxnId="{7EC312CC-84FF-43B6-8431-16806B6A824A}">
      <dgm:prSet/>
      <dgm:spPr/>
      <dgm:t>
        <a:bodyPr/>
        <a:lstStyle/>
        <a:p>
          <a:endParaRPr lang="en-US" sz="1800"/>
        </a:p>
      </dgm:t>
    </dgm:pt>
    <dgm:pt modelId="{DA114AD4-08EE-4357-BF93-81D6DF47E2BD}" type="sibTrans" cxnId="{7EC312CC-84FF-43B6-8431-16806B6A824A}">
      <dgm:prSet/>
      <dgm:spPr/>
      <dgm:t>
        <a:bodyPr/>
        <a:lstStyle/>
        <a:p>
          <a:endParaRPr lang="en-US" sz="1800"/>
        </a:p>
      </dgm:t>
    </dgm:pt>
    <dgm:pt modelId="{B0AA25FF-75DC-40CA-8872-B71D78ACFF0A}">
      <dgm:prSet phldrT="[Text]" custT="1"/>
      <dgm:spPr/>
      <dgm:t>
        <a:bodyPr/>
        <a:lstStyle/>
        <a:p>
          <a:r>
            <a:rPr lang="en-US" sz="2000" dirty="0"/>
            <a:t>C</a:t>
          </a:r>
          <a:r>
            <a:rPr lang="en-US" altLang="zh-CN" sz="2000" dirty="0"/>
            <a:t>alculate BMs</a:t>
          </a:r>
          <a:endParaRPr lang="en-US" sz="2000" dirty="0"/>
        </a:p>
      </dgm:t>
    </dgm:pt>
    <dgm:pt modelId="{5C7CFACF-BC00-4D0C-B875-AA73EF68A6D5}" type="parTrans" cxnId="{3F43224C-AB26-4F5F-A3F7-20524009971B}">
      <dgm:prSet/>
      <dgm:spPr/>
      <dgm:t>
        <a:bodyPr/>
        <a:lstStyle/>
        <a:p>
          <a:endParaRPr lang="en-US" sz="1800"/>
        </a:p>
      </dgm:t>
    </dgm:pt>
    <dgm:pt modelId="{519875F0-9331-41C3-B153-69F7C61179B4}" type="sibTrans" cxnId="{3F43224C-AB26-4F5F-A3F7-20524009971B}">
      <dgm:prSet/>
      <dgm:spPr/>
      <dgm:t>
        <a:bodyPr/>
        <a:lstStyle/>
        <a:p>
          <a:endParaRPr lang="en-US" sz="1800"/>
        </a:p>
      </dgm:t>
    </dgm:pt>
    <dgm:pt modelId="{FEEE507C-84A0-4A9A-B810-A64E08742EF4}" type="pres">
      <dgm:prSet presAssocID="{119875D4-357D-4680-92B4-7CEDDB85FDEF}" presName="cycle" presStyleCnt="0">
        <dgm:presLayoutVars>
          <dgm:dir/>
          <dgm:resizeHandles val="exact"/>
        </dgm:presLayoutVars>
      </dgm:prSet>
      <dgm:spPr/>
    </dgm:pt>
    <dgm:pt modelId="{F7BD706F-7D17-4AC4-8062-57F4FACE4B21}" type="pres">
      <dgm:prSet presAssocID="{388C25F8-7F33-4B20-B3BD-138A8AA13870}" presName="dummy" presStyleCnt="0"/>
      <dgm:spPr/>
    </dgm:pt>
    <dgm:pt modelId="{5BB85E19-DAE7-46CA-8A28-BA74C2124364}" type="pres">
      <dgm:prSet presAssocID="{388C25F8-7F33-4B20-B3BD-138A8AA13870}" presName="node" presStyleLbl="revTx" presStyleIdx="0" presStyleCnt="3">
        <dgm:presLayoutVars>
          <dgm:bulletEnabled val="1"/>
        </dgm:presLayoutVars>
      </dgm:prSet>
      <dgm:spPr/>
    </dgm:pt>
    <dgm:pt modelId="{B33BCCC0-493B-4C2F-8593-09F6548A6573}" type="pres">
      <dgm:prSet presAssocID="{9175DC10-3882-4B0D-8F56-FB1AB3880AE8}" presName="sibTrans" presStyleLbl="node1" presStyleIdx="0" presStyleCnt="3"/>
      <dgm:spPr/>
    </dgm:pt>
    <dgm:pt modelId="{D69915AD-1D21-4E04-9F68-CC03392EEE97}" type="pres">
      <dgm:prSet presAssocID="{4D48E0C9-81CA-4AB0-BB99-597B151A7F09}" presName="dummy" presStyleCnt="0"/>
      <dgm:spPr/>
    </dgm:pt>
    <dgm:pt modelId="{BFDC75C4-54D1-48C0-B50E-289C25E49F18}" type="pres">
      <dgm:prSet presAssocID="{4D48E0C9-81CA-4AB0-BB99-597B151A7F09}" presName="node" presStyleLbl="revTx" presStyleIdx="1" presStyleCnt="3">
        <dgm:presLayoutVars>
          <dgm:bulletEnabled val="1"/>
        </dgm:presLayoutVars>
      </dgm:prSet>
      <dgm:spPr/>
    </dgm:pt>
    <dgm:pt modelId="{F656A0CD-164C-498A-8C41-B13AE2400B4E}" type="pres">
      <dgm:prSet presAssocID="{DA114AD4-08EE-4357-BF93-81D6DF47E2BD}" presName="sibTrans" presStyleLbl="node1" presStyleIdx="1" presStyleCnt="3"/>
      <dgm:spPr/>
    </dgm:pt>
    <dgm:pt modelId="{CD218A6F-1676-48BA-AF4B-D2706D525822}" type="pres">
      <dgm:prSet presAssocID="{B0AA25FF-75DC-40CA-8872-B71D78ACFF0A}" presName="dummy" presStyleCnt="0"/>
      <dgm:spPr/>
    </dgm:pt>
    <dgm:pt modelId="{9164798A-6F45-4A4C-A669-35C97B7F4CC7}" type="pres">
      <dgm:prSet presAssocID="{B0AA25FF-75DC-40CA-8872-B71D78ACFF0A}" presName="node" presStyleLbl="revTx" presStyleIdx="2" presStyleCnt="3">
        <dgm:presLayoutVars>
          <dgm:bulletEnabled val="1"/>
        </dgm:presLayoutVars>
      </dgm:prSet>
      <dgm:spPr/>
    </dgm:pt>
    <dgm:pt modelId="{34C869C4-FCAB-475F-8A41-EE4FD4C9E8C9}" type="pres">
      <dgm:prSet presAssocID="{519875F0-9331-41C3-B153-69F7C61179B4}" presName="sibTrans" presStyleLbl="node1" presStyleIdx="2" presStyleCnt="3"/>
      <dgm:spPr/>
    </dgm:pt>
  </dgm:ptLst>
  <dgm:cxnLst>
    <dgm:cxn modelId="{5552F021-80ED-40CA-93F5-575E863460F2}" type="presOf" srcId="{9175DC10-3882-4B0D-8F56-FB1AB3880AE8}" destId="{B33BCCC0-493B-4C2F-8593-09F6548A6573}" srcOrd="0" destOrd="0" presId="urn:microsoft.com/office/officeart/2005/8/layout/cycle1"/>
    <dgm:cxn modelId="{249EA031-B1AF-4B04-9EB8-2A063E57E96B}" type="presOf" srcId="{119875D4-357D-4680-92B4-7CEDDB85FDEF}" destId="{FEEE507C-84A0-4A9A-B810-A64E08742EF4}" srcOrd="0" destOrd="0" presId="urn:microsoft.com/office/officeart/2005/8/layout/cycle1"/>
    <dgm:cxn modelId="{8E25B933-FFB0-4D13-8EC1-85028BCA9298}" type="presOf" srcId="{B0AA25FF-75DC-40CA-8872-B71D78ACFF0A}" destId="{9164798A-6F45-4A4C-A669-35C97B7F4CC7}" srcOrd="0" destOrd="0" presId="urn:microsoft.com/office/officeart/2005/8/layout/cycle1"/>
    <dgm:cxn modelId="{E6F86548-03C1-4A77-ACDB-8C721DCCB2A1}" type="presOf" srcId="{388C25F8-7F33-4B20-B3BD-138A8AA13870}" destId="{5BB85E19-DAE7-46CA-8A28-BA74C2124364}" srcOrd="0" destOrd="0" presId="urn:microsoft.com/office/officeart/2005/8/layout/cycle1"/>
    <dgm:cxn modelId="{3F43224C-AB26-4F5F-A3F7-20524009971B}" srcId="{119875D4-357D-4680-92B4-7CEDDB85FDEF}" destId="{B0AA25FF-75DC-40CA-8872-B71D78ACFF0A}" srcOrd="2" destOrd="0" parTransId="{5C7CFACF-BC00-4D0C-B875-AA73EF68A6D5}" sibTransId="{519875F0-9331-41C3-B153-69F7C61179B4}"/>
    <dgm:cxn modelId="{50E81386-307B-4BEC-9D58-08083F6308C8}" srcId="{119875D4-357D-4680-92B4-7CEDDB85FDEF}" destId="{388C25F8-7F33-4B20-B3BD-138A8AA13870}" srcOrd="0" destOrd="0" parTransId="{8C3504C3-2C3C-4DDB-80E4-81BA036D5B1F}" sibTransId="{9175DC10-3882-4B0D-8F56-FB1AB3880AE8}"/>
    <dgm:cxn modelId="{52DD02A1-C760-49E2-825C-AF6952E2CC9D}" type="presOf" srcId="{519875F0-9331-41C3-B153-69F7C61179B4}" destId="{34C869C4-FCAB-475F-8A41-EE4FD4C9E8C9}" srcOrd="0" destOrd="0" presId="urn:microsoft.com/office/officeart/2005/8/layout/cycle1"/>
    <dgm:cxn modelId="{C4E4A2C4-9C6E-486E-A3F3-3E471FBC9EA4}" type="presOf" srcId="{DA114AD4-08EE-4357-BF93-81D6DF47E2BD}" destId="{F656A0CD-164C-498A-8C41-B13AE2400B4E}" srcOrd="0" destOrd="0" presId="urn:microsoft.com/office/officeart/2005/8/layout/cycle1"/>
    <dgm:cxn modelId="{7EC312CC-84FF-43B6-8431-16806B6A824A}" srcId="{119875D4-357D-4680-92B4-7CEDDB85FDEF}" destId="{4D48E0C9-81CA-4AB0-BB99-597B151A7F09}" srcOrd="1" destOrd="0" parTransId="{1C642E56-7093-4E1D-BAA8-D2E14792E1AA}" sibTransId="{DA114AD4-08EE-4357-BF93-81D6DF47E2BD}"/>
    <dgm:cxn modelId="{2F7BB7CD-B085-4AA8-AF6F-AC11DBE92E4B}" type="presOf" srcId="{4D48E0C9-81CA-4AB0-BB99-597B151A7F09}" destId="{BFDC75C4-54D1-48C0-B50E-289C25E49F18}" srcOrd="0" destOrd="0" presId="urn:microsoft.com/office/officeart/2005/8/layout/cycle1"/>
    <dgm:cxn modelId="{4421CFFF-77B9-43B5-889E-983746B90C71}" type="presParOf" srcId="{FEEE507C-84A0-4A9A-B810-A64E08742EF4}" destId="{F7BD706F-7D17-4AC4-8062-57F4FACE4B21}" srcOrd="0" destOrd="0" presId="urn:microsoft.com/office/officeart/2005/8/layout/cycle1"/>
    <dgm:cxn modelId="{B5A25AEC-844A-4F85-AB10-A5E245D0671E}" type="presParOf" srcId="{FEEE507C-84A0-4A9A-B810-A64E08742EF4}" destId="{5BB85E19-DAE7-46CA-8A28-BA74C2124364}" srcOrd="1" destOrd="0" presId="urn:microsoft.com/office/officeart/2005/8/layout/cycle1"/>
    <dgm:cxn modelId="{A948F4CA-A868-488E-AA6C-B446B0C332D9}" type="presParOf" srcId="{FEEE507C-84A0-4A9A-B810-A64E08742EF4}" destId="{B33BCCC0-493B-4C2F-8593-09F6548A6573}" srcOrd="2" destOrd="0" presId="urn:microsoft.com/office/officeart/2005/8/layout/cycle1"/>
    <dgm:cxn modelId="{6AA5A5DA-0B4A-496F-8DA5-1F201821D411}" type="presParOf" srcId="{FEEE507C-84A0-4A9A-B810-A64E08742EF4}" destId="{D69915AD-1D21-4E04-9F68-CC03392EEE97}" srcOrd="3" destOrd="0" presId="urn:microsoft.com/office/officeart/2005/8/layout/cycle1"/>
    <dgm:cxn modelId="{06192806-A97D-4B0F-AB3E-C9E9979CB46C}" type="presParOf" srcId="{FEEE507C-84A0-4A9A-B810-A64E08742EF4}" destId="{BFDC75C4-54D1-48C0-B50E-289C25E49F18}" srcOrd="4" destOrd="0" presId="urn:microsoft.com/office/officeart/2005/8/layout/cycle1"/>
    <dgm:cxn modelId="{CEBB8AB9-70E3-4E18-9408-CB3BE1B94177}" type="presParOf" srcId="{FEEE507C-84A0-4A9A-B810-A64E08742EF4}" destId="{F656A0CD-164C-498A-8C41-B13AE2400B4E}" srcOrd="5" destOrd="0" presId="urn:microsoft.com/office/officeart/2005/8/layout/cycle1"/>
    <dgm:cxn modelId="{91EA4990-8368-43CE-B472-BD3B0A6CED10}" type="presParOf" srcId="{FEEE507C-84A0-4A9A-B810-A64E08742EF4}" destId="{CD218A6F-1676-48BA-AF4B-D2706D525822}" srcOrd="6" destOrd="0" presId="urn:microsoft.com/office/officeart/2005/8/layout/cycle1"/>
    <dgm:cxn modelId="{3B7BF587-CBD6-4260-A82E-CF3A40F4E0EB}" type="presParOf" srcId="{FEEE507C-84A0-4A9A-B810-A64E08742EF4}" destId="{9164798A-6F45-4A4C-A669-35C97B7F4CC7}" srcOrd="7" destOrd="0" presId="urn:microsoft.com/office/officeart/2005/8/layout/cycle1"/>
    <dgm:cxn modelId="{4A333295-F754-4104-9058-26C87B8789A3}" type="presParOf" srcId="{FEEE507C-84A0-4A9A-B810-A64E08742EF4}" destId="{34C869C4-FCAB-475F-8A41-EE4FD4C9E8C9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B85E19-DAE7-46CA-8A28-BA74C2124364}">
      <dsp:nvSpPr>
        <dsp:cNvPr id="0" name=""/>
        <dsp:cNvSpPr/>
      </dsp:nvSpPr>
      <dsp:spPr>
        <a:xfrm>
          <a:off x="3474380" y="245722"/>
          <a:ext cx="1251644" cy="1251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Add to PMs</a:t>
          </a:r>
        </a:p>
      </dsp:txBody>
      <dsp:txXfrm>
        <a:off x="3474380" y="245722"/>
        <a:ext cx="1251644" cy="1251644"/>
      </dsp:txXfrm>
    </dsp:sp>
    <dsp:sp modelId="{B33BCCC0-493B-4C2F-8593-09F6548A6573}">
      <dsp:nvSpPr>
        <dsp:cNvPr id="0" name=""/>
        <dsp:cNvSpPr/>
      </dsp:nvSpPr>
      <dsp:spPr>
        <a:xfrm>
          <a:off x="1568610" y="-354"/>
          <a:ext cx="2958779" cy="2958779"/>
        </a:xfrm>
        <a:prstGeom prst="circularArrow">
          <a:avLst>
            <a:gd name="adj1" fmla="val 8249"/>
            <a:gd name="adj2" fmla="val 576166"/>
            <a:gd name="adj3" fmla="val 2963631"/>
            <a:gd name="adj4" fmla="val 51873"/>
            <a:gd name="adj5" fmla="val 962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DC75C4-54D1-48C0-B50E-289C25E49F18}">
      <dsp:nvSpPr>
        <dsp:cNvPr id="0" name=""/>
        <dsp:cNvSpPr/>
      </dsp:nvSpPr>
      <dsp:spPr>
        <a:xfrm>
          <a:off x="2422177" y="2068192"/>
          <a:ext cx="1251644" cy="1251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Update survivor paths</a:t>
          </a:r>
        </a:p>
      </dsp:txBody>
      <dsp:txXfrm>
        <a:off x="2422177" y="2068192"/>
        <a:ext cx="1251644" cy="1251644"/>
      </dsp:txXfrm>
    </dsp:sp>
    <dsp:sp modelId="{F656A0CD-164C-498A-8C41-B13AE2400B4E}">
      <dsp:nvSpPr>
        <dsp:cNvPr id="0" name=""/>
        <dsp:cNvSpPr/>
      </dsp:nvSpPr>
      <dsp:spPr>
        <a:xfrm>
          <a:off x="1568610" y="-354"/>
          <a:ext cx="2958779" cy="2958779"/>
        </a:xfrm>
        <a:prstGeom prst="circularArrow">
          <a:avLst>
            <a:gd name="adj1" fmla="val 8249"/>
            <a:gd name="adj2" fmla="val 576166"/>
            <a:gd name="adj3" fmla="val 10171961"/>
            <a:gd name="adj4" fmla="val 7260203"/>
            <a:gd name="adj5" fmla="val 962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4798A-6F45-4A4C-A669-35C97B7F4CC7}">
      <dsp:nvSpPr>
        <dsp:cNvPr id="0" name=""/>
        <dsp:cNvSpPr/>
      </dsp:nvSpPr>
      <dsp:spPr>
        <a:xfrm>
          <a:off x="1369974" y="245722"/>
          <a:ext cx="1251644" cy="1251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</a:t>
          </a:r>
          <a:r>
            <a:rPr lang="en-US" altLang="zh-CN" sz="2000" kern="1200" dirty="0"/>
            <a:t>alculate BMs</a:t>
          </a:r>
          <a:endParaRPr lang="en-US" sz="2000" kern="1200" dirty="0"/>
        </a:p>
      </dsp:txBody>
      <dsp:txXfrm>
        <a:off x="1369974" y="245722"/>
        <a:ext cx="1251644" cy="1251644"/>
      </dsp:txXfrm>
    </dsp:sp>
    <dsp:sp modelId="{34C869C4-FCAB-475F-8A41-EE4FD4C9E8C9}">
      <dsp:nvSpPr>
        <dsp:cNvPr id="0" name=""/>
        <dsp:cNvSpPr/>
      </dsp:nvSpPr>
      <dsp:spPr>
        <a:xfrm>
          <a:off x="1568610" y="-354"/>
          <a:ext cx="2958779" cy="2958779"/>
        </a:xfrm>
        <a:prstGeom prst="circularArrow">
          <a:avLst>
            <a:gd name="adj1" fmla="val 8249"/>
            <a:gd name="adj2" fmla="val 576166"/>
            <a:gd name="adj3" fmla="val 16856511"/>
            <a:gd name="adj4" fmla="val 14967323"/>
            <a:gd name="adj5" fmla="val 962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ceae0d69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ceae0d697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g11ceae0d697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BE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8546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ceae0d69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ceae0d697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g11ceae0d697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BE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343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ceae0d69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ceae0d697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1ceae0d697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ceae0d69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ceae0d697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1ceae0d697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7363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ceae0d69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ceae0d697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1ceae0d697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ceae0d69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ceae0d697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36" name="Google Shape;136;g11ceae0d697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B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nl-B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6821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ceae0d69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ceae0d697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11ceae0d697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64227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ceae0d69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ceae0d697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11ceae0d697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1477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ceae0d69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ceae0d697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11ceae0d697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1289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fa1740ef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10fa1740efe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g10fa1740efe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B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lang="nl-B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1267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B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lang="nl-B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2461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ceae0d69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ceae0d697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11ceae0d697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3146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B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 lang="nl-B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2755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ceae0d69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ceae0d697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11ceae0d697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67562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B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 lang="nl-B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6303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ceae0d69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ceae0d697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11ceae0d697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108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6028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</a:t>
            </a:r>
          </a:p>
          <a:p>
            <a:r>
              <a:rPr lang="en-US" dirty="0"/>
              <a:t>Parallel ACSU</a:t>
            </a:r>
          </a:p>
          <a:p>
            <a:r>
              <a:rPr lang="en-US" dirty="0"/>
              <a:t>Parallel TB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B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109</a:t>
            </a:fld>
            <a:endParaRPr lang="nl-B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0100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ceae0d69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1ceae0d697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1ceae0d697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/>
              <a:t>110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03483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ceae0d69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1ceae0d697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1ceae0d697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/>
              <a:t>112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7474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40a37f13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40a37f13f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f40a37f13f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ceae0d69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1ceae0d697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1ceae0d697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/>
              <a:t>115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11370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ceae0d69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1ceae0d697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1ceae0d697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/>
              <a:t>141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88722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ceae0d69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1ceae0d697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1ceae0d697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/>
              <a:t>144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631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</a:t>
            </a:r>
          </a:p>
          <a:p>
            <a:r>
              <a:rPr lang="en-US" dirty="0"/>
              <a:t>TB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B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145</a:t>
            </a:fld>
            <a:endParaRPr lang="nl-B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23725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Convolutional code: self correction property</a:t>
            </a:r>
          </a:p>
          <a:p>
            <a:r>
              <a:rPr lang="en-US" dirty="0"/>
              <a:t>De-puncturing: adjust coding rate</a:t>
            </a:r>
          </a:p>
          <a:p>
            <a:r>
              <a:rPr lang="en-US" dirty="0"/>
              <a:t>Not supported by the open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B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146</a:t>
            </a:fld>
            <a:endParaRPr lang="nl-B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91198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Lies exactly </a:t>
            </a:r>
            <a:r>
              <a:rPr lang="en-US" dirty="0" err="1"/>
              <a:t>nutually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B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147</a:t>
            </a:fld>
            <a:endParaRPr lang="nl-B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16150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B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148</a:t>
            </a:fld>
            <a:endParaRPr lang="nl-B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5807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B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149</a:t>
            </a:fld>
            <a:endParaRPr lang="nl-B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14923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ceae0d69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1ceae0d697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1ceae0d697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/>
              <a:t>152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21526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ceae0d69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1ceae0d697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1ceae0d697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/>
              <a:t>158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3915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ceae0d69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ceae0d697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11ceae0d697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BE"/>
              <a:t>5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B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159</a:t>
            </a:fld>
            <a:endParaRPr lang="nl-B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50349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ceae0d697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ceae0d697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161;g11ceae0d697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160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ceae0d697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ceae0d697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11ceae0d697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13535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ceae0d697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ceae0d697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11ceae0d697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180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08175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0e1a1e27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30e1a1e27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g130e1a1e276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/>
              <a:t>183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0e1a1e27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30e1a1e27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g130e1a1e276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/>
              <a:t>185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22504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ceae0d697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11ceae0d697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" name="Google Shape;177;g11ceae0d697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/>
              <a:t>187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91365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23ddc5e5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1123ddc5e53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g1123ddc5e53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/>
              <a:t>188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23ddc5e5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1123ddc5e53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g1123ddc5e53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/>
              <a:t>189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6142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ceae0d69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ceae0d697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g11ceae0d697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BE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6477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ceae0d69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ceae0d697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g11ceae0d697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BE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6523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ceae0d69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ceae0d697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g11ceae0d697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BE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0516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ceae0d69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ceae0d697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g11ceae0d697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BE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0018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ceae0d69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ceae0d697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g11ceae0d697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BE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242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8"/>
          <p:cNvSpPr/>
          <p:nvPr/>
        </p:nvSpPr>
        <p:spPr>
          <a:xfrm>
            <a:off x="0" y="4679576"/>
            <a:ext cx="9144000" cy="217598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8"/>
          <p:cNvSpPr/>
          <p:nvPr/>
        </p:nvSpPr>
        <p:spPr>
          <a:xfrm>
            <a:off x="0" y="647998"/>
            <a:ext cx="91440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000" y="360000"/>
            <a:ext cx="2018135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8"/>
          <p:cNvSpPr txBox="1">
            <a:spLocks noGrp="1"/>
          </p:cNvSpPr>
          <p:nvPr>
            <p:ph type="ctrTitle"/>
          </p:nvPr>
        </p:nvSpPr>
        <p:spPr>
          <a:xfrm>
            <a:off x="576000" y="1080000"/>
            <a:ext cx="4919366" cy="4024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subTitle" idx="1"/>
          </p:nvPr>
        </p:nvSpPr>
        <p:spPr>
          <a:xfrm>
            <a:off x="576000" y="5392800"/>
            <a:ext cx="4919366" cy="82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8"/>
          <p:cNvSpPr>
            <a:spLocks noGrp="1"/>
          </p:cNvSpPr>
          <p:nvPr>
            <p:ph type="pic" idx="2"/>
          </p:nvPr>
        </p:nvSpPr>
        <p:spPr>
          <a:xfrm>
            <a:off x="6071365" y="1646238"/>
            <a:ext cx="2498893" cy="456736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29">
          <p15:clr>
            <a:srgbClr val="FBAE40"/>
          </p15:clr>
        </p15:guide>
        <p15:guide id="2" pos="446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300650" y="6209999"/>
            <a:ext cx="369255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" name="Rectangle 5">
            <a:hlinkClick r:id="rId2" action="ppaction://hlinksldjump"/>
            <a:extLst>
              <a:ext uri="{FF2B5EF4-FFF2-40B4-BE49-F238E27FC236}">
                <a16:creationId xmlns:a16="http://schemas.microsoft.com/office/drawing/2014/main" id="{3188D257-65FC-19CD-E550-C4189FF7B063}"/>
              </a:ext>
            </a:extLst>
          </p:cNvPr>
          <p:cNvSpPr/>
          <p:nvPr userDrawn="1"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0" y="0"/>
            <a:ext cx="9144000" cy="62075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576000" y="1800000"/>
            <a:ext cx="4921624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1"/>
          </p:nvPr>
        </p:nvSpPr>
        <p:spPr>
          <a:xfrm>
            <a:off x="576000" y="4359600"/>
            <a:ext cx="4921624" cy="15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2000"/>
              <a:buNone/>
              <a:defRPr sz="2000">
                <a:solidFill>
                  <a:srgbClr val="8C949A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800"/>
              <a:buNone/>
              <a:defRPr sz="1800">
                <a:solidFill>
                  <a:srgbClr val="8C949A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dt" idx="10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ftr" idx="11"/>
          </p:nvPr>
        </p:nvSpPr>
        <p:spPr>
          <a:xfrm>
            <a:off x="4300650" y="6209999"/>
            <a:ext cx="369255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48" name="Google Shape;48;p9"/>
          <p:cNvSpPr>
            <a:spLocks noGrp="1"/>
          </p:cNvSpPr>
          <p:nvPr>
            <p:ph type="pic" idx="2"/>
          </p:nvPr>
        </p:nvSpPr>
        <p:spPr>
          <a:xfrm>
            <a:off x="6071365" y="663108"/>
            <a:ext cx="2498893" cy="2366963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9"/>
          <p:cNvSpPr>
            <a:spLocks noGrp="1"/>
          </p:cNvSpPr>
          <p:nvPr>
            <p:ph type="pic" idx="3"/>
          </p:nvPr>
        </p:nvSpPr>
        <p:spPr>
          <a:xfrm>
            <a:off x="6071364" y="3435334"/>
            <a:ext cx="2498893" cy="2366963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Rectangle 9">
            <a:hlinkClick r:id="rId2" action="ppaction://hlinksldjump"/>
            <a:extLst>
              <a:ext uri="{FF2B5EF4-FFF2-40B4-BE49-F238E27FC236}">
                <a16:creationId xmlns:a16="http://schemas.microsoft.com/office/drawing/2014/main" id="{4C46E06A-45A0-F770-8EF1-AB606D1ED02B}"/>
              </a:ext>
            </a:extLst>
          </p:cNvPr>
          <p:cNvSpPr/>
          <p:nvPr userDrawn="1"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46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576000" y="1656000"/>
            <a:ext cx="3924000" cy="43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2"/>
          </p:nvPr>
        </p:nvSpPr>
        <p:spPr>
          <a:xfrm>
            <a:off x="4643738" y="1656000"/>
            <a:ext cx="3924000" cy="43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dt" idx="10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ftr" idx="11"/>
          </p:nvPr>
        </p:nvSpPr>
        <p:spPr>
          <a:xfrm>
            <a:off x="4300650" y="6209999"/>
            <a:ext cx="369255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" name="Rectangle 7">
            <a:hlinkClick r:id="rId2" action="ppaction://hlinksldjump"/>
            <a:extLst>
              <a:ext uri="{FF2B5EF4-FFF2-40B4-BE49-F238E27FC236}">
                <a16:creationId xmlns:a16="http://schemas.microsoft.com/office/drawing/2014/main" id="{5876F964-6449-F1AB-77D7-856848867C51}"/>
              </a:ext>
            </a:extLst>
          </p:cNvPr>
          <p:cNvSpPr/>
          <p:nvPr userDrawn="1"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body" idx="1"/>
          </p:nvPr>
        </p:nvSpPr>
        <p:spPr>
          <a:xfrm>
            <a:off x="573459" y="1656000"/>
            <a:ext cx="392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2"/>
          </p:nvPr>
        </p:nvSpPr>
        <p:spPr>
          <a:xfrm>
            <a:off x="573459" y="2339788"/>
            <a:ext cx="3924000" cy="370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3"/>
          </p:nvPr>
        </p:nvSpPr>
        <p:spPr>
          <a:xfrm>
            <a:off x="4629149" y="1656000"/>
            <a:ext cx="392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4"/>
          </p:nvPr>
        </p:nvSpPr>
        <p:spPr>
          <a:xfrm>
            <a:off x="4629149" y="2339789"/>
            <a:ext cx="3924000" cy="3708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dt" idx="10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ftr" idx="11"/>
          </p:nvPr>
        </p:nvSpPr>
        <p:spPr>
          <a:xfrm>
            <a:off x="4300650" y="6209999"/>
            <a:ext cx="369255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" name="Rectangle 9">
            <a:hlinkClick r:id="rId2" action="ppaction://hlinksldjump"/>
            <a:extLst>
              <a:ext uri="{FF2B5EF4-FFF2-40B4-BE49-F238E27FC236}">
                <a16:creationId xmlns:a16="http://schemas.microsoft.com/office/drawing/2014/main" id="{0E9C877D-5E4C-18E3-DE95-DB137BBA24C9}"/>
              </a:ext>
            </a:extLst>
          </p:cNvPr>
          <p:cNvSpPr/>
          <p:nvPr userDrawn="1"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4300650" y="6209999"/>
            <a:ext cx="369255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5" name="Rectangle 4">
            <a:hlinkClick r:id="rId2" action="ppaction://hlinksldjump"/>
            <a:extLst>
              <a:ext uri="{FF2B5EF4-FFF2-40B4-BE49-F238E27FC236}">
                <a16:creationId xmlns:a16="http://schemas.microsoft.com/office/drawing/2014/main" id="{FED8492A-D143-2E59-22EA-168DB86B97A0}"/>
              </a:ext>
            </a:extLst>
          </p:cNvPr>
          <p:cNvSpPr/>
          <p:nvPr userDrawn="1"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6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4300650" y="6209999"/>
            <a:ext cx="369255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576263" y="1655999"/>
            <a:ext cx="7991475" cy="439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" name="Rectangle 6">
            <a:hlinkClick r:id="rId2" action="ppaction://hlinksldjump"/>
            <a:extLst>
              <a:ext uri="{FF2B5EF4-FFF2-40B4-BE49-F238E27FC236}">
                <a16:creationId xmlns:a16="http://schemas.microsoft.com/office/drawing/2014/main" id="{31ACA174-1941-DB8F-7ABE-48E5C728799D}"/>
              </a:ext>
            </a:extLst>
          </p:cNvPr>
          <p:cNvSpPr/>
          <p:nvPr userDrawn="1"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04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Finish">
  <p:cSld name="Section Header_Finish">
    <p:bg>
      <p:bgPr>
        <a:solidFill>
          <a:schemeClr val="accen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>
            <a:spLocks noGrp="1"/>
          </p:cNvSpPr>
          <p:nvPr>
            <p:ph type="title"/>
          </p:nvPr>
        </p:nvSpPr>
        <p:spPr>
          <a:xfrm>
            <a:off x="668772" y="860612"/>
            <a:ext cx="7806456" cy="448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dt" idx="10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ftr" idx="11"/>
          </p:nvPr>
        </p:nvSpPr>
        <p:spPr>
          <a:xfrm>
            <a:off x="4300650" y="6209999"/>
            <a:ext cx="369255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2279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/>
          <p:nvPr/>
        </p:nvSpPr>
        <p:spPr>
          <a:xfrm>
            <a:off x="0" y="6210000"/>
            <a:ext cx="9144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5"/>
          <p:cNvSpPr txBox="1">
            <a:spLocks noGrp="1"/>
          </p:cNvSpPr>
          <p:nvPr>
            <p:ph type="dt" idx="10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4300650" y="6209999"/>
            <a:ext cx="369255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body" idx="1"/>
          </p:nvPr>
        </p:nvSpPr>
        <p:spPr>
          <a:xfrm>
            <a:off x="576000" y="1655999"/>
            <a:ext cx="7991738" cy="43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" name="Google Shape;16;p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93200" y="6353999"/>
            <a:ext cx="1008305" cy="360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16">
          <p15:clr>
            <a:srgbClr val="F26B43"/>
          </p15:clr>
        </p15:guide>
        <p15:guide id="2" pos="5397">
          <p15:clr>
            <a:srgbClr val="F26B43"/>
          </p15:clr>
        </p15:guide>
        <p15:guide id="3" orient="horz" pos="102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88.xml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188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slide" Target="slide188.xml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88.xml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8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8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8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188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18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88.xml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88.xml"/><Relationship Id="rId4" Type="http://schemas.openxmlformats.org/officeDocument/2006/relationships/image" Target="../media/image17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88.xml"/><Relationship Id="rId4" Type="http://schemas.openxmlformats.org/officeDocument/2006/relationships/image" Target="../media/image1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slide" Target="slide188.xml"/><Relationship Id="rId9" Type="http://schemas.openxmlformats.org/officeDocument/2006/relationships/image" Target="../media/image36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8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8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8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88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slide" Target="slide188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slide" Target="slide188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slide" Target="slide188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slide" Target="slide204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88.xml"/><Relationship Id="rId5" Type="http://schemas.openxmlformats.org/officeDocument/2006/relationships/slide" Target="slide238.xml"/><Relationship Id="rId4" Type="http://schemas.openxmlformats.org/officeDocument/2006/relationships/slide" Target="slide2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8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8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8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8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8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slide" Target="slide18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slide" Target="slide188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8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8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3" Type="http://schemas.openxmlformats.org/officeDocument/2006/relationships/slide" Target="slide71.xml"/><Relationship Id="rId18" Type="http://schemas.openxmlformats.org/officeDocument/2006/relationships/slide" Target="slide116.xml"/><Relationship Id="rId26" Type="http://schemas.openxmlformats.org/officeDocument/2006/relationships/slide" Target="slide171.xml"/><Relationship Id="rId39" Type="http://schemas.openxmlformats.org/officeDocument/2006/relationships/slide" Target="slide239.xml"/><Relationship Id="rId21" Type="http://schemas.openxmlformats.org/officeDocument/2006/relationships/slide" Target="slide153.xml"/><Relationship Id="rId34" Type="http://schemas.openxmlformats.org/officeDocument/2006/relationships/slide" Target="slide190.xml"/><Relationship Id="rId42" Type="http://schemas.openxmlformats.org/officeDocument/2006/relationships/slide" Target="slide242.xml"/><Relationship Id="rId7" Type="http://schemas.openxmlformats.org/officeDocument/2006/relationships/slide" Target="slide16.xml"/><Relationship Id="rId2" Type="http://schemas.openxmlformats.org/officeDocument/2006/relationships/notesSlide" Target="../notesSlides/notesSlide47.xml"/><Relationship Id="rId16" Type="http://schemas.openxmlformats.org/officeDocument/2006/relationships/slide" Target="slide111.xml"/><Relationship Id="rId20" Type="http://schemas.openxmlformats.org/officeDocument/2006/relationships/slide" Target="slide146.xml"/><Relationship Id="rId29" Type="http://schemas.openxmlformats.org/officeDocument/2006/relationships/slide" Target="slide181.xml"/><Relationship Id="rId41" Type="http://schemas.openxmlformats.org/officeDocument/2006/relationships/slide" Target="slide241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5.xml"/><Relationship Id="rId11" Type="http://schemas.openxmlformats.org/officeDocument/2006/relationships/slide" Target="slide62.xml"/><Relationship Id="rId24" Type="http://schemas.openxmlformats.org/officeDocument/2006/relationships/slide" Target="slide163.xml"/><Relationship Id="rId32" Type="http://schemas.openxmlformats.org/officeDocument/2006/relationships/slide" Target="slide187.xml"/><Relationship Id="rId37" Type="http://schemas.openxmlformats.org/officeDocument/2006/relationships/slide" Target="slide234.xml"/><Relationship Id="rId40" Type="http://schemas.openxmlformats.org/officeDocument/2006/relationships/slide" Target="slide240.xml"/><Relationship Id="rId5" Type="http://schemas.openxmlformats.org/officeDocument/2006/relationships/slide" Target="slide13.xml"/><Relationship Id="rId15" Type="http://schemas.openxmlformats.org/officeDocument/2006/relationships/slide" Target="slide110.xml"/><Relationship Id="rId23" Type="http://schemas.openxmlformats.org/officeDocument/2006/relationships/slide" Target="slide161.xml"/><Relationship Id="rId28" Type="http://schemas.openxmlformats.org/officeDocument/2006/relationships/slide" Target="slide179.xml"/><Relationship Id="rId36" Type="http://schemas.openxmlformats.org/officeDocument/2006/relationships/slide" Target="slide206.xml"/><Relationship Id="rId10" Type="http://schemas.openxmlformats.org/officeDocument/2006/relationships/slide" Target="slide60.xml"/><Relationship Id="rId19" Type="http://schemas.openxmlformats.org/officeDocument/2006/relationships/slide" Target="slide142.xml"/><Relationship Id="rId31" Type="http://schemas.openxmlformats.org/officeDocument/2006/relationships/slide" Target="slide186.xml"/><Relationship Id="rId4" Type="http://schemas.openxmlformats.org/officeDocument/2006/relationships/slide" Target="slide7.xml"/><Relationship Id="rId9" Type="http://schemas.openxmlformats.org/officeDocument/2006/relationships/slide" Target="slide32.xml"/><Relationship Id="rId14" Type="http://schemas.openxmlformats.org/officeDocument/2006/relationships/slide" Target="slide245.xml"/><Relationship Id="rId22" Type="http://schemas.openxmlformats.org/officeDocument/2006/relationships/slide" Target="slide159.xml"/><Relationship Id="rId27" Type="http://schemas.openxmlformats.org/officeDocument/2006/relationships/slide" Target="slide175.xml"/><Relationship Id="rId30" Type="http://schemas.openxmlformats.org/officeDocument/2006/relationships/slide" Target="slide184.xml"/><Relationship Id="rId35" Type="http://schemas.openxmlformats.org/officeDocument/2006/relationships/slide" Target="slide196.xml"/><Relationship Id="rId43" Type="http://schemas.openxmlformats.org/officeDocument/2006/relationships/slide" Target="slide243.xml"/><Relationship Id="rId8" Type="http://schemas.openxmlformats.org/officeDocument/2006/relationships/slide" Target="slide18.xml"/><Relationship Id="rId3" Type="http://schemas.openxmlformats.org/officeDocument/2006/relationships/slide" Target="slide5.xml"/><Relationship Id="rId12" Type="http://schemas.openxmlformats.org/officeDocument/2006/relationships/slide" Target="slide68.xml"/><Relationship Id="rId17" Type="http://schemas.openxmlformats.org/officeDocument/2006/relationships/slide" Target="slide113.xml"/><Relationship Id="rId25" Type="http://schemas.openxmlformats.org/officeDocument/2006/relationships/slide" Target="slide169.xml"/><Relationship Id="rId33" Type="http://schemas.openxmlformats.org/officeDocument/2006/relationships/slide" Target="slide192.xml"/><Relationship Id="rId38" Type="http://schemas.openxmlformats.org/officeDocument/2006/relationships/slide" Target="slide238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88.xml"/><Relationship Id="rId4" Type="http://schemas.openxmlformats.org/officeDocument/2006/relationships/image" Target="../media/image140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88.xml"/><Relationship Id="rId4" Type="http://schemas.openxmlformats.org/officeDocument/2006/relationships/image" Target="../media/image140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8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88.xml"/><Relationship Id="rId4" Type="http://schemas.openxmlformats.org/officeDocument/2006/relationships/image" Target="../media/image60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88.xml"/><Relationship Id="rId4" Type="http://schemas.openxmlformats.org/officeDocument/2006/relationships/image" Target="../media/image60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Relationship Id="rId4" Type="http://schemas.openxmlformats.org/officeDocument/2006/relationships/slide" Target="slide188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slide" Target="slide188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slide" Target="slide18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88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slide" Target="slide188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slide" Target="slide188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8.xml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88.xml"/><Relationship Id="rId4" Type="http://schemas.openxmlformats.org/officeDocument/2006/relationships/slide" Target="slide159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5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8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slide" Target="slide188.xml"/><Relationship Id="rId4" Type="http://schemas.openxmlformats.org/officeDocument/2006/relationships/image" Target="../media/image74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slide" Target="slide188.xml"/><Relationship Id="rId4" Type="http://schemas.openxmlformats.org/officeDocument/2006/relationships/image" Target="../media/image74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7" Type="http://schemas.openxmlformats.org/officeDocument/2006/relationships/slide" Target="slide188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9.xml"/><Relationship Id="rId5" Type="http://schemas.openxmlformats.org/officeDocument/2006/relationships/image" Target="../media/image611.png"/><Relationship Id="rId4" Type="http://schemas.openxmlformats.org/officeDocument/2006/relationships/image" Target="../media/image67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slide" Target="slide188.xml"/><Relationship Id="rId4" Type="http://schemas.openxmlformats.org/officeDocument/2006/relationships/slide" Target="slide159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8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8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slide" Target="slide188.xml"/><Relationship Id="rId4" Type="http://schemas.openxmlformats.org/officeDocument/2006/relationships/chart" Target="../charts/chart1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188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8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88.xml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8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8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88.xml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18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slide" Target="slide188.xml"/><Relationship Id="rId4" Type="http://schemas.openxmlformats.org/officeDocument/2006/relationships/image" Target="../media/image2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88.xml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88.xml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" Target="slide18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ctrTitle"/>
          </p:nvPr>
        </p:nvSpPr>
        <p:spPr>
          <a:xfrm>
            <a:off x="576000" y="1080000"/>
            <a:ext cx="4919400" cy="4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600" dirty="0"/>
              <a:t>High-Throughput Open</a:t>
            </a:r>
            <a:br>
              <a:rPr lang="en-US" sz="3600" dirty="0"/>
            </a:br>
            <a:r>
              <a:rPr lang="en-US" sz="3600" dirty="0"/>
              <a:t>Source Viterbi Decoder for </a:t>
            </a:r>
            <a:r>
              <a:rPr lang="en-US" sz="3600" dirty="0" err="1"/>
              <a:t>OpenWiFi</a:t>
            </a:r>
            <a:endParaRPr sz="3600" dirty="0"/>
          </a:p>
        </p:txBody>
      </p:sp>
      <p:sp>
        <p:nvSpPr>
          <p:cNvPr id="83" name="Google Shape;83;p4"/>
          <p:cNvSpPr txBox="1">
            <a:spLocks noGrp="1"/>
          </p:cNvSpPr>
          <p:nvPr>
            <p:ph type="subTitle" idx="1"/>
          </p:nvPr>
        </p:nvSpPr>
        <p:spPr>
          <a:xfrm>
            <a:off x="576000" y="5392800"/>
            <a:ext cx="77673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nl-BE" dirty="0"/>
              <a:t>     Promotor: 	Josep Balasch (KU Leuven)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nl-BE" dirty="0"/>
              <a:t>Co-promotor: 	Xianjun Jiao (imec, Ghent)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nl-BE" dirty="0"/>
              <a:t>      Students: 	Baiming Zhang, Yingshuo Xi</a:t>
            </a:r>
            <a:endParaRPr dirty="0"/>
          </a:p>
        </p:txBody>
      </p:sp>
      <p:pic>
        <p:nvPicPr>
          <p:cNvPr id="84" name="Google Shape;84;p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48699" y="1945088"/>
            <a:ext cx="2294600" cy="229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CDB3E63-38E5-5994-284F-2C24EE89BFC9}"/>
              </a:ext>
            </a:extLst>
          </p:cNvPr>
          <p:cNvSpPr/>
          <p:nvPr/>
        </p:nvSpPr>
        <p:spPr>
          <a:xfrm>
            <a:off x="1034371" y="4322409"/>
            <a:ext cx="7075257" cy="904239"/>
          </a:xfrm>
          <a:prstGeom prst="round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FE4FAF0-D815-A65E-0814-AF374A3CC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7"/>
          <a:stretch>
            <a:fillRect/>
          </a:stretch>
        </p:blipFill>
        <p:spPr bwMode="auto">
          <a:xfrm>
            <a:off x="1034371" y="1647720"/>
            <a:ext cx="7075257" cy="2958456"/>
          </a:xfrm>
          <a:custGeom>
            <a:avLst/>
            <a:gdLst>
              <a:gd name="connsiteX0" fmla="*/ 0 w 7075257"/>
              <a:gd name="connsiteY0" fmla="*/ 0 h 2958456"/>
              <a:gd name="connsiteX1" fmla="*/ 7075257 w 7075257"/>
              <a:gd name="connsiteY1" fmla="*/ 0 h 2958456"/>
              <a:gd name="connsiteX2" fmla="*/ 7075257 w 7075257"/>
              <a:gd name="connsiteY2" fmla="*/ 2958456 h 2958456"/>
              <a:gd name="connsiteX3" fmla="*/ 0 w 7075257"/>
              <a:gd name="connsiteY3" fmla="*/ 2958456 h 2958456"/>
              <a:gd name="connsiteX4" fmla="*/ 0 w 7075257"/>
              <a:gd name="connsiteY4" fmla="*/ 0 h 295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5257" h="2958456">
                <a:moveTo>
                  <a:pt x="0" y="0"/>
                </a:moveTo>
                <a:lnTo>
                  <a:pt x="7075257" y="0"/>
                </a:lnTo>
                <a:lnTo>
                  <a:pt x="7075257" y="2958456"/>
                </a:lnTo>
                <a:lnTo>
                  <a:pt x="0" y="2958456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Google Shape;106;g11ceae0d697_0_17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-BE"/>
              <a:t>10</a:t>
            </a:fld>
            <a:endParaRPr/>
          </a:p>
        </p:txBody>
      </p:sp>
      <p:sp>
        <p:nvSpPr>
          <p:cNvPr id="107" name="Google Shape;107;g11ceae0d697_0_17"/>
          <p:cNvSpPr txBox="1">
            <a:spLocks noGrp="1"/>
          </p:cNvSpPr>
          <p:nvPr>
            <p:ph type="title" idx="4294967295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 dirty="0"/>
              <a:t>Aims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3B0923-50DA-54C9-812B-D4E7761B0607}"/>
              </a:ext>
            </a:extLst>
          </p:cNvPr>
          <p:cNvGrpSpPr/>
          <p:nvPr/>
        </p:nvGrpSpPr>
        <p:grpSpPr>
          <a:xfrm>
            <a:off x="5748818" y="508809"/>
            <a:ext cx="1440180" cy="904240"/>
            <a:chOff x="3853180" y="4996180"/>
            <a:chExt cx="1440180" cy="90424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98AEFC3-8128-8E38-7AE0-A96C62E83082}"/>
                </a:ext>
              </a:extLst>
            </p:cNvPr>
            <p:cNvSpPr/>
            <p:nvPr/>
          </p:nvSpPr>
          <p:spPr>
            <a:xfrm>
              <a:off x="3853180" y="4996180"/>
              <a:ext cx="1440180" cy="904240"/>
            </a:xfrm>
            <a:custGeom>
              <a:avLst/>
              <a:gdLst>
                <a:gd name="connsiteX0" fmla="*/ 459740 w 1440180"/>
                <a:gd name="connsiteY0" fmla="*/ 215900 h 904240"/>
                <a:gd name="connsiteX1" fmla="*/ 327660 w 1440180"/>
                <a:gd name="connsiteY1" fmla="*/ 271780 h 904240"/>
                <a:gd name="connsiteX2" fmla="*/ 350520 w 1440180"/>
                <a:gd name="connsiteY2" fmla="*/ 368300 h 904240"/>
                <a:gd name="connsiteX3" fmla="*/ 284480 w 1440180"/>
                <a:gd name="connsiteY3" fmla="*/ 284480 h 904240"/>
                <a:gd name="connsiteX4" fmla="*/ 208280 w 1440180"/>
                <a:gd name="connsiteY4" fmla="*/ 307340 h 904240"/>
                <a:gd name="connsiteX5" fmla="*/ 0 w 1440180"/>
                <a:gd name="connsiteY5" fmla="*/ 685800 h 904240"/>
                <a:gd name="connsiteX6" fmla="*/ 53340 w 1440180"/>
                <a:gd name="connsiteY6" fmla="*/ 746760 h 904240"/>
                <a:gd name="connsiteX7" fmla="*/ 535940 w 1440180"/>
                <a:gd name="connsiteY7" fmla="*/ 739140 h 904240"/>
                <a:gd name="connsiteX8" fmla="*/ 642620 w 1440180"/>
                <a:gd name="connsiteY8" fmla="*/ 904240 h 904240"/>
                <a:gd name="connsiteX9" fmla="*/ 1440180 w 1440180"/>
                <a:gd name="connsiteY9" fmla="*/ 584200 h 904240"/>
                <a:gd name="connsiteX10" fmla="*/ 1051560 w 1440180"/>
                <a:gd name="connsiteY10" fmla="*/ 25400 h 904240"/>
                <a:gd name="connsiteX11" fmla="*/ 1031240 w 1440180"/>
                <a:gd name="connsiteY11" fmla="*/ 0 h 904240"/>
                <a:gd name="connsiteX12" fmla="*/ 459740 w 1440180"/>
                <a:gd name="connsiteY12" fmla="*/ 215900 h 904240"/>
                <a:gd name="connsiteX0" fmla="*/ 459740 w 1440180"/>
                <a:gd name="connsiteY0" fmla="*/ 215900 h 904240"/>
                <a:gd name="connsiteX1" fmla="*/ 327660 w 1440180"/>
                <a:gd name="connsiteY1" fmla="*/ 271780 h 904240"/>
                <a:gd name="connsiteX2" fmla="*/ 350520 w 1440180"/>
                <a:gd name="connsiteY2" fmla="*/ 368300 h 904240"/>
                <a:gd name="connsiteX3" fmla="*/ 284480 w 1440180"/>
                <a:gd name="connsiteY3" fmla="*/ 304800 h 904240"/>
                <a:gd name="connsiteX4" fmla="*/ 208280 w 1440180"/>
                <a:gd name="connsiteY4" fmla="*/ 307340 h 904240"/>
                <a:gd name="connsiteX5" fmla="*/ 0 w 1440180"/>
                <a:gd name="connsiteY5" fmla="*/ 685800 h 904240"/>
                <a:gd name="connsiteX6" fmla="*/ 53340 w 1440180"/>
                <a:gd name="connsiteY6" fmla="*/ 746760 h 904240"/>
                <a:gd name="connsiteX7" fmla="*/ 535940 w 1440180"/>
                <a:gd name="connsiteY7" fmla="*/ 739140 h 904240"/>
                <a:gd name="connsiteX8" fmla="*/ 642620 w 1440180"/>
                <a:gd name="connsiteY8" fmla="*/ 904240 h 904240"/>
                <a:gd name="connsiteX9" fmla="*/ 1440180 w 1440180"/>
                <a:gd name="connsiteY9" fmla="*/ 584200 h 904240"/>
                <a:gd name="connsiteX10" fmla="*/ 1051560 w 1440180"/>
                <a:gd name="connsiteY10" fmla="*/ 25400 h 904240"/>
                <a:gd name="connsiteX11" fmla="*/ 1031240 w 1440180"/>
                <a:gd name="connsiteY11" fmla="*/ 0 h 904240"/>
                <a:gd name="connsiteX12" fmla="*/ 459740 w 1440180"/>
                <a:gd name="connsiteY12" fmla="*/ 215900 h 9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0180" h="904240">
                  <a:moveTo>
                    <a:pt x="459740" y="215900"/>
                  </a:moveTo>
                  <a:lnTo>
                    <a:pt x="327660" y="271780"/>
                  </a:lnTo>
                  <a:lnTo>
                    <a:pt x="350520" y="368300"/>
                  </a:lnTo>
                  <a:lnTo>
                    <a:pt x="284480" y="304800"/>
                  </a:lnTo>
                  <a:lnTo>
                    <a:pt x="208280" y="307340"/>
                  </a:lnTo>
                  <a:lnTo>
                    <a:pt x="0" y="685800"/>
                  </a:lnTo>
                  <a:lnTo>
                    <a:pt x="53340" y="746760"/>
                  </a:lnTo>
                  <a:lnTo>
                    <a:pt x="535940" y="739140"/>
                  </a:lnTo>
                  <a:lnTo>
                    <a:pt x="642620" y="904240"/>
                  </a:lnTo>
                  <a:lnTo>
                    <a:pt x="1440180" y="584200"/>
                  </a:lnTo>
                  <a:lnTo>
                    <a:pt x="1051560" y="25400"/>
                  </a:lnTo>
                  <a:lnTo>
                    <a:pt x="1031240" y="0"/>
                  </a:lnTo>
                  <a:lnTo>
                    <a:pt x="459740" y="2159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8B9515-E3C1-2AFA-C92A-7325C98C6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0568" y="5037963"/>
              <a:ext cx="1077887" cy="85359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A271AE-AE8C-0834-A6F4-DB0ADDC2D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2240" y="5366613"/>
              <a:ext cx="340360" cy="305473"/>
            </a:xfrm>
            <a:prstGeom prst="rect">
              <a:avLst/>
            </a:prstGeom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F3F6F80-703A-1861-C0F6-9DD4476DDABF}"/>
              </a:ext>
            </a:extLst>
          </p:cNvPr>
          <p:cNvSpPr/>
          <p:nvPr/>
        </p:nvSpPr>
        <p:spPr>
          <a:xfrm>
            <a:off x="4747773" y="4870564"/>
            <a:ext cx="3209314" cy="2638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OpenWiFi’s</a:t>
            </a:r>
            <a:r>
              <a:rPr kumimoji="0" lang="en-US" sz="140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OFDM Receiver Module</a:t>
            </a:r>
            <a:endParaRPr kumimoji="0" lang="LID4096" sz="140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E08ECB-7E09-4EE0-3751-39E6BFAAE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588" y="434653"/>
            <a:ext cx="1077887" cy="1024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15F244-84C5-9D6E-BF55-2EAE010B29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9731" y="-829785"/>
            <a:ext cx="2091570" cy="2091570"/>
          </a:xfrm>
          <a:prstGeom prst="rect">
            <a:avLst/>
          </a:prstGeom>
        </p:spPr>
      </p:pic>
      <p:sp>
        <p:nvSpPr>
          <p:cNvPr id="13" name="Rectangle 12">
            <a:hlinkClick r:id="rId8" action="ppaction://hlinksldjump"/>
            <a:extLst>
              <a:ext uri="{FF2B5EF4-FFF2-40B4-BE49-F238E27FC236}">
                <a16:creationId xmlns:a16="http://schemas.microsoft.com/office/drawing/2014/main" id="{0362B340-072B-9D20-E0F2-D439103557B4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485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2656100" y="1457255"/>
            <a:ext cx="2185434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EC277B39-FDBC-91BE-00F3-D97B0684ED11}"/>
              </a:ext>
            </a:extLst>
          </p:cNvPr>
          <p:cNvSpPr/>
          <p:nvPr/>
        </p:nvSpPr>
        <p:spPr>
          <a:xfrm>
            <a:off x="4326276" y="2805436"/>
            <a:ext cx="266700" cy="2667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100</a:t>
            </a:fld>
            <a:endParaRPr lang="nl-BE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2521129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2521129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2521129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3112997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4334799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3112997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4334799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3112997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4334799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3112997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4334799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2993382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4215184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3340640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92B9D39-6105-120B-BD2A-634D7E72F05F}"/>
              </a:ext>
            </a:extLst>
          </p:cNvPr>
          <p:cNvSpPr/>
          <p:nvPr/>
        </p:nvSpPr>
        <p:spPr>
          <a:xfrm>
            <a:off x="4894704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E366B48-B5C5-FC4B-7E46-2383F722B495}"/>
              </a:ext>
            </a:extLst>
          </p:cNvPr>
          <p:cNvSpPr/>
          <p:nvPr/>
        </p:nvSpPr>
        <p:spPr>
          <a:xfrm>
            <a:off x="4752659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A14AAB7E-7A70-51FE-6AF6-44CEF76DB4C2}"/>
              </a:ext>
            </a:extLst>
          </p:cNvPr>
          <p:cNvSpPr/>
          <p:nvPr/>
        </p:nvSpPr>
        <p:spPr>
          <a:xfrm>
            <a:off x="5025885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10EA5860-608F-7133-3559-D431010D4CF6}"/>
              </a:ext>
            </a:extLst>
          </p:cNvPr>
          <p:cNvSpPr/>
          <p:nvPr/>
        </p:nvSpPr>
        <p:spPr>
          <a:xfrm>
            <a:off x="4894704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C149A560-50DD-5D54-920B-A23BC6024518}"/>
              </a:ext>
            </a:extLst>
          </p:cNvPr>
          <p:cNvSpPr/>
          <p:nvPr/>
        </p:nvSpPr>
        <p:spPr>
          <a:xfrm>
            <a:off x="4752659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B60DCD2-7568-B0A7-19C4-EFB8FAB02839}"/>
              </a:ext>
            </a:extLst>
          </p:cNvPr>
          <p:cNvSpPr/>
          <p:nvPr/>
        </p:nvSpPr>
        <p:spPr>
          <a:xfrm>
            <a:off x="5025885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8CE9A671-DA73-1915-C81B-D0AEFAB70847}"/>
              </a:ext>
            </a:extLst>
          </p:cNvPr>
          <p:cNvSpPr/>
          <p:nvPr/>
        </p:nvSpPr>
        <p:spPr>
          <a:xfrm>
            <a:off x="4894704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033EA93-9FD0-D0FF-E1CE-F7401959F8A5}"/>
              </a:ext>
            </a:extLst>
          </p:cNvPr>
          <p:cNvSpPr/>
          <p:nvPr/>
        </p:nvSpPr>
        <p:spPr>
          <a:xfrm>
            <a:off x="4752659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4D4C763B-FAB7-62D5-78F6-ACF8D8BB509E}"/>
              </a:ext>
            </a:extLst>
          </p:cNvPr>
          <p:cNvSpPr/>
          <p:nvPr/>
        </p:nvSpPr>
        <p:spPr>
          <a:xfrm>
            <a:off x="5025885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1F9716FC-288F-6C01-E186-36DA19531A34}"/>
              </a:ext>
            </a:extLst>
          </p:cNvPr>
          <p:cNvSpPr/>
          <p:nvPr/>
        </p:nvSpPr>
        <p:spPr>
          <a:xfrm>
            <a:off x="4894704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5574F835-C566-EE65-59CC-A3C7DB0BE264}"/>
              </a:ext>
            </a:extLst>
          </p:cNvPr>
          <p:cNvSpPr/>
          <p:nvPr/>
        </p:nvSpPr>
        <p:spPr>
          <a:xfrm>
            <a:off x="4752659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C4692E53-0605-5FED-1312-773FE68EDC16}"/>
              </a:ext>
            </a:extLst>
          </p:cNvPr>
          <p:cNvSpPr/>
          <p:nvPr/>
        </p:nvSpPr>
        <p:spPr>
          <a:xfrm>
            <a:off x="5025885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9904"/>
            <a:ext cx="7991738" cy="1152000"/>
          </a:xfrm>
        </p:spPr>
        <p:txBody>
          <a:bodyPr/>
          <a:lstStyle/>
          <a:p>
            <a:r>
              <a:rPr lang="en-US" dirty="0"/>
              <a:t>TB - reading</a:t>
            </a: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D5D0B5E5-29EF-0D6B-95F6-FAD3552DB629}"/>
              </a:ext>
            </a:extLst>
          </p:cNvPr>
          <p:cNvSpPr/>
          <p:nvPr/>
        </p:nvSpPr>
        <p:spPr>
          <a:xfrm>
            <a:off x="2489157" y="47989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3C145511-5195-1928-F38C-F0D42C2D26F1}"/>
              </a:ext>
            </a:extLst>
          </p:cNvPr>
          <p:cNvSpPr/>
          <p:nvPr/>
        </p:nvSpPr>
        <p:spPr>
          <a:xfrm>
            <a:off x="2375238" y="47989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9E7FAD0C-EE4D-CBB9-7D10-CE81172D4CBF}"/>
              </a:ext>
            </a:extLst>
          </p:cNvPr>
          <p:cNvSpPr/>
          <p:nvPr/>
        </p:nvSpPr>
        <p:spPr>
          <a:xfrm>
            <a:off x="4692193" y="355437"/>
            <a:ext cx="1577541" cy="775226"/>
          </a:xfrm>
          <a:prstGeom prst="roundRect">
            <a:avLst>
              <a:gd name="adj" fmla="val 11150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2E1F70D-BAB7-BB61-AC31-63B9D8D170AB}"/>
              </a:ext>
            </a:extLst>
          </p:cNvPr>
          <p:cNvSpPr/>
          <p:nvPr/>
        </p:nvSpPr>
        <p:spPr>
          <a:xfrm>
            <a:off x="5586602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FF74247-ACB9-94C4-875B-807F8BC53785}"/>
              </a:ext>
            </a:extLst>
          </p:cNvPr>
          <p:cNvSpPr/>
          <p:nvPr/>
        </p:nvSpPr>
        <p:spPr>
          <a:xfrm>
            <a:off x="5230367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295482A-0360-3B4D-C1DF-BA38F2CB8D80}"/>
              </a:ext>
            </a:extLst>
          </p:cNvPr>
          <p:cNvSpPr/>
          <p:nvPr/>
        </p:nvSpPr>
        <p:spPr>
          <a:xfrm>
            <a:off x="4874132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7" name="Connector: Curved 30">
            <a:extLst>
              <a:ext uri="{FF2B5EF4-FFF2-40B4-BE49-F238E27FC236}">
                <a16:creationId xmlns:a16="http://schemas.microsoft.com/office/drawing/2014/main" id="{3B8B3AA1-E692-71FB-C68C-216107B0D2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04164" y="538709"/>
            <a:ext cx="998" cy="200226"/>
          </a:xfrm>
          <a:prstGeom prst="curvedConnector3">
            <a:avLst>
              <a:gd name="adj1" fmla="val -13934369"/>
            </a:avLst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8" name="Connector: Curved 30">
            <a:extLst>
              <a:ext uri="{FF2B5EF4-FFF2-40B4-BE49-F238E27FC236}">
                <a16:creationId xmlns:a16="http://schemas.microsoft.com/office/drawing/2014/main" id="{9BF65BF6-0537-E60E-73C4-4843088676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77676" y="538709"/>
            <a:ext cx="998" cy="200226"/>
          </a:xfrm>
          <a:prstGeom prst="curvedConnector3">
            <a:avLst>
              <a:gd name="adj1" fmla="val -13934369"/>
            </a:avLst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9" name="Connector: Curved 30">
            <a:extLst>
              <a:ext uri="{FF2B5EF4-FFF2-40B4-BE49-F238E27FC236}">
                <a16:creationId xmlns:a16="http://schemas.microsoft.com/office/drawing/2014/main" id="{01CA4B35-D2BF-8CFF-BA43-1897FC2B98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9667" y="482546"/>
            <a:ext cx="116884" cy="178585"/>
          </a:xfrm>
          <a:prstGeom prst="curvedConnector2">
            <a:avLst/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81C0925C-570E-A179-D493-B896878D84B0}"/>
              </a:ext>
            </a:extLst>
          </p:cNvPr>
          <p:cNvSpPr/>
          <p:nvPr/>
        </p:nvSpPr>
        <p:spPr>
          <a:xfrm>
            <a:off x="5960411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0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3BCBFCEB-77A0-3968-CE3F-6CB09B4B8AB9}"/>
              </a:ext>
            </a:extLst>
          </p:cNvPr>
          <p:cNvSpPr/>
          <p:nvPr/>
        </p:nvSpPr>
        <p:spPr>
          <a:xfrm>
            <a:off x="5301574" y="660681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4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D0AF9B1-676D-9391-6142-F66ECDC1E037}"/>
              </a:ext>
            </a:extLst>
          </p:cNvPr>
          <p:cNvSpPr/>
          <p:nvPr/>
        </p:nvSpPr>
        <p:spPr>
          <a:xfrm>
            <a:off x="4945973" y="6583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0</a:t>
            </a:r>
            <a:r>
              <a:rPr lang="en-US" sz="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702C3FD-D425-AE7A-552B-78D53FB3D49D}"/>
              </a:ext>
            </a:extLst>
          </p:cNvPr>
          <p:cNvSpPr/>
          <p:nvPr/>
        </p:nvSpPr>
        <p:spPr>
          <a:xfrm>
            <a:off x="5705856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9BB86594-283B-23C9-0000-B05C17511F69}"/>
              </a:ext>
            </a:extLst>
          </p:cNvPr>
          <p:cNvSpPr/>
          <p:nvPr/>
        </p:nvSpPr>
        <p:spPr>
          <a:xfrm>
            <a:off x="6221040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3BD0205-F9CE-5B3D-AD36-3AA72A11C2E3}"/>
              </a:ext>
            </a:extLst>
          </p:cNvPr>
          <p:cNvSpPr/>
          <p:nvPr/>
        </p:nvSpPr>
        <p:spPr>
          <a:xfrm>
            <a:off x="6449530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hlinkClick r:id="rId2" action="ppaction://hlinksldjump"/>
            <a:extLst>
              <a:ext uri="{FF2B5EF4-FFF2-40B4-BE49-F238E27FC236}">
                <a16:creationId xmlns:a16="http://schemas.microsoft.com/office/drawing/2014/main" id="{E9B6704E-4B22-8A21-5194-C37955E55D08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84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2656100" y="1457255"/>
            <a:ext cx="2185434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EC277B39-FDBC-91BE-00F3-D97B0684ED11}"/>
              </a:ext>
            </a:extLst>
          </p:cNvPr>
          <p:cNvSpPr/>
          <p:nvPr/>
        </p:nvSpPr>
        <p:spPr>
          <a:xfrm>
            <a:off x="4326276" y="2805436"/>
            <a:ext cx="266700" cy="2667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101</a:t>
            </a:fld>
            <a:endParaRPr lang="nl-BE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2521129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2521129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2521129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3112997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4334799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3112997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4334799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3112997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4334799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3112997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4334799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2993382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4215184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3340640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92B9D39-6105-120B-BD2A-634D7E72F05F}"/>
              </a:ext>
            </a:extLst>
          </p:cNvPr>
          <p:cNvSpPr/>
          <p:nvPr/>
        </p:nvSpPr>
        <p:spPr>
          <a:xfrm>
            <a:off x="4894704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E366B48-B5C5-FC4B-7E46-2383F722B495}"/>
              </a:ext>
            </a:extLst>
          </p:cNvPr>
          <p:cNvSpPr/>
          <p:nvPr/>
        </p:nvSpPr>
        <p:spPr>
          <a:xfrm>
            <a:off x="4752659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A14AAB7E-7A70-51FE-6AF6-44CEF76DB4C2}"/>
              </a:ext>
            </a:extLst>
          </p:cNvPr>
          <p:cNvSpPr/>
          <p:nvPr/>
        </p:nvSpPr>
        <p:spPr>
          <a:xfrm>
            <a:off x="5025885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C149A560-50DD-5D54-920B-A23BC6024518}"/>
              </a:ext>
            </a:extLst>
          </p:cNvPr>
          <p:cNvSpPr/>
          <p:nvPr/>
        </p:nvSpPr>
        <p:spPr>
          <a:xfrm>
            <a:off x="4752659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B60DCD2-7568-B0A7-19C4-EFB8FAB02839}"/>
              </a:ext>
            </a:extLst>
          </p:cNvPr>
          <p:cNvSpPr/>
          <p:nvPr/>
        </p:nvSpPr>
        <p:spPr>
          <a:xfrm>
            <a:off x="5025885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8CE9A671-DA73-1915-C81B-D0AEFAB70847}"/>
              </a:ext>
            </a:extLst>
          </p:cNvPr>
          <p:cNvSpPr/>
          <p:nvPr/>
        </p:nvSpPr>
        <p:spPr>
          <a:xfrm>
            <a:off x="4894704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033EA93-9FD0-D0FF-E1CE-F7401959F8A5}"/>
              </a:ext>
            </a:extLst>
          </p:cNvPr>
          <p:cNvSpPr/>
          <p:nvPr/>
        </p:nvSpPr>
        <p:spPr>
          <a:xfrm>
            <a:off x="4752659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4D4C763B-FAB7-62D5-78F6-ACF8D8BB509E}"/>
              </a:ext>
            </a:extLst>
          </p:cNvPr>
          <p:cNvSpPr/>
          <p:nvPr/>
        </p:nvSpPr>
        <p:spPr>
          <a:xfrm>
            <a:off x="5025885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1F9716FC-288F-6C01-E186-36DA19531A34}"/>
              </a:ext>
            </a:extLst>
          </p:cNvPr>
          <p:cNvSpPr/>
          <p:nvPr/>
        </p:nvSpPr>
        <p:spPr>
          <a:xfrm>
            <a:off x="4894704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5574F835-C566-EE65-59CC-A3C7DB0BE264}"/>
              </a:ext>
            </a:extLst>
          </p:cNvPr>
          <p:cNvSpPr/>
          <p:nvPr/>
        </p:nvSpPr>
        <p:spPr>
          <a:xfrm>
            <a:off x="4752659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C4692E53-0605-5FED-1312-773FE68EDC16}"/>
              </a:ext>
            </a:extLst>
          </p:cNvPr>
          <p:cNvSpPr/>
          <p:nvPr/>
        </p:nvSpPr>
        <p:spPr>
          <a:xfrm>
            <a:off x="5025885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9904"/>
            <a:ext cx="7991738" cy="1152000"/>
          </a:xfrm>
        </p:spPr>
        <p:txBody>
          <a:bodyPr/>
          <a:lstStyle/>
          <a:p>
            <a:r>
              <a:rPr lang="en-US" dirty="0"/>
              <a:t>TB - reading</a:t>
            </a: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D5D0B5E5-29EF-0D6B-95F6-FAD3552DB629}"/>
              </a:ext>
            </a:extLst>
          </p:cNvPr>
          <p:cNvSpPr/>
          <p:nvPr/>
        </p:nvSpPr>
        <p:spPr>
          <a:xfrm>
            <a:off x="2489157" y="47989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3C145511-5195-1928-F38C-F0D42C2D26F1}"/>
              </a:ext>
            </a:extLst>
          </p:cNvPr>
          <p:cNvSpPr/>
          <p:nvPr/>
        </p:nvSpPr>
        <p:spPr>
          <a:xfrm>
            <a:off x="2375238" y="47989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9E7FAD0C-EE4D-CBB9-7D10-CE81172D4CBF}"/>
              </a:ext>
            </a:extLst>
          </p:cNvPr>
          <p:cNvSpPr/>
          <p:nvPr/>
        </p:nvSpPr>
        <p:spPr>
          <a:xfrm>
            <a:off x="4692193" y="355437"/>
            <a:ext cx="1577541" cy="775226"/>
          </a:xfrm>
          <a:prstGeom prst="roundRect">
            <a:avLst>
              <a:gd name="adj" fmla="val 11150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2E1F70D-BAB7-BB61-AC31-63B9D8D170AB}"/>
              </a:ext>
            </a:extLst>
          </p:cNvPr>
          <p:cNvSpPr/>
          <p:nvPr/>
        </p:nvSpPr>
        <p:spPr>
          <a:xfrm>
            <a:off x="5586602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FF74247-ACB9-94C4-875B-807F8BC53785}"/>
              </a:ext>
            </a:extLst>
          </p:cNvPr>
          <p:cNvSpPr/>
          <p:nvPr/>
        </p:nvSpPr>
        <p:spPr>
          <a:xfrm>
            <a:off x="5230367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295482A-0360-3B4D-C1DF-BA38F2CB8D80}"/>
              </a:ext>
            </a:extLst>
          </p:cNvPr>
          <p:cNvSpPr/>
          <p:nvPr/>
        </p:nvSpPr>
        <p:spPr>
          <a:xfrm>
            <a:off x="4874132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7" name="Connector: Curved 30">
            <a:extLst>
              <a:ext uri="{FF2B5EF4-FFF2-40B4-BE49-F238E27FC236}">
                <a16:creationId xmlns:a16="http://schemas.microsoft.com/office/drawing/2014/main" id="{3B8B3AA1-E692-71FB-C68C-216107B0D2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04164" y="538709"/>
            <a:ext cx="998" cy="200226"/>
          </a:xfrm>
          <a:prstGeom prst="curvedConnector3">
            <a:avLst>
              <a:gd name="adj1" fmla="val -13934369"/>
            </a:avLst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8" name="Connector: Curved 30">
            <a:extLst>
              <a:ext uri="{FF2B5EF4-FFF2-40B4-BE49-F238E27FC236}">
                <a16:creationId xmlns:a16="http://schemas.microsoft.com/office/drawing/2014/main" id="{9BF65BF6-0537-E60E-73C4-4843088676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77676" y="538709"/>
            <a:ext cx="998" cy="200226"/>
          </a:xfrm>
          <a:prstGeom prst="curvedConnector3">
            <a:avLst>
              <a:gd name="adj1" fmla="val -13934369"/>
            </a:avLst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9" name="Connector: Curved 30">
            <a:extLst>
              <a:ext uri="{FF2B5EF4-FFF2-40B4-BE49-F238E27FC236}">
                <a16:creationId xmlns:a16="http://schemas.microsoft.com/office/drawing/2014/main" id="{01CA4B35-D2BF-8CFF-BA43-1897FC2B98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9667" y="482546"/>
            <a:ext cx="116884" cy="178585"/>
          </a:xfrm>
          <a:prstGeom prst="curvedConnector2">
            <a:avLst/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81C0925C-570E-A179-D493-B896878D84B0}"/>
              </a:ext>
            </a:extLst>
          </p:cNvPr>
          <p:cNvSpPr/>
          <p:nvPr/>
        </p:nvSpPr>
        <p:spPr>
          <a:xfrm>
            <a:off x="5960411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0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3BCBFCEB-77A0-3968-CE3F-6CB09B4B8AB9}"/>
              </a:ext>
            </a:extLst>
          </p:cNvPr>
          <p:cNvSpPr/>
          <p:nvPr/>
        </p:nvSpPr>
        <p:spPr>
          <a:xfrm>
            <a:off x="5301574" y="660681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4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D0AF9B1-676D-9391-6142-F66ECDC1E037}"/>
              </a:ext>
            </a:extLst>
          </p:cNvPr>
          <p:cNvSpPr/>
          <p:nvPr/>
        </p:nvSpPr>
        <p:spPr>
          <a:xfrm>
            <a:off x="4945973" y="6583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0</a:t>
            </a:r>
            <a:r>
              <a:rPr lang="en-US" sz="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702C3FD-D425-AE7A-552B-78D53FB3D49D}"/>
              </a:ext>
            </a:extLst>
          </p:cNvPr>
          <p:cNvSpPr/>
          <p:nvPr/>
        </p:nvSpPr>
        <p:spPr>
          <a:xfrm>
            <a:off x="5705856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9BB86594-283B-23C9-0000-B05C17511F69}"/>
              </a:ext>
            </a:extLst>
          </p:cNvPr>
          <p:cNvSpPr/>
          <p:nvPr/>
        </p:nvSpPr>
        <p:spPr>
          <a:xfrm>
            <a:off x="6221040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3BD0205-F9CE-5B3D-AD36-3AA72A11C2E3}"/>
              </a:ext>
            </a:extLst>
          </p:cNvPr>
          <p:cNvSpPr/>
          <p:nvPr/>
        </p:nvSpPr>
        <p:spPr>
          <a:xfrm>
            <a:off x="6449530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B1824DD-4098-A551-E54B-8C479E01DD3E}"/>
              </a:ext>
            </a:extLst>
          </p:cNvPr>
          <p:cNvSpPr/>
          <p:nvPr/>
        </p:nvSpPr>
        <p:spPr>
          <a:xfrm>
            <a:off x="4613282" y="6583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ED7D31"/>
                </a:solidFill>
                <a:latin typeface="Calibri" panose="020F0502020204030204"/>
                <a:ea typeface="+mn-ea"/>
                <a:cs typeface="+mn-cs"/>
              </a:rPr>
              <a:t>0</a:t>
            </a:r>
            <a:r>
              <a:rPr lang="en-US" sz="100" b="1" kern="1200" dirty="0">
                <a:solidFill>
                  <a:srgbClr val="ED7D31"/>
                </a:solidFill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hlinkClick r:id="rId2" action="ppaction://hlinksldjump"/>
            <a:extLst>
              <a:ext uri="{FF2B5EF4-FFF2-40B4-BE49-F238E27FC236}">
                <a16:creationId xmlns:a16="http://schemas.microsoft.com/office/drawing/2014/main" id="{25568F59-B22E-FB21-2A31-AD2FAD35FFA5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23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3104173" y="1457255"/>
            <a:ext cx="1048105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EC277B39-FDBC-91BE-00F3-D97B0684ED11}"/>
              </a:ext>
            </a:extLst>
          </p:cNvPr>
          <p:cNvSpPr/>
          <p:nvPr/>
        </p:nvSpPr>
        <p:spPr>
          <a:xfrm>
            <a:off x="3571892" y="1831204"/>
            <a:ext cx="266700" cy="2667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102</a:t>
            </a:fld>
            <a:endParaRPr lang="nl-BE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2969202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2969202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2969202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3561070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3561070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3561070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3561070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3441455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E366B48-B5C5-FC4B-7E46-2383F722B495}"/>
              </a:ext>
            </a:extLst>
          </p:cNvPr>
          <p:cNvSpPr/>
          <p:nvPr/>
        </p:nvSpPr>
        <p:spPr>
          <a:xfrm>
            <a:off x="4104136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A14AAB7E-7A70-51FE-6AF6-44CEF76DB4C2}"/>
              </a:ext>
            </a:extLst>
          </p:cNvPr>
          <p:cNvSpPr/>
          <p:nvPr/>
        </p:nvSpPr>
        <p:spPr>
          <a:xfrm>
            <a:off x="4238216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C149A560-50DD-5D54-920B-A23BC6024518}"/>
              </a:ext>
            </a:extLst>
          </p:cNvPr>
          <p:cNvSpPr/>
          <p:nvPr/>
        </p:nvSpPr>
        <p:spPr>
          <a:xfrm>
            <a:off x="4104136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B60DCD2-7568-B0A7-19C4-EFB8FAB02839}"/>
              </a:ext>
            </a:extLst>
          </p:cNvPr>
          <p:cNvSpPr/>
          <p:nvPr/>
        </p:nvSpPr>
        <p:spPr>
          <a:xfrm>
            <a:off x="4238216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033EA93-9FD0-D0FF-E1CE-F7401959F8A5}"/>
              </a:ext>
            </a:extLst>
          </p:cNvPr>
          <p:cNvSpPr/>
          <p:nvPr/>
        </p:nvSpPr>
        <p:spPr>
          <a:xfrm>
            <a:off x="4104136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4D4C763B-FAB7-62D5-78F6-ACF8D8BB509E}"/>
              </a:ext>
            </a:extLst>
          </p:cNvPr>
          <p:cNvSpPr/>
          <p:nvPr/>
        </p:nvSpPr>
        <p:spPr>
          <a:xfrm>
            <a:off x="4238216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5574F835-C566-EE65-59CC-A3C7DB0BE264}"/>
              </a:ext>
            </a:extLst>
          </p:cNvPr>
          <p:cNvSpPr/>
          <p:nvPr/>
        </p:nvSpPr>
        <p:spPr>
          <a:xfrm>
            <a:off x="4104136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C4692E53-0605-5FED-1312-773FE68EDC16}"/>
              </a:ext>
            </a:extLst>
          </p:cNvPr>
          <p:cNvSpPr/>
          <p:nvPr/>
        </p:nvSpPr>
        <p:spPr>
          <a:xfrm>
            <a:off x="4238216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9904"/>
            <a:ext cx="7991738" cy="1152000"/>
          </a:xfrm>
        </p:spPr>
        <p:txBody>
          <a:bodyPr/>
          <a:lstStyle/>
          <a:p>
            <a:r>
              <a:rPr lang="en-US" dirty="0"/>
              <a:t>TB - reading</a:t>
            </a: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D5D0B5E5-29EF-0D6B-95F6-FAD3552DB629}"/>
              </a:ext>
            </a:extLst>
          </p:cNvPr>
          <p:cNvSpPr/>
          <p:nvPr/>
        </p:nvSpPr>
        <p:spPr>
          <a:xfrm>
            <a:off x="2937230" y="47989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3C145511-5195-1928-F38C-F0D42C2D26F1}"/>
              </a:ext>
            </a:extLst>
          </p:cNvPr>
          <p:cNvSpPr/>
          <p:nvPr/>
        </p:nvSpPr>
        <p:spPr>
          <a:xfrm>
            <a:off x="2823311" y="47989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9E7FAD0C-EE4D-CBB9-7D10-CE81172D4CBF}"/>
              </a:ext>
            </a:extLst>
          </p:cNvPr>
          <p:cNvSpPr/>
          <p:nvPr/>
        </p:nvSpPr>
        <p:spPr>
          <a:xfrm>
            <a:off x="4692193" y="355437"/>
            <a:ext cx="1577541" cy="775226"/>
          </a:xfrm>
          <a:prstGeom prst="roundRect">
            <a:avLst>
              <a:gd name="adj" fmla="val 11150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2E1F70D-BAB7-BB61-AC31-63B9D8D170AB}"/>
              </a:ext>
            </a:extLst>
          </p:cNvPr>
          <p:cNvSpPr/>
          <p:nvPr/>
        </p:nvSpPr>
        <p:spPr>
          <a:xfrm>
            <a:off x="5586602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FF74247-ACB9-94C4-875B-807F8BC53785}"/>
              </a:ext>
            </a:extLst>
          </p:cNvPr>
          <p:cNvSpPr/>
          <p:nvPr/>
        </p:nvSpPr>
        <p:spPr>
          <a:xfrm>
            <a:off x="5230367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295482A-0360-3B4D-C1DF-BA38F2CB8D80}"/>
              </a:ext>
            </a:extLst>
          </p:cNvPr>
          <p:cNvSpPr/>
          <p:nvPr/>
        </p:nvSpPr>
        <p:spPr>
          <a:xfrm>
            <a:off x="4874132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7" name="Connector: Curved 30">
            <a:extLst>
              <a:ext uri="{FF2B5EF4-FFF2-40B4-BE49-F238E27FC236}">
                <a16:creationId xmlns:a16="http://schemas.microsoft.com/office/drawing/2014/main" id="{3B8B3AA1-E692-71FB-C68C-216107B0D2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04164" y="538709"/>
            <a:ext cx="998" cy="200226"/>
          </a:xfrm>
          <a:prstGeom prst="curvedConnector3">
            <a:avLst>
              <a:gd name="adj1" fmla="val -13934369"/>
            </a:avLst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8" name="Connector: Curved 30">
            <a:extLst>
              <a:ext uri="{FF2B5EF4-FFF2-40B4-BE49-F238E27FC236}">
                <a16:creationId xmlns:a16="http://schemas.microsoft.com/office/drawing/2014/main" id="{9BF65BF6-0537-E60E-73C4-4843088676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77676" y="538709"/>
            <a:ext cx="998" cy="200226"/>
          </a:xfrm>
          <a:prstGeom prst="curvedConnector3">
            <a:avLst>
              <a:gd name="adj1" fmla="val -13934369"/>
            </a:avLst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9" name="Connector: Curved 30">
            <a:extLst>
              <a:ext uri="{FF2B5EF4-FFF2-40B4-BE49-F238E27FC236}">
                <a16:creationId xmlns:a16="http://schemas.microsoft.com/office/drawing/2014/main" id="{01CA4B35-D2BF-8CFF-BA43-1897FC2B98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9667" y="482546"/>
            <a:ext cx="116884" cy="178585"/>
          </a:xfrm>
          <a:prstGeom prst="curvedConnector2">
            <a:avLst/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81C0925C-570E-A179-D493-B896878D84B0}"/>
              </a:ext>
            </a:extLst>
          </p:cNvPr>
          <p:cNvSpPr/>
          <p:nvPr/>
        </p:nvSpPr>
        <p:spPr>
          <a:xfrm>
            <a:off x="5960411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3BCBFCEB-77A0-3968-CE3F-6CB09B4B8AB9}"/>
              </a:ext>
            </a:extLst>
          </p:cNvPr>
          <p:cNvSpPr/>
          <p:nvPr/>
        </p:nvSpPr>
        <p:spPr>
          <a:xfrm>
            <a:off x="5301574" y="660681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0</a:t>
            </a:r>
            <a:r>
              <a:rPr lang="en-US" sz="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D0AF9B1-676D-9391-6142-F66ECDC1E037}"/>
              </a:ext>
            </a:extLst>
          </p:cNvPr>
          <p:cNvSpPr/>
          <p:nvPr/>
        </p:nvSpPr>
        <p:spPr>
          <a:xfrm>
            <a:off x="4945973" y="6583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0</a:t>
            </a:r>
            <a:r>
              <a:rPr lang="en-US" sz="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702C3FD-D425-AE7A-552B-78D53FB3D49D}"/>
              </a:ext>
            </a:extLst>
          </p:cNvPr>
          <p:cNvSpPr/>
          <p:nvPr/>
        </p:nvSpPr>
        <p:spPr>
          <a:xfrm>
            <a:off x="5705856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4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9BB86594-283B-23C9-0000-B05C17511F69}"/>
              </a:ext>
            </a:extLst>
          </p:cNvPr>
          <p:cNvSpPr/>
          <p:nvPr/>
        </p:nvSpPr>
        <p:spPr>
          <a:xfrm>
            <a:off x="6221040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0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3BD0205-F9CE-5B3D-AD36-3AA72A11C2E3}"/>
              </a:ext>
            </a:extLst>
          </p:cNvPr>
          <p:cNvSpPr/>
          <p:nvPr/>
        </p:nvSpPr>
        <p:spPr>
          <a:xfrm>
            <a:off x="6449530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ED99BA5-9195-BD9D-E69A-C677850CB176}"/>
              </a:ext>
            </a:extLst>
          </p:cNvPr>
          <p:cNvSpPr/>
          <p:nvPr/>
        </p:nvSpPr>
        <p:spPr>
          <a:xfrm>
            <a:off x="6675246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hlinkClick r:id="rId2" action="ppaction://hlinksldjump"/>
            <a:extLst>
              <a:ext uri="{FF2B5EF4-FFF2-40B4-BE49-F238E27FC236}">
                <a16:creationId xmlns:a16="http://schemas.microsoft.com/office/drawing/2014/main" id="{1E780E36-BBB5-682C-44BF-D49AB6314196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34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103</a:t>
            </a:fld>
            <a:endParaRPr lang="nl-BE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9904"/>
            <a:ext cx="7991738" cy="1152000"/>
          </a:xfrm>
        </p:spPr>
        <p:txBody>
          <a:bodyPr/>
          <a:lstStyle/>
          <a:p>
            <a:r>
              <a:rPr lang="en-US" dirty="0"/>
              <a:t>TB - reading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FA35C9-F47B-29CC-F056-459A3BFF507D}"/>
              </a:ext>
            </a:extLst>
          </p:cNvPr>
          <p:cNvGrpSpPr/>
          <p:nvPr/>
        </p:nvGrpSpPr>
        <p:grpSpPr>
          <a:xfrm>
            <a:off x="1331345" y="2243856"/>
            <a:ext cx="6528888" cy="2199893"/>
            <a:chOff x="1331345" y="2243856"/>
            <a:chExt cx="6528888" cy="219989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02A13B5-CE8A-B6E2-4CA9-2FE523EA3B27}"/>
                </a:ext>
              </a:extLst>
            </p:cNvPr>
            <p:cNvSpPr/>
            <p:nvPr/>
          </p:nvSpPr>
          <p:spPr>
            <a:xfrm>
              <a:off x="6945832" y="2255980"/>
              <a:ext cx="914400" cy="2187769"/>
            </a:xfrm>
            <a:prstGeom prst="rect">
              <a:avLst/>
            </a:prstGeom>
            <a:solidFill>
              <a:schemeClr val="tx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6DD61AE-9939-18B1-AE27-BE8228FAF5D9}"/>
                </a:ext>
              </a:extLst>
            </p:cNvPr>
            <p:cNvSpPr/>
            <p:nvPr/>
          </p:nvSpPr>
          <p:spPr>
            <a:xfrm>
              <a:off x="5080456" y="2243856"/>
              <a:ext cx="914400" cy="2187769"/>
            </a:xfrm>
            <a:prstGeom prst="rect">
              <a:avLst/>
            </a:prstGeom>
            <a:solidFill>
              <a:schemeClr val="tx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7B4E936-4670-A284-EE3C-822CED71A641}"/>
                </a:ext>
              </a:extLst>
            </p:cNvPr>
            <p:cNvSpPr/>
            <p:nvPr/>
          </p:nvSpPr>
          <p:spPr>
            <a:xfrm>
              <a:off x="3251656" y="2243856"/>
              <a:ext cx="914400" cy="2175377"/>
            </a:xfrm>
            <a:prstGeom prst="rect">
              <a:avLst/>
            </a:prstGeom>
            <a:solidFill>
              <a:schemeClr val="tx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2C78E7-EA8C-3AAB-9D42-F865FACE5D51}"/>
                </a:ext>
              </a:extLst>
            </p:cNvPr>
            <p:cNvSpPr/>
            <p:nvPr/>
          </p:nvSpPr>
          <p:spPr>
            <a:xfrm>
              <a:off x="1331345" y="2250052"/>
              <a:ext cx="6528888" cy="217537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458C5BB-ADEB-1047-6877-24FA7DE225B5}"/>
              </a:ext>
            </a:extLst>
          </p:cNvPr>
          <p:cNvSpPr/>
          <p:nvPr/>
        </p:nvSpPr>
        <p:spPr>
          <a:xfrm>
            <a:off x="1440105" y="2616686"/>
            <a:ext cx="1759389" cy="425386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" rtlCol="0" anchor="ctr"/>
          <a:lstStyle/>
          <a:p>
            <a:pPr algn="ctr"/>
            <a:r>
              <a:rPr lang="en-US" sz="2800" b="1" dirty="0">
                <a:solidFill>
                  <a:srgbClr val="000000"/>
                </a:solidFill>
              </a:rPr>
              <a:t>Decoded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1C8ABD9-B4C6-4BBF-4ED8-3F171870D3E8}"/>
              </a:ext>
            </a:extLst>
          </p:cNvPr>
          <p:cNvCxnSpPr>
            <a:cxnSpLocks/>
          </p:cNvCxnSpPr>
          <p:nvPr/>
        </p:nvCxnSpPr>
        <p:spPr>
          <a:xfrm>
            <a:off x="4174890" y="3749340"/>
            <a:ext cx="2770622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6FC1967-6172-C564-886C-3C5F868F7694}"/>
              </a:ext>
            </a:extLst>
          </p:cNvPr>
          <p:cNvSpPr/>
          <p:nvPr/>
        </p:nvSpPr>
        <p:spPr>
          <a:xfrm>
            <a:off x="6688493" y="3544347"/>
            <a:ext cx="1498767" cy="425386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" rtlCol="0" anchor="ctr"/>
          <a:lstStyle/>
          <a:p>
            <a:pPr algn="ctr"/>
            <a:r>
              <a:rPr lang="en-US" sz="1800" i="1" dirty="0">
                <a:solidFill>
                  <a:srgbClr val="000000"/>
                </a:solidFill>
              </a:rPr>
              <a:t>First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52AADFB-76A7-8EFB-F0A9-9593CA7046E4}"/>
              </a:ext>
            </a:extLst>
          </p:cNvPr>
          <p:cNvSpPr/>
          <p:nvPr/>
        </p:nvSpPr>
        <p:spPr>
          <a:xfrm>
            <a:off x="2939382" y="3535928"/>
            <a:ext cx="1498767" cy="425386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" rtlCol="0" anchor="ctr"/>
          <a:lstStyle/>
          <a:p>
            <a:pPr algn="ctr"/>
            <a:r>
              <a:rPr lang="en-US" sz="1800" i="1" dirty="0">
                <a:solidFill>
                  <a:srgbClr val="000000"/>
                </a:solidFill>
              </a:rPr>
              <a:t>Last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D23FF121-AB11-2103-53C6-4EB786852733}"/>
              </a:ext>
            </a:extLst>
          </p:cNvPr>
          <p:cNvSpPr/>
          <p:nvPr/>
        </p:nvSpPr>
        <p:spPr>
          <a:xfrm>
            <a:off x="4170633" y="2672281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0B8589E7-5544-E4F5-F0C7-2291537CCBFA}"/>
              </a:ext>
            </a:extLst>
          </p:cNvPr>
          <p:cNvSpPr/>
          <p:nvPr/>
        </p:nvSpPr>
        <p:spPr>
          <a:xfrm>
            <a:off x="5089290" y="2672281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0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BC3F2999-1458-369F-3B31-088A06B8753A}"/>
              </a:ext>
            </a:extLst>
          </p:cNvPr>
          <p:cNvSpPr/>
          <p:nvPr/>
        </p:nvSpPr>
        <p:spPr>
          <a:xfrm>
            <a:off x="6003690" y="266608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0ADD1B4F-8C5D-8E0D-0895-B10D6422D641}"/>
              </a:ext>
            </a:extLst>
          </p:cNvPr>
          <p:cNvSpPr/>
          <p:nvPr/>
        </p:nvSpPr>
        <p:spPr>
          <a:xfrm>
            <a:off x="6904679" y="266608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4</a:t>
            </a: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3217B6C-6BC5-0AD7-18ED-83465F611DAE}"/>
              </a:ext>
            </a:extLst>
          </p:cNvPr>
          <p:cNvSpPr/>
          <p:nvPr/>
        </p:nvSpPr>
        <p:spPr>
          <a:xfrm>
            <a:off x="3237945" y="2678477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hlinkClick r:id="rId2" action="ppaction://hlinksldjump"/>
            <a:extLst>
              <a:ext uri="{FF2B5EF4-FFF2-40B4-BE49-F238E27FC236}">
                <a16:creationId xmlns:a16="http://schemas.microsoft.com/office/drawing/2014/main" id="{6DB24A0E-8BAC-7D67-07A2-C5577A7E850E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100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5EB569-4A45-F666-6E74-E75DD80C0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00" y="1367999"/>
            <a:ext cx="7765360" cy="1385139"/>
          </a:xfrm>
        </p:spPr>
        <p:txBody>
          <a:bodyPr>
            <a:normAutofit/>
          </a:bodyPr>
          <a:lstStyle/>
          <a:p>
            <a:r>
              <a:rPr lang="en-US" dirty="0"/>
              <a:t>Only give output after receiving the full sequence</a:t>
            </a:r>
          </a:p>
          <a:p>
            <a:r>
              <a:rPr lang="en-US" dirty="0"/>
              <a:t>Trace back from middle will cause problems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8962C-1DC9-A96C-995F-5B880A0768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104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2692722-19B4-F4B6-5884-25F1B8537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 Problem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90CD1A-AB07-CC43-E5CA-9DC86A352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813" y="2649158"/>
            <a:ext cx="4208374" cy="3367784"/>
          </a:xfrm>
          <a:prstGeom prst="rect">
            <a:avLst/>
          </a:prstGeom>
        </p:spPr>
      </p:pic>
      <p:sp>
        <p:nvSpPr>
          <p:cNvPr id="9" name="Rectangle 8">
            <a:hlinkClick r:id="rId3" action="ppaction://hlinksldjump"/>
            <a:extLst>
              <a:ext uri="{FF2B5EF4-FFF2-40B4-BE49-F238E27FC236}">
                <a16:creationId xmlns:a16="http://schemas.microsoft.com/office/drawing/2014/main" id="{BCED45C6-946E-A0A8-6634-B094A6D4258D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5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5EB569-4A45-F666-6E74-E75DD80C0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24960" y="5655520"/>
            <a:ext cx="2797120" cy="460800"/>
          </a:xfrm>
        </p:spPr>
        <p:txBody>
          <a:bodyPr>
            <a:normAutofit lnSpcReduction="10000"/>
          </a:bodyPr>
          <a:lstStyle/>
          <a:p>
            <a:pPr marL="114300" indent="0" algn="r">
              <a:buNone/>
            </a:pPr>
            <a:r>
              <a:rPr lang="en-US" sz="1600" dirty="0"/>
              <a:t>Cypher and </a:t>
            </a:r>
            <a:r>
              <a:rPr lang="en-US" sz="1600" dirty="0" err="1"/>
              <a:t>Shung</a:t>
            </a:r>
            <a:r>
              <a:rPr lang="en-US" sz="1600" dirty="0"/>
              <a:t> (2002)</a:t>
            </a:r>
            <a:endParaRPr lang="en-US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8962C-1DC9-A96C-995F-5B880A0768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105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2692722-19B4-F4B6-5884-25F1B8537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Unification property</a:t>
            </a:r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B7166456-8797-7E24-9530-28C9F1404634}"/>
              </a:ext>
            </a:extLst>
          </p:cNvPr>
          <p:cNvSpPr txBox="1">
            <a:spLocks/>
          </p:cNvSpPr>
          <p:nvPr/>
        </p:nvSpPr>
        <p:spPr>
          <a:xfrm>
            <a:off x="6224960" y="2935760"/>
            <a:ext cx="279712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2000" dirty="0"/>
              <a:t>The TB can converge to the correct path after some samples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A08034-689A-2B01-03C5-469A0F849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2" y="1552254"/>
            <a:ext cx="5116418" cy="4103266"/>
          </a:xfrm>
          <a:prstGeom prst="rect">
            <a:avLst/>
          </a:prstGeom>
        </p:spPr>
      </p:pic>
      <p:sp>
        <p:nvSpPr>
          <p:cNvPr id="58" name="Rectangle 57">
            <a:hlinkClick r:id="rId3" action="ppaction://hlinksldjump"/>
            <a:extLst>
              <a:ext uri="{FF2B5EF4-FFF2-40B4-BE49-F238E27FC236}">
                <a16:creationId xmlns:a16="http://schemas.microsoft.com/office/drawing/2014/main" id="{72CFDA97-6B1A-2D5F-8C8C-70D5EDAE7C31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1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47B79-8CFF-F2E3-10C5-D9E5BE2D90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106</a:t>
            </a:fld>
            <a:endParaRPr lang="nl-B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B47347-290F-5328-9D49-3164DD9C8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traceback algorithm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101BE0-5879-E4FC-0918-F66D334A4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3840" y="5655520"/>
            <a:ext cx="3698240" cy="460800"/>
          </a:xfrm>
        </p:spPr>
        <p:txBody>
          <a:bodyPr>
            <a:normAutofit fontScale="92500"/>
          </a:bodyPr>
          <a:lstStyle/>
          <a:p>
            <a:pPr marL="114300" indent="0" algn="r">
              <a:buNone/>
            </a:pPr>
            <a:r>
              <a:rPr lang="it-IT" sz="1600" dirty="0"/>
              <a:t>Mohammadidoost and Hashemi (2020)</a:t>
            </a: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CC08BF-CA89-D2C9-1FFE-409665D7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47" y="1368000"/>
            <a:ext cx="7792851" cy="4131873"/>
          </a:xfrm>
          <a:prstGeom prst="rect">
            <a:avLst/>
          </a:prstGeom>
        </p:spPr>
      </p:pic>
      <p:sp>
        <p:nvSpPr>
          <p:cNvPr id="11" name="Rectangle 10">
            <a:hlinkClick r:id="rId3" action="ppaction://hlinksldjump"/>
            <a:extLst>
              <a:ext uri="{FF2B5EF4-FFF2-40B4-BE49-F238E27FC236}">
                <a16:creationId xmlns:a16="http://schemas.microsoft.com/office/drawing/2014/main" id="{8FC60932-9ECD-0F22-1664-707F8A94E9C0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1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47B79-8CFF-F2E3-10C5-D9E5BE2D90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107</a:t>
            </a:fld>
            <a:endParaRPr lang="nl-B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B47347-290F-5328-9D49-3164DD9C8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traceback structure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101BE0-5879-E4FC-0918-F66D334A4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24960" y="5655520"/>
            <a:ext cx="2797120" cy="460800"/>
          </a:xfrm>
        </p:spPr>
        <p:txBody>
          <a:bodyPr>
            <a:normAutofit lnSpcReduction="10000"/>
          </a:bodyPr>
          <a:lstStyle/>
          <a:p>
            <a:pPr marL="114300" indent="0" algn="r">
              <a:buNone/>
            </a:pPr>
            <a:r>
              <a:rPr lang="it-IT" sz="1600"/>
              <a:t>Angarita </a:t>
            </a:r>
            <a:r>
              <a:rPr lang="it-IT" sz="1600" dirty="0"/>
              <a:t>et al. (2008)</a:t>
            </a:r>
            <a:endParaRPr lang="en-US" sz="2800" dirty="0"/>
          </a:p>
        </p:txBody>
      </p:sp>
      <p:sp>
        <p:nvSpPr>
          <p:cNvPr id="63" name="Rectangle 62">
            <a:hlinkClick r:id="rId2" action="ppaction://hlinksldjump"/>
            <a:extLst>
              <a:ext uri="{FF2B5EF4-FFF2-40B4-BE49-F238E27FC236}">
                <a16:creationId xmlns:a16="http://schemas.microsoft.com/office/drawing/2014/main" id="{6AD40E58-9E73-7F0D-2F4B-AB22471E4782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5ECEF-9299-458B-0525-239FBFAF5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228521"/>
            <a:ext cx="7670800" cy="42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4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ceae0d697_0_10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108</a:t>
            </a:fld>
            <a:endParaRPr/>
          </a:p>
        </p:txBody>
      </p:sp>
      <p:sp>
        <p:nvSpPr>
          <p:cNvPr id="139" name="Google Shape;139;g11ceae0d697_0_10"/>
          <p:cNvSpPr txBox="1">
            <a:spLocks noGrp="1"/>
          </p:cNvSpPr>
          <p:nvPr>
            <p:ph type="title" idx="4294967295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/>
              <a:t>Literature review</a:t>
            </a:r>
            <a:endParaRPr/>
          </a:p>
        </p:txBody>
      </p:sp>
      <p:sp>
        <p:nvSpPr>
          <p:cNvPr id="140" name="Google Shape;140;g11ceae0d697_0_10"/>
          <p:cNvSpPr txBox="1">
            <a:spLocks noGrp="1"/>
          </p:cNvSpPr>
          <p:nvPr>
            <p:ph type="body" idx="4294967295"/>
          </p:nvPr>
        </p:nvSpPr>
        <p:spPr>
          <a:xfrm>
            <a:off x="576000" y="1368000"/>
            <a:ext cx="7991400" cy="4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nl-BE" sz="2000" dirty="0">
                <a:solidFill>
                  <a:schemeClr val="dk2"/>
                </a:solidFill>
              </a:rPr>
              <a:t>Background</a:t>
            </a:r>
            <a:endParaRPr sz="2000" dirty="0">
              <a:solidFill>
                <a:schemeClr val="dk2"/>
              </a:solidFill>
            </a:endParaRP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en-US" altLang="zh-CN" sz="2000" dirty="0">
                <a:solidFill>
                  <a:schemeClr val="dk2"/>
                </a:solidFill>
              </a:rPr>
              <a:t>Convolutional encoder</a:t>
            </a:r>
            <a:endParaRPr lang="nl-BE" sz="2000" dirty="0">
              <a:solidFill>
                <a:schemeClr val="dk2"/>
              </a:solidFill>
            </a:endParaRPr>
          </a:p>
          <a:p>
            <a:pPr lvl="1" indent="-346710">
              <a:spcBef>
                <a:spcPts val="1000"/>
              </a:spcBef>
              <a:buSzPct val="80000"/>
            </a:pPr>
            <a:r>
              <a:rPr lang="nl-BE" sz="2000" dirty="0">
                <a:solidFill>
                  <a:schemeClr val="dk2"/>
                </a:solidFill>
              </a:rPr>
              <a:t>Viterbi Algorithm</a:t>
            </a:r>
            <a:endParaRPr sz="2000" dirty="0">
              <a:solidFill>
                <a:schemeClr val="dk2"/>
              </a:solidFill>
            </a:endParaRP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2000" dirty="0">
                <a:solidFill>
                  <a:schemeClr val="dk2"/>
                </a:solidFill>
              </a:rPr>
              <a:t>Viterbi decoder architecture &amp; flow chart</a:t>
            </a:r>
            <a:endParaRPr sz="2000" dirty="0">
              <a:solidFill>
                <a:schemeClr val="dk2"/>
              </a:solidFill>
            </a:endParaRPr>
          </a:p>
          <a:p>
            <a:pPr marL="457200" lvl="0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nl-BE" sz="2000" dirty="0">
                <a:solidFill>
                  <a:schemeClr val="dk2"/>
                </a:solidFill>
              </a:rPr>
              <a:t>Different theories</a:t>
            </a:r>
            <a:endParaRPr sz="2000" dirty="0">
              <a:solidFill>
                <a:schemeClr val="dk2"/>
              </a:solidFill>
            </a:endParaRP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2000" dirty="0">
                <a:solidFill>
                  <a:schemeClr val="dk2"/>
                </a:solidFill>
              </a:rPr>
              <a:t>Branch Metric Unit: Hamming, Euclidean &amp; Linear distance</a:t>
            </a: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Add-Compare-Select Unit</a:t>
            </a: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Survivor Management Unit: Register Exchange &amp; Traceback</a:t>
            </a:r>
          </a:p>
          <a:p>
            <a:pPr marL="457200" lvl="0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en-US" sz="2000" b="1" u="sng" dirty="0">
                <a:solidFill>
                  <a:schemeClr val="dk2"/>
                </a:solidFill>
              </a:rPr>
              <a:t>Open source Searching</a:t>
            </a:r>
            <a:endParaRPr sz="2000" b="1" u="sng" dirty="0">
              <a:solidFill>
                <a:schemeClr val="dk2"/>
              </a:solidFill>
            </a:endParaRP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ECE61119-B8CD-F8AA-4C9C-CBEF9F5F431B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E241AA-DAF6-9C42-FE1C-94C07724E6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109</a:t>
            </a:fld>
            <a:endParaRPr lang="nl-BE"/>
          </a:p>
        </p:txBody>
      </p:sp>
      <p:sp>
        <p:nvSpPr>
          <p:cNvPr id="3" name="Google Shape;131;g11ceae0d697_0_29">
            <a:extLst>
              <a:ext uri="{FF2B5EF4-FFF2-40B4-BE49-F238E27FC236}">
                <a16:creationId xmlns:a16="http://schemas.microsoft.com/office/drawing/2014/main" id="{A9AF2D67-AD59-731B-483D-CD3EAF7BCB0D}"/>
              </a:ext>
            </a:extLst>
          </p:cNvPr>
          <p:cNvSpPr txBox="1">
            <a:spLocks/>
          </p:cNvSpPr>
          <p:nvPr/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nl-BE" dirty="0"/>
              <a:t>Open source Searching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0BC0787-5B11-55F3-A943-FA97FC2CF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469011"/>
              </p:ext>
            </p:extLst>
          </p:nvPr>
        </p:nvGraphicFramePr>
        <p:xfrm>
          <a:off x="387756" y="1505806"/>
          <a:ext cx="8179944" cy="1824548"/>
        </p:xfrm>
        <a:graphic>
          <a:graphicData uri="http://schemas.openxmlformats.org/drawingml/2006/table">
            <a:tbl>
              <a:tblPr/>
              <a:tblGrid>
                <a:gridCol w="3404744">
                  <a:extLst>
                    <a:ext uri="{9D8B030D-6E8A-4147-A177-3AD203B41FA5}">
                      <a16:colId xmlns:a16="http://schemas.microsoft.com/office/drawing/2014/main" val="3425140536"/>
                    </a:ext>
                  </a:extLst>
                </a:gridCol>
                <a:gridCol w="2834640">
                  <a:extLst>
                    <a:ext uri="{9D8B030D-6E8A-4147-A177-3AD203B41FA5}">
                      <a16:colId xmlns:a16="http://schemas.microsoft.com/office/drawing/2014/main" val="1830489061"/>
                    </a:ext>
                  </a:extLst>
                </a:gridCol>
                <a:gridCol w="1940560">
                  <a:extLst>
                    <a:ext uri="{9D8B030D-6E8A-4147-A177-3AD203B41FA5}">
                      <a16:colId xmlns:a16="http://schemas.microsoft.com/office/drawing/2014/main" val="3042354737"/>
                    </a:ext>
                  </a:extLst>
                </a:gridCol>
              </a:tblGrid>
              <a:tr h="452948"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Requirements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Requirements</a:t>
                      </a:r>
                      <a:endParaRPr lang="en-US" sz="2000" dirty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Open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221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Settings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(2,1,7) decoder with polynomials [171  133]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800" b="1" i="0" u="none" strike="noStrike" cap="none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666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Function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Soft decision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800" b="1" i="0" u="none" strike="noStrike" cap="none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990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De-puncturing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800" b="1" i="0" u="none" strike="noStrike" cap="none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978435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060ED5-CDE3-A9A0-26B0-B06A665D6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106" y="2083284"/>
            <a:ext cx="349020" cy="349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D25C3D-F7B1-841B-715B-6B74D9640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106" y="2594322"/>
            <a:ext cx="349020" cy="349020"/>
          </a:xfrm>
          <a:prstGeom prst="rect">
            <a:avLst/>
          </a:prstGeom>
        </p:spPr>
      </p:pic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90FA660-57F9-FD27-6276-6F4008D685ED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3D0265-BE9E-45CF-B912-104685F4C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106" y="2974222"/>
            <a:ext cx="349021" cy="3490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703519-100D-5D0F-B3D9-2A53FA2A5A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2"/>
          <a:stretch/>
        </p:blipFill>
        <p:spPr>
          <a:xfrm>
            <a:off x="1138212" y="5459223"/>
            <a:ext cx="1687622" cy="547602"/>
          </a:xfrm>
          <a:prstGeom prst="rect">
            <a:avLst/>
          </a:prstGeom>
        </p:spPr>
      </p:pic>
      <p:pic>
        <p:nvPicPr>
          <p:cNvPr id="1028" name="Picture 4" descr="CSDN - 专业开发者社区">
            <a:extLst>
              <a:ext uri="{FF2B5EF4-FFF2-40B4-BE49-F238E27FC236}">
                <a16:creationId xmlns:a16="http://schemas.microsoft.com/office/drawing/2014/main" id="{B966EB19-B6A8-98C4-ACF4-B2FDE3863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12" y="4125301"/>
            <a:ext cx="1494698" cy="82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D7CD53-EEBE-F27F-04A1-EF931014AD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3757319"/>
            <a:ext cx="3204593" cy="21538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F08E4E-AF06-6CC7-11D4-0DA0DD0956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2548" y="3647652"/>
            <a:ext cx="1686025" cy="555277"/>
          </a:xfrm>
          <a:prstGeom prst="rect">
            <a:avLst/>
          </a:prstGeom>
        </p:spPr>
      </p:pic>
      <p:pic>
        <p:nvPicPr>
          <p:cNvPr id="1026" name="Picture 2" descr="Google plans to invest $7 billion in the United States Offices in 2021">
            <a:extLst>
              <a:ext uri="{FF2B5EF4-FFF2-40B4-BE49-F238E27FC236}">
                <a16:creationId xmlns:a16="http://schemas.microsoft.com/office/drawing/2014/main" id="{BBF802B3-089C-5702-3387-3697CEFF9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4" b="17367"/>
          <a:stretch/>
        </p:blipFill>
        <p:spPr bwMode="auto">
          <a:xfrm>
            <a:off x="1138211" y="4834237"/>
            <a:ext cx="1448165" cy="5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C97F12-FC75-EF5F-CE41-0D0AE755ED29}"/>
              </a:ext>
            </a:extLst>
          </p:cNvPr>
          <p:cNvSpPr/>
          <p:nvPr/>
        </p:nvSpPr>
        <p:spPr>
          <a:xfrm>
            <a:off x="3428186" y="4665794"/>
            <a:ext cx="606392" cy="336884"/>
          </a:xfrm>
          <a:prstGeom prst="rightArrow">
            <a:avLst>
              <a:gd name="adj1" fmla="val 50000"/>
              <a:gd name="adj2" fmla="val 8142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4134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CDB3E63-38E5-5994-284F-2C24EE89BFC9}"/>
              </a:ext>
            </a:extLst>
          </p:cNvPr>
          <p:cNvSpPr/>
          <p:nvPr/>
        </p:nvSpPr>
        <p:spPr>
          <a:xfrm>
            <a:off x="1034371" y="4322409"/>
            <a:ext cx="7075257" cy="904239"/>
          </a:xfrm>
          <a:prstGeom prst="round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FE4FAF0-D815-A65E-0814-AF374A3CC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7"/>
          <a:stretch>
            <a:fillRect/>
          </a:stretch>
        </p:blipFill>
        <p:spPr bwMode="auto">
          <a:xfrm>
            <a:off x="1034371" y="1647720"/>
            <a:ext cx="7075257" cy="2958456"/>
          </a:xfrm>
          <a:custGeom>
            <a:avLst/>
            <a:gdLst>
              <a:gd name="connsiteX0" fmla="*/ 0 w 7075257"/>
              <a:gd name="connsiteY0" fmla="*/ 0 h 2958456"/>
              <a:gd name="connsiteX1" fmla="*/ 7075257 w 7075257"/>
              <a:gd name="connsiteY1" fmla="*/ 0 h 2958456"/>
              <a:gd name="connsiteX2" fmla="*/ 7075257 w 7075257"/>
              <a:gd name="connsiteY2" fmla="*/ 2958456 h 2958456"/>
              <a:gd name="connsiteX3" fmla="*/ 0 w 7075257"/>
              <a:gd name="connsiteY3" fmla="*/ 2958456 h 2958456"/>
              <a:gd name="connsiteX4" fmla="*/ 0 w 7075257"/>
              <a:gd name="connsiteY4" fmla="*/ 0 h 295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5257" h="2958456">
                <a:moveTo>
                  <a:pt x="0" y="0"/>
                </a:moveTo>
                <a:lnTo>
                  <a:pt x="7075257" y="0"/>
                </a:lnTo>
                <a:lnTo>
                  <a:pt x="7075257" y="2958456"/>
                </a:lnTo>
                <a:lnTo>
                  <a:pt x="0" y="2958456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Google Shape;106;g11ceae0d697_0_17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-BE"/>
              <a:t>11</a:t>
            </a:fld>
            <a:endParaRPr/>
          </a:p>
        </p:txBody>
      </p:sp>
      <p:sp>
        <p:nvSpPr>
          <p:cNvPr id="107" name="Google Shape;107;g11ceae0d697_0_17"/>
          <p:cNvSpPr txBox="1">
            <a:spLocks noGrp="1"/>
          </p:cNvSpPr>
          <p:nvPr>
            <p:ph type="title" idx="4294967295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 dirty="0"/>
              <a:t>Aims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3B0923-50DA-54C9-812B-D4E7761B0607}"/>
              </a:ext>
            </a:extLst>
          </p:cNvPr>
          <p:cNvGrpSpPr/>
          <p:nvPr/>
        </p:nvGrpSpPr>
        <p:grpSpPr>
          <a:xfrm>
            <a:off x="5748818" y="508809"/>
            <a:ext cx="1440180" cy="904240"/>
            <a:chOff x="3853180" y="4996180"/>
            <a:chExt cx="1440180" cy="90424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98AEFC3-8128-8E38-7AE0-A96C62E83082}"/>
                </a:ext>
              </a:extLst>
            </p:cNvPr>
            <p:cNvSpPr/>
            <p:nvPr/>
          </p:nvSpPr>
          <p:spPr>
            <a:xfrm>
              <a:off x="3853180" y="4996180"/>
              <a:ext cx="1440180" cy="904240"/>
            </a:xfrm>
            <a:custGeom>
              <a:avLst/>
              <a:gdLst>
                <a:gd name="connsiteX0" fmla="*/ 459740 w 1440180"/>
                <a:gd name="connsiteY0" fmla="*/ 215900 h 904240"/>
                <a:gd name="connsiteX1" fmla="*/ 327660 w 1440180"/>
                <a:gd name="connsiteY1" fmla="*/ 271780 h 904240"/>
                <a:gd name="connsiteX2" fmla="*/ 350520 w 1440180"/>
                <a:gd name="connsiteY2" fmla="*/ 368300 h 904240"/>
                <a:gd name="connsiteX3" fmla="*/ 284480 w 1440180"/>
                <a:gd name="connsiteY3" fmla="*/ 284480 h 904240"/>
                <a:gd name="connsiteX4" fmla="*/ 208280 w 1440180"/>
                <a:gd name="connsiteY4" fmla="*/ 307340 h 904240"/>
                <a:gd name="connsiteX5" fmla="*/ 0 w 1440180"/>
                <a:gd name="connsiteY5" fmla="*/ 685800 h 904240"/>
                <a:gd name="connsiteX6" fmla="*/ 53340 w 1440180"/>
                <a:gd name="connsiteY6" fmla="*/ 746760 h 904240"/>
                <a:gd name="connsiteX7" fmla="*/ 535940 w 1440180"/>
                <a:gd name="connsiteY7" fmla="*/ 739140 h 904240"/>
                <a:gd name="connsiteX8" fmla="*/ 642620 w 1440180"/>
                <a:gd name="connsiteY8" fmla="*/ 904240 h 904240"/>
                <a:gd name="connsiteX9" fmla="*/ 1440180 w 1440180"/>
                <a:gd name="connsiteY9" fmla="*/ 584200 h 904240"/>
                <a:gd name="connsiteX10" fmla="*/ 1051560 w 1440180"/>
                <a:gd name="connsiteY10" fmla="*/ 25400 h 904240"/>
                <a:gd name="connsiteX11" fmla="*/ 1031240 w 1440180"/>
                <a:gd name="connsiteY11" fmla="*/ 0 h 904240"/>
                <a:gd name="connsiteX12" fmla="*/ 459740 w 1440180"/>
                <a:gd name="connsiteY12" fmla="*/ 215900 h 904240"/>
                <a:gd name="connsiteX0" fmla="*/ 459740 w 1440180"/>
                <a:gd name="connsiteY0" fmla="*/ 215900 h 904240"/>
                <a:gd name="connsiteX1" fmla="*/ 327660 w 1440180"/>
                <a:gd name="connsiteY1" fmla="*/ 271780 h 904240"/>
                <a:gd name="connsiteX2" fmla="*/ 350520 w 1440180"/>
                <a:gd name="connsiteY2" fmla="*/ 368300 h 904240"/>
                <a:gd name="connsiteX3" fmla="*/ 284480 w 1440180"/>
                <a:gd name="connsiteY3" fmla="*/ 304800 h 904240"/>
                <a:gd name="connsiteX4" fmla="*/ 208280 w 1440180"/>
                <a:gd name="connsiteY4" fmla="*/ 307340 h 904240"/>
                <a:gd name="connsiteX5" fmla="*/ 0 w 1440180"/>
                <a:gd name="connsiteY5" fmla="*/ 685800 h 904240"/>
                <a:gd name="connsiteX6" fmla="*/ 53340 w 1440180"/>
                <a:gd name="connsiteY6" fmla="*/ 746760 h 904240"/>
                <a:gd name="connsiteX7" fmla="*/ 535940 w 1440180"/>
                <a:gd name="connsiteY7" fmla="*/ 739140 h 904240"/>
                <a:gd name="connsiteX8" fmla="*/ 642620 w 1440180"/>
                <a:gd name="connsiteY8" fmla="*/ 904240 h 904240"/>
                <a:gd name="connsiteX9" fmla="*/ 1440180 w 1440180"/>
                <a:gd name="connsiteY9" fmla="*/ 584200 h 904240"/>
                <a:gd name="connsiteX10" fmla="*/ 1051560 w 1440180"/>
                <a:gd name="connsiteY10" fmla="*/ 25400 h 904240"/>
                <a:gd name="connsiteX11" fmla="*/ 1031240 w 1440180"/>
                <a:gd name="connsiteY11" fmla="*/ 0 h 904240"/>
                <a:gd name="connsiteX12" fmla="*/ 459740 w 1440180"/>
                <a:gd name="connsiteY12" fmla="*/ 215900 h 9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0180" h="904240">
                  <a:moveTo>
                    <a:pt x="459740" y="215900"/>
                  </a:moveTo>
                  <a:lnTo>
                    <a:pt x="327660" y="271780"/>
                  </a:lnTo>
                  <a:lnTo>
                    <a:pt x="350520" y="368300"/>
                  </a:lnTo>
                  <a:lnTo>
                    <a:pt x="284480" y="304800"/>
                  </a:lnTo>
                  <a:lnTo>
                    <a:pt x="208280" y="307340"/>
                  </a:lnTo>
                  <a:lnTo>
                    <a:pt x="0" y="685800"/>
                  </a:lnTo>
                  <a:lnTo>
                    <a:pt x="53340" y="746760"/>
                  </a:lnTo>
                  <a:lnTo>
                    <a:pt x="535940" y="739140"/>
                  </a:lnTo>
                  <a:lnTo>
                    <a:pt x="642620" y="904240"/>
                  </a:lnTo>
                  <a:lnTo>
                    <a:pt x="1440180" y="584200"/>
                  </a:lnTo>
                  <a:lnTo>
                    <a:pt x="1051560" y="25400"/>
                  </a:lnTo>
                  <a:lnTo>
                    <a:pt x="1031240" y="0"/>
                  </a:lnTo>
                  <a:lnTo>
                    <a:pt x="459740" y="2159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8B9515-E3C1-2AFA-C92A-7325C98C6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0568" y="5037963"/>
              <a:ext cx="1077887" cy="85359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A271AE-AE8C-0834-A6F4-DB0ADDC2D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2240" y="5366613"/>
              <a:ext cx="340360" cy="305473"/>
            </a:xfrm>
            <a:prstGeom prst="rect">
              <a:avLst/>
            </a:prstGeom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F3F6F80-703A-1861-C0F6-9DD4476DDABF}"/>
              </a:ext>
            </a:extLst>
          </p:cNvPr>
          <p:cNvSpPr/>
          <p:nvPr/>
        </p:nvSpPr>
        <p:spPr>
          <a:xfrm>
            <a:off x="4747773" y="4870564"/>
            <a:ext cx="3209314" cy="2638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OpenWiFi’s</a:t>
            </a:r>
            <a:r>
              <a:rPr kumimoji="0" lang="en-US" sz="140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OFDM Receiver Module</a:t>
            </a:r>
            <a:endParaRPr kumimoji="0" lang="LID4096" sz="140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E08ECB-7E09-4EE0-3751-39E6BFAAE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7228" y="3861371"/>
            <a:ext cx="1077887" cy="1024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15F244-84C5-9D6E-BF55-2EAE010B29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4371" y="2596933"/>
            <a:ext cx="2091570" cy="2091570"/>
          </a:xfrm>
          <a:prstGeom prst="rect">
            <a:avLst/>
          </a:prstGeom>
        </p:spPr>
      </p:pic>
      <p:sp>
        <p:nvSpPr>
          <p:cNvPr id="13" name="Rectangle 12">
            <a:hlinkClick r:id="rId8" action="ppaction://hlinksldjump"/>
            <a:extLst>
              <a:ext uri="{FF2B5EF4-FFF2-40B4-BE49-F238E27FC236}">
                <a16:creationId xmlns:a16="http://schemas.microsoft.com/office/drawing/2014/main" id="{D5520A66-A3A7-47F4-1E92-E8DD4D62CFC7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93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ceae0d697_0_59"/>
          <p:cNvSpPr txBox="1">
            <a:spLocks noGrp="1"/>
          </p:cNvSpPr>
          <p:nvPr>
            <p:ph type="title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/>
              <a:t>Implementation</a:t>
            </a:r>
            <a:endParaRPr/>
          </a:p>
        </p:txBody>
      </p:sp>
      <p:sp>
        <p:nvSpPr>
          <p:cNvPr id="147" name="Google Shape;147;g11ceae0d697_0_59"/>
          <p:cNvSpPr txBox="1">
            <a:spLocks noGrp="1"/>
          </p:cNvSpPr>
          <p:nvPr>
            <p:ph type="body" idx="1"/>
          </p:nvPr>
        </p:nvSpPr>
        <p:spPr>
          <a:xfrm>
            <a:off x="576263" y="1655999"/>
            <a:ext cx="7991400" cy="4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5814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nl-BE" sz="3000" dirty="0">
                <a:solidFill>
                  <a:schemeClr val="dk2"/>
                </a:solidFill>
              </a:rPr>
              <a:t>Open source Viterbi decoder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3000" b="1" u="sng" dirty="0">
                <a:solidFill>
                  <a:schemeClr val="dk2"/>
                </a:solidFill>
              </a:rPr>
              <a:t>Branch Metric Unit</a:t>
            </a:r>
            <a:endParaRPr sz="3000" b="1" u="sng" dirty="0">
              <a:solidFill>
                <a:schemeClr val="dk2"/>
              </a:solidFill>
            </a:endParaRP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Add–Compare–Select Unit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Survivor Management Unit</a:t>
            </a: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Reorder Unit</a:t>
            </a:r>
            <a:endParaRPr sz="3000" dirty="0">
              <a:solidFill>
                <a:schemeClr val="dk2"/>
              </a:solidFill>
            </a:endParaRPr>
          </a:p>
          <a:p>
            <a:pPr marL="457200" lvl="0" indent="-35814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nl-BE" sz="3000" dirty="0">
                <a:solidFill>
                  <a:schemeClr val="dk2"/>
                </a:solidFill>
              </a:rPr>
              <a:t>Ported process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en-US" sz="3000" dirty="0">
                <a:solidFill>
                  <a:schemeClr val="dk2"/>
                </a:solidFill>
              </a:rPr>
              <a:t>Add the de-puncturing function</a:t>
            </a:r>
          </a:p>
          <a:p>
            <a:pPr lvl="1" indent="-358140">
              <a:spcBef>
                <a:spcPts val="1000"/>
              </a:spcBef>
              <a:buSzPct val="80000"/>
            </a:pPr>
            <a:r>
              <a:rPr lang="en-US" sz="3000" dirty="0">
                <a:solidFill>
                  <a:schemeClr val="dk2"/>
                </a:solidFill>
              </a:rPr>
              <a:t>Adjust the ports</a:t>
            </a:r>
          </a:p>
          <a:p>
            <a:pPr lvl="1" indent="-358140">
              <a:spcBef>
                <a:spcPts val="1000"/>
              </a:spcBef>
              <a:buSzPct val="80000"/>
            </a:pPr>
            <a:r>
              <a:rPr lang="en-US" sz="3000" dirty="0">
                <a:solidFill>
                  <a:schemeClr val="dk2"/>
                </a:solidFill>
              </a:rPr>
              <a:t>Other Considerations</a:t>
            </a: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endParaRPr lang="en-US" sz="3000" dirty="0">
              <a:solidFill>
                <a:schemeClr val="dk2"/>
              </a:solidFill>
            </a:endParaRPr>
          </a:p>
          <a:p>
            <a:pPr marL="914400" lvl="1" indent="-390525" algn="l" rtl="0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ct val="100000"/>
              <a:buChar char="•"/>
            </a:pPr>
            <a:endParaRPr sz="3000" dirty="0">
              <a:solidFill>
                <a:schemeClr val="dk2"/>
              </a:solidFill>
            </a:endParaRPr>
          </a:p>
        </p:txBody>
      </p:sp>
      <p:sp>
        <p:nvSpPr>
          <p:cNvPr id="148" name="Google Shape;148;g11ceae0d697_0_59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-BE"/>
              <a:t>110</a:t>
            </a:fld>
            <a:endParaRPr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08CD1C0A-68F1-1BD7-0A32-4F2F3EA31B08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3FE183-00F5-E490-98FC-0B3CD046CF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111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23639-AC05-F689-2AAE-CB05B56E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BMU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7A24FFA5-A30E-5959-5ADD-F8F392629365}"/>
              </a:ext>
            </a:extLst>
          </p:cNvPr>
          <p:cNvSpPr/>
          <p:nvPr/>
        </p:nvSpPr>
        <p:spPr>
          <a:xfrm>
            <a:off x="203398" y="1216409"/>
            <a:ext cx="5938327" cy="4809422"/>
          </a:xfrm>
          <a:prstGeom prst="roundRect">
            <a:avLst>
              <a:gd name="adj" fmla="val 4177"/>
            </a:avLst>
          </a:prstGeom>
          <a:solidFill>
            <a:srgbClr val="FAFAF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3B5C95"/>
              </a:solidFill>
            </a:endParaRPr>
          </a:p>
        </p:txBody>
      </p:sp>
      <p:cxnSp>
        <p:nvCxnSpPr>
          <p:cNvPr id="85" name="Connector: Elbow 123">
            <a:extLst>
              <a:ext uri="{FF2B5EF4-FFF2-40B4-BE49-F238E27FC236}">
                <a16:creationId xmlns:a16="http://schemas.microsoft.com/office/drawing/2014/main" id="{12E7A6B1-3B8C-A80C-9E60-A358370E24B8}"/>
              </a:ext>
            </a:extLst>
          </p:cNvPr>
          <p:cNvCxnSpPr>
            <a:cxnSpLocks/>
            <a:stCxn id="60" idx="3"/>
            <a:endCxn id="88" idx="1"/>
          </p:cNvCxnSpPr>
          <p:nvPr/>
        </p:nvCxnSpPr>
        <p:spPr>
          <a:xfrm flipV="1">
            <a:off x="4641816" y="1911419"/>
            <a:ext cx="620678" cy="5487"/>
          </a:xfrm>
          <a:prstGeom prst="straightConnector1">
            <a:avLst/>
          </a:prstGeom>
          <a:ln w="38100">
            <a:solidFill>
              <a:srgbClr val="3B5C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95C45E1-65F7-04EC-0631-AEAAD55E140E}"/>
              </a:ext>
            </a:extLst>
          </p:cNvPr>
          <p:cNvSpPr/>
          <p:nvPr/>
        </p:nvSpPr>
        <p:spPr>
          <a:xfrm>
            <a:off x="5262494" y="1718164"/>
            <a:ext cx="725537" cy="386509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B5C95"/>
                </a:solidFill>
              </a:rPr>
              <a:t>BM1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F6A6BCD3-3E17-E90F-C3EB-69EDAE834CED}"/>
              </a:ext>
            </a:extLst>
          </p:cNvPr>
          <p:cNvCxnSpPr>
            <a:cxnSpLocks/>
            <a:stCxn id="143" idx="3"/>
          </p:cNvCxnSpPr>
          <p:nvPr/>
        </p:nvCxnSpPr>
        <p:spPr>
          <a:xfrm rot="10800000">
            <a:off x="1300132" y="2662846"/>
            <a:ext cx="1600576" cy="2423734"/>
          </a:xfrm>
          <a:prstGeom prst="bentConnector3">
            <a:avLst>
              <a:gd name="adj1" fmla="val 68091"/>
            </a:avLst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69">
            <a:extLst>
              <a:ext uri="{FF2B5EF4-FFF2-40B4-BE49-F238E27FC236}">
                <a16:creationId xmlns:a16="http://schemas.microsoft.com/office/drawing/2014/main" id="{2020D72A-D9D2-0011-9F23-73892AA4F431}"/>
              </a:ext>
            </a:extLst>
          </p:cNvPr>
          <p:cNvCxnSpPr>
            <a:cxnSpLocks/>
          </p:cNvCxnSpPr>
          <p:nvPr/>
        </p:nvCxnSpPr>
        <p:spPr>
          <a:xfrm flipV="1">
            <a:off x="1300132" y="1641073"/>
            <a:ext cx="2460537" cy="1021773"/>
          </a:xfrm>
          <a:prstGeom prst="bentConnector3">
            <a:avLst>
              <a:gd name="adj1" fmla="val 20744"/>
            </a:avLst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53B6972B-874D-8A1B-F1F8-EC8828590EF3}"/>
                  </a:ext>
                </a:extLst>
              </p:cNvPr>
              <p:cNvSpPr/>
              <p:nvPr/>
            </p:nvSpPr>
            <p:spPr>
              <a:xfrm>
                <a:off x="6347873" y="3627542"/>
                <a:ext cx="2592729" cy="1844405"/>
              </a:xfrm>
              <a:prstGeom prst="roundRect">
                <a:avLst>
                  <a:gd name="adj" fmla="val 10391"/>
                </a:avLst>
              </a:prstGeom>
              <a:solidFill>
                <a:srgbClr val="FAFAFA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3B5C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3B5C95"/>
                              </a:solidFill>
                              <a:latin typeface="Cambria Math" panose="02040503050406030204" pitchFamily="18" charset="0"/>
                            </a:rPr>
                            <m:t>𝐵𝑀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3B5C95"/>
                              </a:solidFill>
                              <a:latin typeface="Cambria Math" panose="02040503050406030204" pitchFamily="18" charset="0"/>
                            </a:rPr>
                            <m:t>1−4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solidFill>
                    <a:srgbClr val="3B5C95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1800" i="1" dirty="0">
                  <a:solidFill>
                    <a:srgbClr val="3B5C95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3B5C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3B5C9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 dirty="0">
                                  <a:solidFill>
                                    <a:srgbClr val="3B5C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800" i="1" dirty="0" smtClean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𝐼𝑛𝑝𝑢𝑡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b="0" i="1" dirty="0">
                                  <a:solidFill>
                                    <a:srgbClr val="3B5C9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𝐼𝑛𝑝𝑢𝑡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𝐼𝑛𝑝𝑢𝑡</m:t>
                                  </m:r>
                                </m:e>
                                <m:sub>
                                  <m:r>
                                    <a:rPr lang="en-US" sz="1800" b="0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b="0" i="1" dirty="0">
                                  <a:solidFill>
                                    <a:srgbClr val="3B5C9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𝐼𝑛𝑝𝑢𝑡</m:t>
                                  </m:r>
                                </m:e>
                                <m:sub>
                                  <m:r>
                                    <a:rPr lang="en-US" sz="1800" b="0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b="0" i="1" dirty="0" smtClean="0">
                                  <a:solidFill>
                                    <a:srgbClr val="3B5C9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𝐼𝑛𝑝𝑢𝑡</m:t>
                                  </m:r>
                                </m:e>
                                <m:sub>
                                  <m:r>
                                    <a:rPr lang="en-US" sz="1800" b="0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b="0" i="1" dirty="0">
                                  <a:solidFill>
                                    <a:srgbClr val="3B5C9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𝐼𝑛𝑝𝑢𝑡</m:t>
                                  </m:r>
                                </m:e>
                                <m:sub>
                                  <m:r>
                                    <a:rPr lang="en-US" sz="1800" b="0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b="0" i="1" dirty="0" smtClean="0">
                                  <a:solidFill>
                                    <a:srgbClr val="3B5C9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𝐼𝑛𝑝𝑢𝑡</m:t>
                                  </m:r>
                                </m:e>
                                <m:sub>
                                  <m:r>
                                    <a:rPr lang="en-US" sz="1800" b="0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b="0" i="1" dirty="0">
                                  <a:solidFill>
                                    <a:srgbClr val="3B5C9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𝐼𝑛𝑝𝑢𝑡</m:t>
                                  </m:r>
                                </m:e>
                                <m:sub>
                                  <m:r>
                                    <a:rPr lang="en-US" sz="1800" b="0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>
                  <a:solidFill>
                    <a:srgbClr val="3B5C95"/>
                  </a:solidFill>
                </a:endParaRPr>
              </a:p>
            </p:txBody>
          </p:sp>
        </mc:Choice>
        <mc:Fallback xmlns=""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53B6972B-874D-8A1B-F1F8-EC8828590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873" y="3627542"/>
                <a:ext cx="2592729" cy="1844405"/>
              </a:xfrm>
              <a:prstGeom prst="roundRect">
                <a:avLst>
                  <a:gd name="adj" fmla="val 10391"/>
                </a:avLst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nector: Elbow 123">
            <a:extLst>
              <a:ext uri="{FF2B5EF4-FFF2-40B4-BE49-F238E27FC236}">
                <a16:creationId xmlns:a16="http://schemas.microsoft.com/office/drawing/2014/main" id="{FC57BA6E-E6AE-AB34-DC05-832ACA054A22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4646137" y="3063629"/>
            <a:ext cx="620678" cy="6378"/>
          </a:xfrm>
          <a:prstGeom prst="straightConnector1">
            <a:avLst/>
          </a:prstGeom>
          <a:ln w="38100">
            <a:solidFill>
              <a:srgbClr val="3B5C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A5B95314-E532-A8C3-2120-06BA3E2C26B5}"/>
              </a:ext>
            </a:extLst>
          </p:cNvPr>
          <p:cNvSpPr/>
          <p:nvPr/>
        </p:nvSpPr>
        <p:spPr>
          <a:xfrm>
            <a:off x="5266815" y="2876752"/>
            <a:ext cx="725537" cy="386509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B5C95"/>
                </a:solidFill>
              </a:rPr>
              <a:t>BM2</a:t>
            </a:r>
          </a:p>
        </p:txBody>
      </p:sp>
      <p:cxnSp>
        <p:nvCxnSpPr>
          <p:cNvPr id="107" name="Connector: Elbow 46">
            <a:extLst>
              <a:ext uri="{FF2B5EF4-FFF2-40B4-BE49-F238E27FC236}">
                <a16:creationId xmlns:a16="http://schemas.microsoft.com/office/drawing/2014/main" id="{EB983D49-4226-F50B-6BFB-C9765D83DE65}"/>
              </a:ext>
            </a:extLst>
          </p:cNvPr>
          <p:cNvCxnSpPr>
            <a:cxnSpLocks/>
            <a:stCxn id="146" idx="3"/>
          </p:cNvCxnSpPr>
          <p:nvPr/>
        </p:nvCxnSpPr>
        <p:spPr>
          <a:xfrm rot="10800000">
            <a:off x="1300133" y="4345886"/>
            <a:ext cx="1613045" cy="1310796"/>
          </a:xfrm>
          <a:prstGeom prst="bentConnector3">
            <a:avLst>
              <a:gd name="adj1" fmla="val 40237"/>
            </a:avLst>
          </a:prstGeom>
          <a:ln w="38100">
            <a:solidFill>
              <a:srgbClr val="52BD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69">
            <a:extLst>
              <a:ext uri="{FF2B5EF4-FFF2-40B4-BE49-F238E27FC236}">
                <a16:creationId xmlns:a16="http://schemas.microsoft.com/office/drawing/2014/main" id="{3F60A6D2-BF9B-67A8-C4CF-790D7B75F45F}"/>
              </a:ext>
            </a:extLst>
          </p:cNvPr>
          <p:cNvCxnSpPr>
            <a:cxnSpLocks/>
          </p:cNvCxnSpPr>
          <p:nvPr/>
        </p:nvCxnSpPr>
        <p:spPr>
          <a:xfrm>
            <a:off x="3393705" y="3360320"/>
            <a:ext cx="376198" cy="1963"/>
          </a:xfrm>
          <a:prstGeom prst="straightConnector1">
            <a:avLst/>
          </a:prstGeom>
          <a:ln w="38100">
            <a:solidFill>
              <a:srgbClr val="3B5C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69">
            <a:extLst>
              <a:ext uri="{FF2B5EF4-FFF2-40B4-BE49-F238E27FC236}">
                <a16:creationId xmlns:a16="http://schemas.microsoft.com/office/drawing/2014/main" id="{09843703-B87D-E0D3-0DAC-D7DA753786AC}"/>
              </a:ext>
            </a:extLst>
          </p:cNvPr>
          <p:cNvCxnSpPr>
            <a:cxnSpLocks/>
          </p:cNvCxnSpPr>
          <p:nvPr/>
        </p:nvCxnSpPr>
        <p:spPr>
          <a:xfrm>
            <a:off x="1300132" y="2662846"/>
            <a:ext cx="2460537" cy="137782"/>
          </a:xfrm>
          <a:prstGeom prst="bentConnector3">
            <a:avLst>
              <a:gd name="adj1" fmla="val 20744"/>
            </a:avLst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8682C4D-B36D-12A8-F901-C7A84AEFFC22}"/>
              </a:ext>
            </a:extLst>
          </p:cNvPr>
          <p:cNvGrpSpPr/>
          <p:nvPr/>
        </p:nvGrpSpPr>
        <p:grpSpPr>
          <a:xfrm>
            <a:off x="2914057" y="3187476"/>
            <a:ext cx="487607" cy="369468"/>
            <a:chOff x="-861758" y="2391680"/>
            <a:chExt cx="651939" cy="493986"/>
          </a:xfrm>
        </p:grpSpPr>
        <p:sp>
          <p:nvSpPr>
            <p:cNvPr id="114" name="Isosceles Triangle 113">
              <a:extLst>
                <a:ext uri="{FF2B5EF4-FFF2-40B4-BE49-F238E27FC236}">
                  <a16:creationId xmlns:a16="http://schemas.microsoft.com/office/drawing/2014/main" id="{BA523214-9D6C-FEB5-33DC-BAE16B9B92EC}"/>
                </a:ext>
              </a:extLst>
            </p:cNvPr>
            <p:cNvSpPr/>
            <p:nvPr/>
          </p:nvSpPr>
          <p:spPr>
            <a:xfrm rot="5400000">
              <a:off x="-882033" y="2411955"/>
              <a:ext cx="493986" cy="453435"/>
            </a:xfrm>
            <a:prstGeom prst="triangle">
              <a:avLst/>
            </a:prstGeom>
            <a:noFill/>
            <a:ln w="38100">
              <a:solidFill>
                <a:srgbClr val="3B5C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86313DC-74B5-9974-D96F-D38F8CD31A36}"/>
                </a:ext>
              </a:extLst>
            </p:cNvPr>
            <p:cNvSpPr/>
            <p:nvPr/>
          </p:nvSpPr>
          <p:spPr>
            <a:xfrm>
              <a:off x="-377984" y="2540808"/>
              <a:ext cx="168165" cy="168165"/>
            </a:xfrm>
            <a:prstGeom prst="ellipse">
              <a:avLst/>
            </a:prstGeom>
            <a:noFill/>
            <a:ln w="38100">
              <a:solidFill>
                <a:srgbClr val="3B5C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118" name="Connector: Elbow 69">
            <a:extLst>
              <a:ext uri="{FF2B5EF4-FFF2-40B4-BE49-F238E27FC236}">
                <a16:creationId xmlns:a16="http://schemas.microsoft.com/office/drawing/2014/main" id="{11BE4675-6A65-02EF-D094-4DE2BF48187E}"/>
              </a:ext>
            </a:extLst>
          </p:cNvPr>
          <p:cNvCxnSpPr>
            <a:cxnSpLocks/>
          </p:cNvCxnSpPr>
          <p:nvPr/>
        </p:nvCxnSpPr>
        <p:spPr>
          <a:xfrm>
            <a:off x="3384874" y="3952459"/>
            <a:ext cx="376198" cy="1963"/>
          </a:xfrm>
          <a:prstGeom prst="straightConnector1">
            <a:avLst/>
          </a:prstGeom>
          <a:ln w="38100">
            <a:solidFill>
              <a:srgbClr val="3B5C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23">
            <a:extLst>
              <a:ext uri="{FF2B5EF4-FFF2-40B4-BE49-F238E27FC236}">
                <a16:creationId xmlns:a16="http://schemas.microsoft.com/office/drawing/2014/main" id="{7D35A370-5BC8-568E-A601-4F4EC3B6B628}"/>
              </a:ext>
            </a:extLst>
          </p:cNvPr>
          <p:cNvCxnSpPr>
            <a:cxnSpLocks/>
            <a:stCxn id="117" idx="3"/>
            <a:endCxn id="120" idx="1"/>
          </p:cNvCxnSpPr>
          <p:nvPr/>
        </p:nvCxnSpPr>
        <p:spPr>
          <a:xfrm flipV="1">
            <a:off x="4641816" y="4213543"/>
            <a:ext cx="620678" cy="5487"/>
          </a:xfrm>
          <a:prstGeom prst="straightConnector1">
            <a:avLst/>
          </a:prstGeom>
          <a:ln w="38100">
            <a:solidFill>
              <a:srgbClr val="3B5C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D915ABCF-A5D2-A7F8-DC40-577880831459}"/>
              </a:ext>
            </a:extLst>
          </p:cNvPr>
          <p:cNvSpPr/>
          <p:nvPr/>
        </p:nvSpPr>
        <p:spPr>
          <a:xfrm>
            <a:off x="5262494" y="4020288"/>
            <a:ext cx="725537" cy="386509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B5C95"/>
                </a:solidFill>
              </a:rPr>
              <a:t>BM3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FA421569-140F-D2C5-B2A6-04484498945B}"/>
              </a:ext>
            </a:extLst>
          </p:cNvPr>
          <p:cNvSpPr/>
          <p:nvPr/>
        </p:nvSpPr>
        <p:spPr>
          <a:xfrm>
            <a:off x="270465" y="4161152"/>
            <a:ext cx="1059484" cy="357236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52BDEC"/>
                </a:solidFill>
              </a:rPr>
              <a:t>Input 2</a:t>
            </a:r>
          </a:p>
        </p:txBody>
      </p:sp>
      <p:cxnSp>
        <p:nvCxnSpPr>
          <p:cNvPr id="123" name="Connector: Elbow 46">
            <a:extLst>
              <a:ext uri="{FF2B5EF4-FFF2-40B4-BE49-F238E27FC236}">
                <a16:creationId xmlns:a16="http://schemas.microsoft.com/office/drawing/2014/main" id="{2BA4DD41-091B-0495-FD6F-F7745B8E97A6}"/>
              </a:ext>
            </a:extLst>
          </p:cNvPr>
          <p:cNvCxnSpPr>
            <a:cxnSpLocks/>
          </p:cNvCxnSpPr>
          <p:nvPr/>
        </p:nvCxnSpPr>
        <p:spPr>
          <a:xfrm flipV="1">
            <a:off x="1300132" y="2139398"/>
            <a:ext cx="2460537" cy="2206488"/>
          </a:xfrm>
          <a:prstGeom prst="bentConnector3">
            <a:avLst>
              <a:gd name="adj1" fmla="val 39264"/>
            </a:avLst>
          </a:prstGeom>
          <a:ln w="38100">
            <a:solidFill>
              <a:srgbClr val="52BD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or: Elbow 69">
            <a:extLst>
              <a:ext uri="{FF2B5EF4-FFF2-40B4-BE49-F238E27FC236}">
                <a16:creationId xmlns:a16="http://schemas.microsoft.com/office/drawing/2014/main" id="{0C93C5F8-42E7-DAF4-A355-43539215894A}"/>
              </a:ext>
            </a:extLst>
          </p:cNvPr>
          <p:cNvCxnSpPr>
            <a:cxnSpLocks/>
            <a:endCxn id="127" idx="3"/>
          </p:cNvCxnSpPr>
          <p:nvPr/>
        </p:nvCxnSpPr>
        <p:spPr>
          <a:xfrm>
            <a:off x="1300132" y="2662846"/>
            <a:ext cx="1597136" cy="1294663"/>
          </a:xfrm>
          <a:prstGeom prst="bentConnector3">
            <a:avLst>
              <a:gd name="adj1" fmla="val 32019"/>
            </a:avLst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D31764E-8408-6577-4212-AE245CA95F0B}"/>
              </a:ext>
            </a:extLst>
          </p:cNvPr>
          <p:cNvGrpSpPr/>
          <p:nvPr/>
        </p:nvGrpSpPr>
        <p:grpSpPr>
          <a:xfrm>
            <a:off x="2897267" y="3772775"/>
            <a:ext cx="487607" cy="369468"/>
            <a:chOff x="-861758" y="2391680"/>
            <a:chExt cx="651939" cy="493986"/>
          </a:xfrm>
        </p:grpSpPr>
        <p:sp>
          <p:nvSpPr>
            <p:cNvPr id="127" name="Isosceles Triangle 126">
              <a:extLst>
                <a:ext uri="{FF2B5EF4-FFF2-40B4-BE49-F238E27FC236}">
                  <a16:creationId xmlns:a16="http://schemas.microsoft.com/office/drawing/2014/main" id="{BABE9EA4-F0DC-03D5-F3B2-502D744C76E8}"/>
                </a:ext>
              </a:extLst>
            </p:cNvPr>
            <p:cNvSpPr/>
            <p:nvPr/>
          </p:nvSpPr>
          <p:spPr>
            <a:xfrm rot="5400000">
              <a:off x="-882033" y="2411955"/>
              <a:ext cx="493986" cy="453435"/>
            </a:xfrm>
            <a:prstGeom prst="triangle">
              <a:avLst/>
            </a:prstGeom>
            <a:noFill/>
            <a:ln w="38100">
              <a:solidFill>
                <a:srgbClr val="3B5C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CC9A5A8-C048-6431-D9A9-7D6057B42D0E}"/>
                </a:ext>
              </a:extLst>
            </p:cNvPr>
            <p:cNvSpPr/>
            <p:nvPr/>
          </p:nvSpPr>
          <p:spPr>
            <a:xfrm>
              <a:off x="-377984" y="2540808"/>
              <a:ext cx="168165" cy="168165"/>
            </a:xfrm>
            <a:prstGeom prst="ellipse">
              <a:avLst/>
            </a:prstGeom>
            <a:noFill/>
            <a:ln w="38100">
              <a:solidFill>
                <a:srgbClr val="3B5C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134" name="Connector: Elbow 69">
            <a:extLst>
              <a:ext uri="{FF2B5EF4-FFF2-40B4-BE49-F238E27FC236}">
                <a16:creationId xmlns:a16="http://schemas.microsoft.com/office/drawing/2014/main" id="{C9C1F3E6-A248-CC9B-2B4A-745C2514139E}"/>
              </a:ext>
            </a:extLst>
          </p:cNvPr>
          <p:cNvCxnSpPr>
            <a:cxnSpLocks/>
          </p:cNvCxnSpPr>
          <p:nvPr/>
        </p:nvCxnSpPr>
        <p:spPr>
          <a:xfrm>
            <a:off x="3388314" y="5081530"/>
            <a:ext cx="376198" cy="1963"/>
          </a:xfrm>
          <a:prstGeom prst="straightConnector1">
            <a:avLst/>
          </a:prstGeom>
          <a:ln w="38100">
            <a:solidFill>
              <a:srgbClr val="3B5C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23">
            <a:extLst>
              <a:ext uri="{FF2B5EF4-FFF2-40B4-BE49-F238E27FC236}">
                <a16:creationId xmlns:a16="http://schemas.microsoft.com/office/drawing/2014/main" id="{4E93D9C0-AB5E-F330-55A4-8A2713CBEAAE}"/>
              </a:ext>
            </a:extLst>
          </p:cNvPr>
          <p:cNvCxnSpPr>
            <a:cxnSpLocks/>
            <a:stCxn id="133" idx="3"/>
            <a:endCxn id="136" idx="1"/>
          </p:cNvCxnSpPr>
          <p:nvPr/>
        </p:nvCxnSpPr>
        <p:spPr>
          <a:xfrm flipV="1">
            <a:off x="4645256" y="5342614"/>
            <a:ext cx="620678" cy="5487"/>
          </a:xfrm>
          <a:prstGeom prst="straightConnector1">
            <a:avLst/>
          </a:prstGeom>
          <a:ln w="38100">
            <a:solidFill>
              <a:srgbClr val="3B5C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DBE265EF-CEB1-0607-A46E-9D827C27DBD0}"/>
              </a:ext>
            </a:extLst>
          </p:cNvPr>
          <p:cNvSpPr/>
          <p:nvPr/>
        </p:nvSpPr>
        <p:spPr>
          <a:xfrm>
            <a:off x="5265934" y="5149359"/>
            <a:ext cx="725537" cy="386509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B5C95"/>
                </a:solidFill>
              </a:rPr>
              <a:t>BM4</a:t>
            </a:r>
          </a:p>
        </p:txBody>
      </p:sp>
      <p:cxnSp>
        <p:nvCxnSpPr>
          <p:cNvPr id="139" name="Connector: Elbow 46">
            <a:extLst>
              <a:ext uri="{FF2B5EF4-FFF2-40B4-BE49-F238E27FC236}">
                <a16:creationId xmlns:a16="http://schemas.microsoft.com/office/drawing/2014/main" id="{E83BDC8F-AF30-BD18-6F7B-7BC702C96A3D}"/>
              </a:ext>
            </a:extLst>
          </p:cNvPr>
          <p:cNvCxnSpPr>
            <a:cxnSpLocks/>
          </p:cNvCxnSpPr>
          <p:nvPr/>
        </p:nvCxnSpPr>
        <p:spPr>
          <a:xfrm>
            <a:off x="1300132" y="4345886"/>
            <a:ext cx="2467183" cy="108529"/>
          </a:xfrm>
          <a:prstGeom prst="bentConnector3">
            <a:avLst>
              <a:gd name="adj1" fmla="val 39087"/>
            </a:avLst>
          </a:prstGeom>
          <a:ln w="38100">
            <a:solidFill>
              <a:srgbClr val="52BD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69">
            <a:extLst>
              <a:ext uri="{FF2B5EF4-FFF2-40B4-BE49-F238E27FC236}">
                <a16:creationId xmlns:a16="http://schemas.microsoft.com/office/drawing/2014/main" id="{713708F8-BCE9-552F-BD11-1AE75AFB0CD6}"/>
              </a:ext>
            </a:extLst>
          </p:cNvPr>
          <p:cNvCxnSpPr>
            <a:cxnSpLocks/>
          </p:cNvCxnSpPr>
          <p:nvPr/>
        </p:nvCxnSpPr>
        <p:spPr>
          <a:xfrm>
            <a:off x="3392824" y="5644792"/>
            <a:ext cx="376198" cy="1963"/>
          </a:xfrm>
          <a:prstGeom prst="straightConnector1">
            <a:avLst/>
          </a:prstGeom>
          <a:ln w="38100">
            <a:solidFill>
              <a:srgbClr val="3B5C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EDFA639-228D-D105-7674-250011274DA3}"/>
              </a:ext>
            </a:extLst>
          </p:cNvPr>
          <p:cNvGrpSpPr/>
          <p:nvPr/>
        </p:nvGrpSpPr>
        <p:grpSpPr>
          <a:xfrm>
            <a:off x="2900707" y="4901846"/>
            <a:ext cx="487607" cy="369468"/>
            <a:chOff x="-861758" y="2391680"/>
            <a:chExt cx="651939" cy="493986"/>
          </a:xfrm>
        </p:grpSpPr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002B5652-05DB-6F01-B686-910A5CDEB8F7}"/>
                </a:ext>
              </a:extLst>
            </p:cNvPr>
            <p:cNvSpPr/>
            <p:nvPr/>
          </p:nvSpPr>
          <p:spPr>
            <a:xfrm rot="5400000">
              <a:off x="-882033" y="2411955"/>
              <a:ext cx="493986" cy="453435"/>
            </a:xfrm>
            <a:prstGeom prst="triangle">
              <a:avLst/>
            </a:prstGeom>
            <a:noFill/>
            <a:ln w="38100">
              <a:solidFill>
                <a:srgbClr val="3B5C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30AFA800-EBA0-5D9E-0EA1-92987F29FA71}"/>
                </a:ext>
              </a:extLst>
            </p:cNvPr>
            <p:cNvSpPr/>
            <p:nvPr/>
          </p:nvSpPr>
          <p:spPr>
            <a:xfrm>
              <a:off x="-377984" y="2540808"/>
              <a:ext cx="168165" cy="168165"/>
            </a:xfrm>
            <a:prstGeom prst="ellipse">
              <a:avLst/>
            </a:prstGeom>
            <a:noFill/>
            <a:ln w="38100">
              <a:solidFill>
                <a:srgbClr val="3B5C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E17FD5C-9E7D-1126-9C1B-07BA217168B5}"/>
              </a:ext>
            </a:extLst>
          </p:cNvPr>
          <p:cNvGrpSpPr/>
          <p:nvPr/>
        </p:nvGrpSpPr>
        <p:grpSpPr>
          <a:xfrm>
            <a:off x="2913176" y="5471948"/>
            <a:ext cx="487607" cy="369468"/>
            <a:chOff x="-861758" y="2391680"/>
            <a:chExt cx="651939" cy="493986"/>
          </a:xfrm>
        </p:grpSpPr>
        <p:sp>
          <p:nvSpPr>
            <p:cNvPr id="146" name="Isosceles Triangle 145">
              <a:extLst>
                <a:ext uri="{FF2B5EF4-FFF2-40B4-BE49-F238E27FC236}">
                  <a16:creationId xmlns:a16="http://schemas.microsoft.com/office/drawing/2014/main" id="{89275560-0264-25C7-AA79-ECF74D626B7F}"/>
                </a:ext>
              </a:extLst>
            </p:cNvPr>
            <p:cNvSpPr/>
            <p:nvPr/>
          </p:nvSpPr>
          <p:spPr>
            <a:xfrm rot="5400000">
              <a:off x="-882033" y="2411955"/>
              <a:ext cx="493986" cy="453435"/>
            </a:xfrm>
            <a:prstGeom prst="triangle">
              <a:avLst/>
            </a:prstGeom>
            <a:noFill/>
            <a:ln w="38100">
              <a:solidFill>
                <a:srgbClr val="3B5C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364F47E8-35BA-D9F5-F59E-20341F2E4C78}"/>
                </a:ext>
              </a:extLst>
            </p:cNvPr>
            <p:cNvSpPr/>
            <p:nvPr/>
          </p:nvSpPr>
          <p:spPr>
            <a:xfrm>
              <a:off x="-377984" y="2540808"/>
              <a:ext cx="168165" cy="168165"/>
            </a:xfrm>
            <a:prstGeom prst="ellipse">
              <a:avLst/>
            </a:prstGeom>
            <a:noFill/>
            <a:ln w="38100">
              <a:solidFill>
                <a:srgbClr val="3B5C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92DBCE8D-1FD3-F3DA-9741-DC9EE62984DA}"/>
              </a:ext>
            </a:extLst>
          </p:cNvPr>
          <p:cNvSpPr/>
          <p:nvPr/>
        </p:nvSpPr>
        <p:spPr>
          <a:xfrm>
            <a:off x="262978" y="2517805"/>
            <a:ext cx="1023803" cy="28282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Input 1</a:t>
            </a:r>
          </a:p>
        </p:txBody>
      </p:sp>
      <p:cxnSp>
        <p:nvCxnSpPr>
          <p:cNvPr id="158" name="Connector: Elbow 46">
            <a:extLst>
              <a:ext uri="{FF2B5EF4-FFF2-40B4-BE49-F238E27FC236}">
                <a16:creationId xmlns:a16="http://schemas.microsoft.com/office/drawing/2014/main" id="{AF722970-F047-DFC1-CD5B-E9CB9F56AE33}"/>
              </a:ext>
            </a:extLst>
          </p:cNvPr>
          <p:cNvCxnSpPr>
            <a:cxnSpLocks/>
            <a:endCxn id="114" idx="3"/>
          </p:cNvCxnSpPr>
          <p:nvPr/>
        </p:nvCxnSpPr>
        <p:spPr>
          <a:xfrm flipV="1">
            <a:off x="1300132" y="3372210"/>
            <a:ext cx="1613926" cy="973676"/>
          </a:xfrm>
          <a:prstGeom prst="bentConnector3">
            <a:avLst>
              <a:gd name="adj1" fmla="val 59758"/>
            </a:avLst>
          </a:prstGeom>
          <a:ln w="38100">
            <a:solidFill>
              <a:srgbClr val="52BD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2318662F-9430-AB37-C48E-72B85E35D9E9}"/>
              </a:ext>
            </a:extLst>
          </p:cNvPr>
          <p:cNvSpPr/>
          <p:nvPr/>
        </p:nvSpPr>
        <p:spPr>
          <a:xfrm>
            <a:off x="3763875" y="1430775"/>
            <a:ext cx="877941" cy="972261"/>
          </a:xfrm>
          <a:prstGeom prst="roundRect">
            <a:avLst>
              <a:gd name="adj" fmla="val 13085"/>
            </a:avLst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3B5C95"/>
                </a:solidFill>
              </a:rPr>
              <a:t>adder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35A147D4-BF9B-3BEF-A076-78F96AB4F13A}"/>
              </a:ext>
            </a:extLst>
          </p:cNvPr>
          <p:cNvSpPr/>
          <p:nvPr/>
        </p:nvSpPr>
        <p:spPr>
          <a:xfrm>
            <a:off x="3768196" y="2577498"/>
            <a:ext cx="877941" cy="972261"/>
          </a:xfrm>
          <a:prstGeom prst="roundRect">
            <a:avLst>
              <a:gd name="adj" fmla="val 13085"/>
            </a:avLst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3B5C95"/>
                </a:solidFill>
              </a:rPr>
              <a:t>adder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CBD00125-F84D-49F5-25AD-E04FE0D560C9}"/>
              </a:ext>
            </a:extLst>
          </p:cNvPr>
          <p:cNvSpPr/>
          <p:nvPr/>
        </p:nvSpPr>
        <p:spPr>
          <a:xfrm>
            <a:off x="3763875" y="3732899"/>
            <a:ext cx="877941" cy="972261"/>
          </a:xfrm>
          <a:prstGeom prst="roundRect">
            <a:avLst>
              <a:gd name="adj" fmla="val 13085"/>
            </a:avLst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3B5C95"/>
                </a:solidFill>
              </a:rPr>
              <a:t>adder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D1F414DA-6455-C628-B10F-C3701E0BBD3C}"/>
              </a:ext>
            </a:extLst>
          </p:cNvPr>
          <p:cNvSpPr/>
          <p:nvPr/>
        </p:nvSpPr>
        <p:spPr>
          <a:xfrm>
            <a:off x="3767315" y="4861970"/>
            <a:ext cx="877941" cy="972261"/>
          </a:xfrm>
          <a:prstGeom prst="roundRect">
            <a:avLst>
              <a:gd name="adj" fmla="val 13085"/>
            </a:avLst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3B5C95"/>
                </a:solidFill>
              </a:rPr>
              <a:t>adder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6AD5EB2F-ECA2-0D01-34FA-5C69C1F38627}"/>
                  </a:ext>
                </a:extLst>
              </p:cNvPr>
              <p:cNvSpPr/>
              <p:nvPr/>
            </p:nvSpPr>
            <p:spPr>
              <a:xfrm>
                <a:off x="6348135" y="1599026"/>
                <a:ext cx="2592467" cy="1530267"/>
              </a:xfrm>
              <a:prstGeom prst="roundRect">
                <a:avLst>
                  <a:gd name="adj" fmla="val 10391"/>
                </a:avLst>
              </a:prstGeom>
              <a:solidFill>
                <a:srgbClr val="FAFAFA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bIns="0" rtlCol="0" anchor="ctr"/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3B5C95"/>
                          </a:solidFill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US" sz="1800" i="1" smtClean="0">
                          <a:solidFill>
                            <a:srgbClr val="3B5C9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smtClean="0">
                          <a:solidFill>
                            <a:srgbClr val="3B5C95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800" i="1" smtClean="0">
                          <a:solidFill>
                            <a:srgbClr val="3B5C9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smtClean="0">
                          <a:solidFill>
                            <a:srgbClr val="3B5C95"/>
                          </a:solidFill>
                          <a:latin typeface="Cambria Math" panose="02040503050406030204" pitchFamily="18" charset="0"/>
                        </a:rPr>
                        <m:t>𝐵𝑀𝑈</m:t>
                      </m:r>
                    </m:oMath>
                  </m:oMathPara>
                </a14:m>
                <a:endParaRPr lang="en-US" sz="1800" i="1" dirty="0">
                  <a:solidFill>
                    <a:srgbClr val="3B5C95"/>
                  </a:solidFill>
                  <a:latin typeface="Cambria Math" panose="02040503050406030204" pitchFamily="18" charset="0"/>
                </a:endParaRPr>
              </a:p>
              <a:p>
                <a:pPr lvl="0"/>
                <a:endParaRPr lang="en-US" sz="1800" i="1" dirty="0">
                  <a:solidFill>
                    <a:srgbClr val="3B5C95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3B5C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3B5C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3B5C9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3B5C95"/>
                              </a:solidFill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1800" i="1">
                              <a:solidFill>
                                <a:srgbClr val="3B5C9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3B5C95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800" i="1">
                              <a:solidFill>
                                <a:srgbClr val="3B5C9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800" i="1" smtClean="0">
                              <a:solidFill>
                                <a:srgbClr val="3B5C95"/>
                              </a:solidFill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en-US" altLang="zh-CN" sz="1800" b="0" i="1" smtClean="0">
                              <a:solidFill>
                                <a:srgbClr val="3B5C95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1800" i="1" dirty="0">
                  <a:solidFill>
                    <a:srgbClr val="000000"/>
                  </a:solidFill>
                  <a:cs typeface="Arial"/>
                </a:endParaRPr>
              </a:p>
              <a:p>
                <a:pPr algn="ctr"/>
                <a:endParaRPr lang="en-US" b="1" dirty="0">
                  <a:solidFill>
                    <a:srgbClr val="3B5C95"/>
                  </a:solidFill>
                </a:endParaRPr>
              </a:p>
            </p:txBody>
          </p:sp>
        </mc:Choice>
        <mc:Fallback xmlns="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6AD5EB2F-ECA2-0D01-34FA-5C69C1F38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135" y="1599026"/>
                <a:ext cx="2592467" cy="1530267"/>
              </a:xfrm>
              <a:prstGeom prst="roundRect">
                <a:avLst>
                  <a:gd name="adj" fmla="val 10391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5F91332D-7706-DB63-D9DA-5AF371696386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538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ceae0d697_0_59"/>
          <p:cNvSpPr txBox="1">
            <a:spLocks noGrp="1"/>
          </p:cNvSpPr>
          <p:nvPr>
            <p:ph type="title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/>
              <a:t>Implementation</a:t>
            </a:r>
            <a:endParaRPr/>
          </a:p>
        </p:txBody>
      </p:sp>
      <p:sp>
        <p:nvSpPr>
          <p:cNvPr id="147" name="Google Shape;147;g11ceae0d697_0_59"/>
          <p:cNvSpPr txBox="1">
            <a:spLocks noGrp="1"/>
          </p:cNvSpPr>
          <p:nvPr>
            <p:ph type="body" idx="1"/>
          </p:nvPr>
        </p:nvSpPr>
        <p:spPr>
          <a:xfrm>
            <a:off x="576263" y="1655999"/>
            <a:ext cx="7991400" cy="4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5814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nl-BE" sz="3000" dirty="0">
                <a:solidFill>
                  <a:schemeClr val="dk2"/>
                </a:solidFill>
              </a:rPr>
              <a:t>Open source Viterbi decoder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Branch Metric Unit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3000" b="1" u="sng" dirty="0">
                <a:solidFill>
                  <a:schemeClr val="dk2"/>
                </a:solidFill>
              </a:rPr>
              <a:t>Add–Compare–Select Unit</a:t>
            </a:r>
            <a:endParaRPr sz="3000" b="1" u="sng" dirty="0">
              <a:solidFill>
                <a:schemeClr val="dk2"/>
              </a:solidFill>
            </a:endParaRP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Survivor Management Unit</a:t>
            </a: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Reorder Unit</a:t>
            </a:r>
            <a:endParaRPr sz="3000" dirty="0">
              <a:solidFill>
                <a:schemeClr val="dk2"/>
              </a:solidFill>
            </a:endParaRPr>
          </a:p>
          <a:p>
            <a:pPr marL="457200" lvl="0" indent="-35814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nl-BE" sz="3000" dirty="0">
                <a:solidFill>
                  <a:schemeClr val="dk2"/>
                </a:solidFill>
              </a:rPr>
              <a:t>Ported process (Our contribution)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en-US" sz="3000" dirty="0">
                <a:solidFill>
                  <a:schemeClr val="dk2"/>
                </a:solidFill>
              </a:rPr>
              <a:t>Add the de-puncturing function</a:t>
            </a:r>
          </a:p>
          <a:p>
            <a:pPr lvl="1" indent="-358140">
              <a:spcBef>
                <a:spcPts val="1000"/>
              </a:spcBef>
              <a:buSzPct val="80000"/>
            </a:pPr>
            <a:r>
              <a:rPr lang="en-US" sz="3000" dirty="0">
                <a:solidFill>
                  <a:schemeClr val="dk2"/>
                </a:solidFill>
              </a:rPr>
              <a:t>Adjust the ports</a:t>
            </a:r>
          </a:p>
          <a:p>
            <a:pPr lvl="1" indent="-358140">
              <a:spcBef>
                <a:spcPts val="1000"/>
              </a:spcBef>
              <a:buSzPct val="80000"/>
            </a:pPr>
            <a:r>
              <a:rPr lang="en-US" sz="3000" dirty="0">
                <a:solidFill>
                  <a:schemeClr val="dk2"/>
                </a:solidFill>
              </a:rPr>
              <a:t>Other Considerations</a:t>
            </a: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endParaRPr lang="en-US" sz="3000" dirty="0">
              <a:solidFill>
                <a:schemeClr val="dk2"/>
              </a:solidFill>
            </a:endParaRPr>
          </a:p>
          <a:p>
            <a:pPr marL="914400" lvl="1" indent="-390525" algn="l" rtl="0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ct val="100000"/>
              <a:buChar char="•"/>
            </a:pPr>
            <a:endParaRPr sz="3000" dirty="0">
              <a:solidFill>
                <a:schemeClr val="dk2"/>
              </a:solidFill>
            </a:endParaRPr>
          </a:p>
        </p:txBody>
      </p:sp>
      <p:sp>
        <p:nvSpPr>
          <p:cNvPr id="148" name="Google Shape;148;g11ceae0d697_0_59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-BE"/>
              <a:t>112</a:t>
            </a:fld>
            <a:endParaRPr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7A1AAFFF-4C19-E284-6F5F-D325FA3FD2C9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9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EC440A-E0FA-5340-3516-E92DF64FA0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113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ED2E6A-E8E4-5C43-796F-8756A2B70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Implementation ACSU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F3518C-56B7-71C1-5C19-C3F706A6A323}"/>
              </a:ext>
            </a:extLst>
          </p:cNvPr>
          <p:cNvSpPr txBox="1"/>
          <p:nvPr/>
        </p:nvSpPr>
        <p:spPr>
          <a:xfrm>
            <a:off x="576000" y="2855216"/>
            <a:ext cx="1669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Previous Example: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245EA7-3565-C6F1-69DC-A8674217DC80}"/>
              </a:ext>
            </a:extLst>
          </p:cNvPr>
          <p:cNvSpPr/>
          <p:nvPr/>
        </p:nvSpPr>
        <p:spPr>
          <a:xfrm>
            <a:off x="576000" y="1368000"/>
            <a:ext cx="7991738" cy="3733367"/>
          </a:xfrm>
          <a:prstGeom prst="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CADD4-19B2-A6DB-6A8E-FD6BF64E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398" y="1611508"/>
            <a:ext cx="5992717" cy="324634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EB4431B-1093-143C-9333-6A3D6CBDC296}"/>
              </a:ext>
            </a:extLst>
          </p:cNvPr>
          <p:cNvSpPr/>
          <p:nvPr/>
        </p:nvSpPr>
        <p:spPr>
          <a:xfrm>
            <a:off x="242928" y="5263826"/>
            <a:ext cx="8658144" cy="648000"/>
          </a:xfrm>
          <a:prstGeom prst="roundRect">
            <a:avLst>
              <a:gd name="adj" fmla="val 11308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800" dirty="0">
              <a:solidFill>
                <a:srgbClr val="FF0000"/>
              </a:solidFill>
              <a:latin typeface="NimbusSanL-Regu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1533B4-15FE-F3F3-E96B-BF4C6D39E334}"/>
                  </a:ext>
                </a:extLst>
              </p:cNvPr>
              <p:cNvSpPr txBox="1"/>
              <p:nvPr/>
            </p:nvSpPr>
            <p:spPr>
              <a:xfrm>
                <a:off x="0" y="5356993"/>
                <a:ext cx="89010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B5C95"/>
                        </a:solidFill>
                        <a:latin typeface="Cambria Math" panose="02040503050406030204" pitchFamily="18" charset="0"/>
                      </a:rPr>
                      <m:t>𝑁𝑢𝑚𝑏𝑒𝑟</m:t>
                    </m:r>
                    <m:r>
                      <a:rPr lang="en-US" sz="2400" b="0" i="1" smtClean="0">
                        <a:solidFill>
                          <a:srgbClr val="3B5C9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3B5C95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400" b="0" i="1" smtClean="0">
                        <a:solidFill>
                          <a:srgbClr val="3B5C9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3B5C95"/>
                        </a:solidFill>
                        <a:latin typeface="Cambria Math" panose="02040503050406030204" pitchFamily="18" charset="0"/>
                      </a:rPr>
                      <m:t>𝐴𝐶𝑆𝑈</m:t>
                    </m:r>
                    <m:r>
                      <a:rPr lang="en-US" sz="2400" b="0" i="1" smtClean="0">
                        <a:solidFill>
                          <a:srgbClr val="3B5C9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3B5C95"/>
                        </a:solidFill>
                        <a:latin typeface="Cambria Math" panose="02040503050406030204" pitchFamily="18" charset="0"/>
                      </a:rPr>
                      <m:t>𝑁𝑢𝑚𝑏𝑒𝑟</m:t>
                    </m:r>
                    <m:r>
                      <a:rPr lang="en-US" sz="2400" b="0" i="1" smtClean="0">
                        <a:solidFill>
                          <a:srgbClr val="3B5C9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3B5C95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400" b="0" i="1" smtClean="0">
                        <a:solidFill>
                          <a:srgbClr val="3B5C9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3B5C95"/>
                        </a:solidFill>
                        <a:latin typeface="Cambria Math" panose="02040503050406030204" pitchFamily="18" charset="0"/>
                      </a:rPr>
                      <m:t>𝑠𝑡𝑎𝑡𝑒𝑠</m:t>
                    </m:r>
                    <m:r>
                      <a:rPr lang="en-US" sz="2400" b="0" i="1" smtClean="0">
                        <a:solidFill>
                          <a:srgbClr val="3B5C9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3B5C9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3B5C9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3B5C95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400" b="0" i="1" smtClean="0">
                            <a:solidFill>
                              <a:srgbClr val="3B5C9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3B5C95"/>
                    </a:solidFill>
                  </a:rPr>
                  <a:t>	</a:t>
                </a:r>
                <a:r>
                  <a:rPr lang="en-US" sz="1800" i="1" dirty="0">
                    <a:solidFill>
                      <a:srgbClr val="3B5C95"/>
                    </a:solidFill>
                  </a:rPr>
                  <a:t>K: constraint length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1533B4-15FE-F3F3-E96B-BF4C6D39E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56993"/>
                <a:ext cx="8901072" cy="461665"/>
              </a:xfrm>
              <a:prstGeom prst="rect">
                <a:avLst/>
              </a:prstGeom>
              <a:blipFill>
                <a:blip r:embed="rId3"/>
                <a:stretch>
                  <a:fillRect r="-548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hlinkClick r:id="rId4" action="ppaction://hlinksldjump"/>
            <a:extLst>
              <a:ext uri="{FF2B5EF4-FFF2-40B4-BE49-F238E27FC236}">
                <a16:creationId xmlns:a16="http://schemas.microsoft.com/office/drawing/2014/main" id="{78A7F5AA-0969-E0AD-E768-61D415697BC7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8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64CF5-EEE9-A744-D982-01D38A593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114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AD363B-1512-306D-2543-E5116FEE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ACSU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81C30-9A11-E619-CD0C-1F0967F12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60" y="1534112"/>
            <a:ext cx="7023818" cy="4163766"/>
          </a:xfrm>
          <a:prstGeom prst="rect">
            <a:avLst/>
          </a:prstGeom>
        </p:spPr>
      </p:pic>
      <p:sp>
        <p:nvSpPr>
          <p:cNvPr id="89" name="Rectangle: Rounded Corners 88" hidden="1">
            <a:extLst>
              <a:ext uri="{FF2B5EF4-FFF2-40B4-BE49-F238E27FC236}">
                <a16:creationId xmlns:a16="http://schemas.microsoft.com/office/drawing/2014/main" id="{46EC7029-6B63-B92C-06FF-BD6E11497963}"/>
              </a:ext>
            </a:extLst>
          </p:cNvPr>
          <p:cNvSpPr/>
          <p:nvPr/>
        </p:nvSpPr>
        <p:spPr>
          <a:xfrm>
            <a:off x="5711269" y="1492530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0" name="Rectangle: Rounded Corners 89" hidden="1">
            <a:extLst>
              <a:ext uri="{FF2B5EF4-FFF2-40B4-BE49-F238E27FC236}">
                <a16:creationId xmlns:a16="http://schemas.microsoft.com/office/drawing/2014/main" id="{DCE9C475-17ED-8314-E0C8-56899A55B909}"/>
              </a:ext>
            </a:extLst>
          </p:cNvPr>
          <p:cNvSpPr/>
          <p:nvPr/>
        </p:nvSpPr>
        <p:spPr>
          <a:xfrm>
            <a:off x="5711269" y="183856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1" name="Rectangle: Rounded Corners 90" hidden="1">
            <a:extLst>
              <a:ext uri="{FF2B5EF4-FFF2-40B4-BE49-F238E27FC236}">
                <a16:creationId xmlns:a16="http://schemas.microsoft.com/office/drawing/2014/main" id="{79937AC3-4AD1-99AC-181E-EA9604ACAD4D}"/>
              </a:ext>
            </a:extLst>
          </p:cNvPr>
          <p:cNvSpPr/>
          <p:nvPr/>
        </p:nvSpPr>
        <p:spPr>
          <a:xfrm>
            <a:off x="5711269" y="262944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4" name="Rectangle: Rounded Corners 93" hidden="1">
            <a:extLst>
              <a:ext uri="{FF2B5EF4-FFF2-40B4-BE49-F238E27FC236}">
                <a16:creationId xmlns:a16="http://schemas.microsoft.com/office/drawing/2014/main" id="{89F8BA75-289C-08F2-13AD-0044A4E32AB2}"/>
              </a:ext>
            </a:extLst>
          </p:cNvPr>
          <p:cNvSpPr/>
          <p:nvPr/>
        </p:nvSpPr>
        <p:spPr>
          <a:xfrm>
            <a:off x="5711269" y="296190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7" name="Rectangle: Rounded Corners 96" hidden="1">
            <a:extLst>
              <a:ext uri="{FF2B5EF4-FFF2-40B4-BE49-F238E27FC236}">
                <a16:creationId xmlns:a16="http://schemas.microsoft.com/office/drawing/2014/main" id="{33252C56-B93E-120F-5A23-B15AB4422DE0}"/>
              </a:ext>
            </a:extLst>
          </p:cNvPr>
          <p:cNvSpPr/>
          <p:nvPr/>
        </p:nvSpPr>
        <p:spPr>
          <a:xfrm>
            <a:off x="5711269" y="500534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8" name="Rectangle: Rounded Corners 97" hidden="1">
            <a:extLst>
              <a:ext uri="{FF2B5EF4-FFF2-40B4-BE49-F238E27FC236}">
                <a16:creationId xmlns:a16="http://schemas.microsoft.com/office/drawing/2014/main" id="{A8BCA4F7-00E7-B763-096E-B1A9070549F4}"/>
              </a:ext>
            </a:extLst>
          </p:cNvPr>
          <p:cNvSpPr/>
          <p:nvPr/>
        </p:nvSpPr>
        <p:spPr>
          <a:xfrm>
            <a:off x="5711269" y="5328413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5" name="Rectangle: Rounded Corners 94" hidden="1">
            <a:extLst>
              <a:ext uri="{FF2B5EF4-FFF2-40B4-BE49-F238E27FC236}">
                <a16:creationId xmlns:a16="http://schemas.microsoft.com/office/drawing/2014/main" id="{BC38531B-F9CA-7D09-C664-324B47B3D678}"/>
              </a:ext>
            </a:extLst>
          </p:cNvPr>
          <p:cNvSpPr/>
          <p:nvPr/>
        </p:nvSpPr>
        <p:spPr>
          <a:xfrm>
            <a:off x="5711269" y="3879415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6" name="Rectangle: Rounded Corners 95" hidden="1">
            <a:extLst>
              <a:ext uri="{FF2B5EF4-FFF2-40B4-BE49-F238E27FC236}">
                <a16:creationId xmlns:a16="http://schemas.microsoft.com/office/drawing/2014/main" id="{2F83083D-4B87-B0C8-7994-D6D6ECEAD22B}"/>
              </a:ext>
            </a:extLst>
          </p:cNvPr>
          <p:cNvSpPr/>
          <p:nvPr/>
        </p:nvSpPr>
        <p:spPr>
          <a:xfrm>
            <a:off x="5711269" y="418307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359660E1-5658-58E3-465D-FAC3B7015648}"/>
                  </a:ext>
                </a:extLst>
              </p:cNvPr>
              <p:cNvSpPr/>
              <p:nvPr/>
            </p:nvSpPr>
            <p:spPr>
              <a:xfrm>
                <a:off x="6369239" y="1774553"/>
                <a:ext cx="1184499" cy="541264"/>
              </a:xfrm>
              <a:prstGeom prst="roundRect">
                <a:avLst>
                  <a:gd name="adj" fmla="val 19437"/>
                </a:avLst>
              </a:prstGeom>
              <a:solidFill>
                <a:schemeClr val="bg1"/>
              </a:solidFill>
              <a:ln w="19050">
                <a:solidFill>
                  <a:srgbClr val="2F528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3B5C9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1" i="1" dirty="0" smtClean="0">
                          <a:solidFill>
                            <a:srgbClr val="3B5C9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𝟔𝟒</m:t>
                      </m:r>
                    </m:oMath>
                  </m:oMathPara>
                </a14:m>
                <a:endParaRPr lang="en-US" sz="2800" b="1" dirty="0">
                  <a:solidFill>
                    <a:srgbClr val="3B5C95"/>
                  </a:solidFill>
                </a:endParaRPr>
              </a:p>
            </p:txBody>
          </p:sp>
        </mc:Choice>
        <mc:Fallback xmlns=""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359660E1-5658-58E3-465D-FAC3B7015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239" y="1774553"/>
                <a:ext cx="1184499" cy="541264"/>
              </a:xfrm>
              <a:prstGeom prst="roundRect">
                <a:avLst>
                  <a:gd name="adj" fmla="val 19437"/>
                </a:avLst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2F528F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hlinkClick r:id="rId4" action="ppaction://hlinksldjump"/>
            <a:extLst>
              <a:ext uri="{FF2B5EF4-FFF2-40B4-BE49-F238E27FC236}">
                <a16:creationId xmlns:a16="http://schemas.microsoft.com/office/drawing/2014/main" id="{ED6EA9BF-5FE5-A375-3D3B-52E3476A67F6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0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ceae0d697_0_59"/>
          <p:cNvSpPr txBox="1">
            <a:spLocks noGrp="1"/>
          </p:cNvSpPr>
          <p:nvPr>
            <p:ph type="title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/>
              <a:t>Implementation</a:t>
            </a:r>
            <a:endParaRPr/>
          </a:p>
        </p:txBody>
      </p:sp>
      <p:sp>
        <p:nvSpPr>
          <p:cNvPr id="147" name="Google Shape;147;g11ceae0d697_0_59"/>
          <p:cNvSpPr txBox="1">
            <a:spLocks noGrp="1"/>
          </p:cNvSpPr>
          <p:nvPr>
            <p:ph type="body" idx="1"/>
          </p:nvPr>
        </p:nvSpPr>
        <p:spPr>
          <a:xfrm>
            <a:off x="576263" y="1655999"/>
            <a:ext cx="7991400" cy="4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5814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nl-BE" sz="3000" dirty="0">
                <a:solidFill>
                  <a:schemeClr val="dk2"/>
                </a:solidFill>
              </a:rPr>
              <a:t>Open source Viterbi decoder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Branch Metric Unit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Add–Compare–Select Unit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3000" b="1" u="sng" dirty="0">
                <a:solidFill>
                  <a:schemeClr val="dk2"/>
                </a:solidFill>
              </a:rPr>
              <a:t>Survivor Management Unit</a:t>
            </a: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Reorder Unit</a:t>
            </a:r>
            <a:endParaRPr sz="3000" dirty="0">
              <a:solidFill>
                <a:schemeClr val="dk2"/>
              </a:solidFill>
            </a:endParaRPr>
          </a:p>
          <a:p>
            <a:pPr marL="457200" lvl="0" indent="-35814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nl-BE" sz="3000" dirty="0">
                <a:solidFill>
                  <a:schemeClr val="dk2"/>
                </a:solidFill>
              </a:rPr>
              <a:t>Ported process (Our contribution)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en-US" sz="3000" dirty="0">
                <a:solidFill>
                  <a:schemeClr val="dk2"/>
                </a:solidFill>
              </a:rPr>
              <a:t>Add the de-puncturing function</a:t>
            </a:r>
          </a:p>
          <a:p>
            <a:pPr lvl="1" indent="-358140">
              <a:spcBef>
                <a:spcPts val="1000"/>
              </a:spcBef>
              <a:buSzPct val="80000"/>
            </a:pPr>
            <a:r>
              <a:rPr lang="en-US" sz="3000" dirty="0">
                <a:solidFill>
                  <a:schemeClr val="dk2"/>
                </a:solidFill>
              </a:rPr>
              <a:t>Adjust the ports</a:t>
            </a:r>
          </a:p>
          <a:p>
            <a:pPr lvl="1" indent="-358140">
              <a:spcBef>
                <a:spcPts val="1000"/>
              </a:spcBef>
              <a:buSzPct val="80000"/>
            </a:pPr>
            <a:r>
              <a:rPr lang="en-US" sz="3000" dirty="0">
                <a:solidFill>
                  <a:schemeClr val="dk2"/>
                </a:solidFill>
              </a:rPr>
              <a:t>Other Considerations</a:t>
            </a: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endParaRPr lang="en-US" sz="3000" dirty="0">
              <a:solidFill>
                <a:schemeClr val="dk2"/>
              </a:solidFill>
            </a:endParaRPr>
          </a:p>
          <a:p>
            <a:pPr marL="914400" lvl="1" indent="-390525" algn="l" rtl="0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ct val="100000"/>
              <a:buChar char="•"/>
            </a:pPr>
            <a:endParaRPr sz="3000" dirty="0">
              <a:solidFill>
                <a:schemeClr val="dk2"/>
              </a:solidFill>
            </a:endParaRPr>
          </a:p>
        </p:txBody>
      </p:sp>
      <p:sp>
        <p:nvSpPr>
          <p:cNvPr id="148" name="Google Shape;148;g11ceae0d697_0_59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-BE"/>
              <a:t>115</a:t>
            </a:fld>
            <a:endParaRPr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3EB5219F-DD11-88CB-1704-D06353342158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1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EC440A-E0FA-5340-3516-E92DF64FA0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116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ED2E6A-E8E4-5C43-796F-8756A2B70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Implementation SMU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F3518C-56B7-71C1-5C19-C3F706A6A323}"/>
              </a:ext>
            </a:extLst>
          </p:cNvPr>
          <p:cNvSpPr txBox="1"/>
          <p:nvPr/>
        </p:nvSpPr>
        <p:spPr>
          <a:xfrm>
            <a:off x="2814658" y="1530459"/>
            <a:ext cx="3514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Previous Example (TB):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245EA7-3565-C6F1-69DC-A8674217DC80}"/>
              </a:ext>
            </a:extLst>
          </p:cNvPr>
          <p:cNvSpPr/>
          <p:nvPr/>
        </p:nvSpPr>
        <p:spPr>
          <a:xfrm>
            <a:off x="576000" y="1368000"/>
            <a:ext cx="7991738" cy="3733367"/>
          </a:xfrm>
          <a:prstGeom prst="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EB4431B-1093-143C-9333-6A3D6CBDC296}"/>
              </a:ext>
            </a:extLst>
          </p:cNvPr>
          <p:cNvSpPr/>
          <p:nvPr/>
        </p:nvSpPr>
        <p:spPr>
          <a:xfrm>
            <a:off x="2515242" y="5327541"/>
            <a:ext cx="4343538" cy="648000"/>
          </a:xfrm>
          <a:prstGeom prst="roundRect">
            <a:avLst>
              <a:gd name="adj" fmla="val 11308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800" dirty="0">
              <a:solidFill>
                <a:srgbClr val="FF0000"/>
              </a:solidFill>
              <a:latin typeface="NimbusSanL-Regu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533B4-15FE-F3F3-E96B-BF4C6D39E334}"/>
              </a:ext>
            </a:extLst>
          </p:cNvPr>
          <p:cNvSpPr txBox="1"/>
          <p:nvPr/>
        </p:nvSpPr>
        <p:spPr>
          <a:xfrm>
            <a:off x="2425389" y="5420708"/>
            <a:ext cx="4433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SMU: 4 RAM + 2 Traceback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4D11EF-B1BF-34EB-6871-D60E2715F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94" y="2678291"/>
            <a:ext cx="3514422" cy="21359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4ACA6C-8A6C-A281-9492-9F93C7455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174" y="2251494"/>
            <a:ext cx="3671797" cy="25905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8A451A2-94DA-463E-9827-1324F1473ED0}"/>
              </a:ext>
            </a:extLst>
          </p:cNvPr>
          <p:cNvSpPr txBox="1"/>
          <p:nvPr/>
        </p:nvSpPr>
        <p:spPr>
          <a:xfrm>
            <a:off x="2539105" y="2132597"/>
            <a:ext cx="1665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accent1"/>
                </a:solidFill>
              </a:rPr>
              <a:t>Writing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034393-E83B-7844-68CE-0FD27D849190}"/>
              </a:ext>
            </a:extLst>
          </p:cNvPr>
          <p:cNvSpPr txBox="1"/>
          <p:nvPr/>
        </p:nvSpPr>
        <p:spPr>
          <a:xfrm>
            <a:off x="4720549" y="2132596"/>
            <a:ext cx="1665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accent1"/>
                </a:solidFill>
              </a:rPr>
              <a:t>Reading</a:t>
            </a:r>
          </a:p>
        </p:txBody>
      </p:sp>
      <p:sp>
        <p:nvSpPr>
          <p:cNvPr id="13" name="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572752E8-3F2D-1BD1-7BC8-DC3D31586BD0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7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47B79-8CFF-F2E3-10C5-D9E5BE2D90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117</a:t>
            </a:fld>
            <a:endParaRPr lang="nl-B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B47347-290F-5328-9D49-3164DD9C8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traceback structure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101BE0-5879-E4FC-0918-F66D334A4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24960" y="5655520"/>
            <a:ext cx="2797120" cy="460800"/>
          </a:xfrm>
        </p:spPr>
        <p:txBody>
          <a:bodyPr>
            <a:normAutofit lnSpcReduction="10000"/>
          </a:bodyPr>
          <a:lstStyle/>
          <a:p>
            <a:pPr marL="114300" indent="0" algn="r">
              <a:buNone/>
            </a:pPr>
            <a:r>
              <a:rPr lang="it-IT" sz="1600"/>
              <a:t>Angarita </a:t>
            </a:r>
            <a:r>
              <a:rPr lang="it-IT" sz="1600" dirty="0"/>
              <a:t>et al. (2008)</a:t>
            </a:r>
            <a:endParaRPr lang="en-US" sz="2800" dirty="0"/>
          </a:p>
        </p:txBody>
      </p:sp>
      <p:sp>
        <p:nvSpPr>
          <p:cNvPr id="63" name="Rectangle 62">
            <a:hlinkClick r:id="rId2" action="ppaction://hlinksldjump"/>
            <a:extLst>
              <a:ext uri="{FF2B5EF4-FFF2-40B4-BE49-F238E27FC236}">
                <a16:creationId xmlns:a16="http://schemas.microsoft.com/office/drawing/2014/main" id="{6AD40E58-9E73-7F0D-2F4B-AB22471E4782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5ECEF-9299-458B-0525-239FBFAF5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228521"/>
            <a:ext cx="7670800" cy="42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64CF5-EEE9-A744-D982-01D38A593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118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AD363B-1512-306D-2543-E5116FEE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SMU</a:t>
            </a:r>
          </a:p>
        </p:txBody>
      </p:sp>
      <p:sp>
        <p:nvSpPr>
          <p:cNvPr id="89" name="Rectangle: Rounded Corners 88" hidden="1">
            <a:extLst>
              <a:ext uri="{FF2B5EF4-FFF2-40B4-BE49-F238E27FC236}">
                <a16:creationId xmlns:a16="http://schemas.microsoft.com/office/drawing/2014/main" id="{46EC7029-6B63-B92C-06FF-BD6E11497963}"/>
              </a:ext>
            </a:extLst>
          </p:cNvPr>
          <p:cNvSpPr/>
          <p:nvPr/>
        </p:nvSpPr>
        <p:spPr>
          <a:xfrm>
            <a:off x="5711269" y="1492530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0" name="Rectangle: Rounded Corners 89" hidden="1">
            <a:extLst>
              <a:ext uri="{FF2B5EF4-FFF2-40B4-BE49-F238E27FC236}">
                <a16:creationId xmlns:a16="http://schemas.microsoft.com/office/drawing/2014/main" id="{DCE9C475-17ED-8314-E0C8-56899A55B909}"/>
              </a:ext>
            </a:extLst>
          </p:cNvPr>
          <p:cNvSpPr/>
          <p:nvPr/>
        </p:nvSpPr>
        <p:spPr>
          <a:xfrm>
            <a:off x="5711269" y="183856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1" name="Rectangle: Rounded Corners 90" hidden="1">
            <a:extLst>
              <a:ext uri="{FF2B5EF4-FFF2-40B4-BE49-F238E27FC236}">
                <a16:creationId xmlns:a16="http://schemas.microsoft.com/office/drawing/2014/main" id="{79937AC3-4AD1-99AC-181E-EA9604ACAD4D}"/>
              </a:ext>
            </a:extLst>
          </p:cNvPr>
          <p:cNvSpPr/>
          <p:nvPr/>
        </p:nvSpPr>
        <p:spPr>
          <a:xfrm>
            <a:off x="5711269" y="262944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4" name="Rectangle: Rounded Corners 93" hidden="1">
            <a:extLst>
              <a:ext uri="{FF2B5EF4-FFF2-40B4-BE49-F238E27FC236}">
                <a16:creationId xmlns:a16="http://schemas.microsoft.com/office/drawing/2014/main" id="{89F8BA75-289C-08F2-13AD-0044A4E32AB2}"/>
              </a:ext>
            </a:extLst>
          </p:cNvPr>
          <p:cNvSpPr/>
          <p:nvPr/>
        </p:nvSpPr>
        <p:spPr>
          <a:xfrm>
            <a:off x="5711269" y="296190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7" name="Rectangle: Rounded Corners 96" hidden="1">
            <a:extLst>
              <a:ext uri="{FF2B5EF4-FFF2-40B4-BE49-F238E27FC236}">
                <a16:creationId xmlns:a16="http://schemas.microsoft.com/office/drawing/2014/main" id="{33252C56-B93E-120F-5A23-B15AB4422DE0}"/>
              </a:ext>
            </a:extLst>
          </p:cNvPr>
          <p:cNvSpPr/>
          <p:nvPr/>
        </p:nvSpPr>
        <p:spPr>
          <a:xfrm>
            <a:off x="5711269" y="500534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8" name="Rectangle: Rounded Corners 97" hidden="1">
            <a:extLst>
              <a:ext uri="{FF2B5EF4-FFF2-40B4-BE49-F238E27FC236}">
                <a16:creationId xmlns:a16="http://schemas.microsoft.com/office/drawing/2014/main" id="{A8BCA4F7-00E7-B763-096E-B1A9070549F4}"/>
              </a:ext>
            </a:extLst>
          </p:cNvPr>
          <p:cNvSpPr/>
          <p:nvPr/>
        </p:nvSpPr>
        <p:spPr>
          <a:xfrm>
            <a:off x="5711269" y="5328413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5" name="Rectangle: Rounded Corners 94" hidden="1">
            <a:extLst>
              <a:ext uri="{FF2B5EF4-FFF2-40B4-BE49-F238E27FC236}">
                <a16:creationId xmlns:a16="http://schemas.microsoft.com/office/drawing/2014/main" id="{BC38531B-F9CA-7D09-C664-324B47B3D678}"/>
              </a:ext>
            </a:extLst>
          </p:cNvPr>
          <p:cNvSpPr/>
          <p:nvPr/>
        </p:nvSpPr>
        <p:spPr>
          <a:xfrm>
            <a:off x="5711269" y="3879415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6" name="Rectangle: Rounded Corners 95" hidden="1">
            <a:extLst>
              <a:ext uri="{FF2B5EF4-FFF2-40B4-BE49-F238E27FC236}">
                <a16:creationId xmlns:a16="http://schemas.microsoft.com/office/drawing/2014/main" id="{2F83083D-4B87-B0C8-7994-D6D6ECEAD22B}"/>
              </a:ext>
            </a:extLst>
          </p:cNvPr>
          <p:cNvSpPr/>
          <p:nvPr/>
        </p:nvSpPr>
        <p:spPr>
          <a:xfrm>
            <a:off x="5711269" y="418307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E06E6C-C859-FE57-0169-D9DF920E3F0B}"/>
              </a:ext>
            </a:extLst>
          </p:cNvPr>
          <p:cNvSpPr/>
          <p:nvPr/>
        </p:nvSpPr>
        <p:spPr>
          <a:xfrm>
            <a:off x="900000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525231-9070-9CF5-4222-A2CC361B3A67}"/>
              </a:ext>
            </a:extLst>
          </p:cNvPr>
          <p:cNvCxnSpPr>
            <a:cxnSpLocks/>
          </p:cNvCxnSpPr>
          <p:nvPr/>
        </p:nvCxnSpPr>
        <p:spPr>
          <a:xfrm>
            <a:off x="900000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2C94AE-88D8-A8DC-4BE5-0EC7CE0003D9}"/>
              </a:ext>
            </a:extLst>
          </p:cNvPr>
          <p:cNvCxnSpPr>
            <a:cxnSpLocks/>
          </p:cNvCxnSpPr>
          <p:nvPr/>
        </p:nvCxnSpPr>
        <p:spPr>
          <a:xfrm>
            <a:off x="900000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97345E3-1779-F495-7B4C-AF6166A08CBA}"/>
              </a:ext>
            </a:extLst>
          </p:cNvPr>
          <p:cNvSpPr txBox="1"/>
          <p:nvPr/>
        </p:nvSpPr>
        <p:spPr>
          <a:xfrm>
            <a:off x="943466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80B3EF-9063-176D-AD8F-9F5FBF1D2CF5}"/>
              </a:ext>
            </a:extLst>
          </p:cNvPr>
          <p:cNvSpPr/>
          <p:nvPr/>
        </p:nvSpPr>
        <p:spPr>
          <a:xfrm>
            <a:off x="2983443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072E96-3B02-0146-8476-FBDAEA9012F2}"/>
              </a:ext>
            </a:extLst>
          </p:cNvPr>
          <p:cNvCxnSpPr>
            <a:cxnSpLocks/>
          </p:cNvCxnSpPr>
          <p:nvPr/>
        </p:nvCxnSpPr>
        <p:spPr>
          <a:xfrm>
            <a:off x="2983443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A339F06-E1A5-F86F-929A-BC1965B0B6DB}"/>
              </a:ext>
            </a:extLst>
          </p:cNvPr>
          <p:cNvCxnSpPr>
            <a:cxnSpLocks/>
          </p:cNvCxnSpPr>
          <p:nvPr/>
        </p:nvCxnSpPr>
        <p:spPr>
          <a:xfrm>
            <a:off x="2983443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954E393-5702-611B-1BF4-DEC326B5CF88}"/>
              </a:ext>
            </a:extLst>
          </p:cNvPr>
          <p:cNvSpPr txBox="1"/>
          <p:nvPr/>
        </p:nvSpPr>
        <p:spPr>
          <a:xfrm>
            <a:off x="3026909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6C2DFA-B4B5-5D23-5B9C-2D148B69FD5C}"/>
              </a:ext>
            </a:extLst>
          </p:cNvPr>
          <p:cNvSpPr/>
          <p:nvPr/>
        </p:nvSpPr>
        <p:spPr>
          <a:xfrm>
            <a:off x="5066886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A9A6EE-BFAB-11C6-58D9-147E3CB2EBBE}"/>
              </a:ext>
            </a:extLst>
          </p:cNvPr>
          <p:cNvCxnSpPr>
            <a:cxnSpLocks/>
          </p:cNvCxnSpPr>
          <p:nvPr/>
        </p:nvCxnSpPr>
        <p:spPr>
          <a:xfrm>
            <a:off x="5066886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EE8BCFE-17F7-0545-8FFA-58EA43176040}"/>
              </a:ext>
            </a:extLst>
          </p:cNvPr>
          <p:cNvCxnSpPr>
            <a:cxnSpLocks/>
          </p:cNvCxnSpPr>
          <p:nvPr/>
        </p:nvCxnSpPr>
        <p:spPr>
          <a:xfrm>
            <a:off x="5066886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788242E-A58B-300B-235F-B31F3CD1A181}"/>
              </a:ext>
            </a:extLst>
          </p:cNvPr>
          <p:cNvSpPr txBox="1"/>
          <p:nvPr/>
        </p:nvSpPr>
        <p:spPr>
          <a:xfrm>
            <a:off x="5110352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7EBE25-109C-DE4C-A5D3-38F9DEC11690}"/>
              </a:ext>
            </a:extLst>
          </p:cNvPr>
          <p:cNvSpPr/>
          <p:nvPr/>
        </p:nvSpPr>
        <p:spPr>
          <a:xfrm>
            <a:off x="7237262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51E52-8156-F12D-413A-C81FBBE2D1D1}"/>
              </a:ext>
            </a:extLst>
          </p:cNvPr>
          <p:cNvCxnSpPr>
            <a:cxnSpLocks/>
          </p:cNvCxnSpPr>
          <p:nvPr/>
        </p:nvCxnSpPr>
        <p:spPr>
          <a:xfrm>
            <a:off x="7237262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72039D-7120-CCA4-92BF-E44DE184FEA7}"/>
              </a:ext>
            </a:extLst>
          </p:cNvPr>
          <p:cNvCxnSpPr>
            <a:cxnSpLocks/>
          </p:cNvCxnSpPr>
          <p:nvPr/>
        </p:nvCxnSpPr>
        <p:spPr>
          <a:xfrm>
            <a:off x="7237262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92412C8-92FD-F066-17CB-4F2CE82F0B55}"/>
              </a:ext>
            </a:extLst>
          </p:cNvPr>
          <p:cNvSpPr txBox="1"/>
          <p:nvPr/>
        </p:nvSpPr>
        <p:spPr>
          <a:xfrm>
            <a:off x="7280728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4</a:t>
            </a:r>
          </a:p>
        </p:txBody>
      </p:sp>
      <p:sp>
        <p:nvSpPr>
          <p:cNvPr id="58" name="01" hidden="1">
            <a:extLst>
              <a:ext uri="{FF2B5EF4-FFF2-40B4-BE49-F238E27FC236}">
                <a16:creationId xmlns:a16="http://schemas.microsoft.com/office/drawing/2014/main" id="{5D42D75F-A66D-F7B5-1949-A2B3517AC7B0}"/>
              </a:ext>
            </a:extLst>
          </p:cNvPr>
          <p:cNvSpPr txBox="1"/>
          <p:nvPr/>
        </p:nvSpPr>
        <p:spPr>
          <a:xfrm>
            <a:off x="1205849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59" name="02" hidden="1">
            <a:extLst>
              <a:ext uri="{FF2B5EF4-FFF2-40B4-BE49-F238E27FC236}">
                <a16:creationId xmlns:a16="http://schemas.microsoft.com/office/drawing/2014/main" id="{24EE66CC-4D83-6C01-F40E-30C6AEC792B4}"/>
              </a:ext>
            </a:extLst>
          </p:cNvPr>
          <p:cNvSpPr txBox="1"/>
          <p:nvPr/>
        </p:nvSpPr>
        <p:spPr>
          <a:xfrm>
            <a:off x="1205849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02</a:t>
            </a:r>
          </a:p>
        </p:txBody>
      </p:sp>
      <p:sp>
        <p:nvSpPr>
          <p:cNvPr id="63" name="03" hidden="1">
            <a:extLst>
              <a:ext uri="{FF2B5EF4-FFF2-40B4-BE49-F238E27FC236}">
                <a16:creationId xmlns:a16="http://schemas.microsoft.com/office/drawing/2014/main" id="{5AFF972C-9618-E366-83A5-9AC8F52E23D3}"/>
              </a:ext>
            </a:extLst>
          </p:cNvPr>
          <p:cNvSpPr txBox="1"/>
          <p:nvPr/>
        </p:nvSpPr>
        <p:spPr>
          <a:xfrm>
            <a:off x="3347166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61" name="04" hidden="1">
            <a:extLst>
              <a:ext uri="{FF2B5EF4-FFF2-40B4-BE49-F238E27FC236}">
                <a16:creationId xmlns:a16="http://schemas.microsoft.com/office/drawing/2014/main" id="{277FE03E-A44E-F22B-9DC3-D70547B26DE0}"/>
              </a:ext>
            </a:extLst>
          </p:cNvPr>
          <p:cNvSpPr txBox="1"/>
          <p:nvPr/>
        </p:nvSpPr>
        <p:spPr>
          <a:xfrm>
            <a:off x="3347166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62" name="05" hidden="1">
            <a:extLst>
              <a:ext uri="{FF2B5EF4-FFF2-40B4-BE49-F238E27FC236}">
                <a16:creationId xmlns:a16="http://schemas.microsoft.com/office/drawing/2014/main" id="{DE986B95-DC33-C097-DAB9-BB40B0BEC05D}"/>
              </a:ext>
            </a:extLst>
          </p:cNvPr>
          <p:cNvSpPr txBox="1"/>
          <p:nvPr/>
        </p:nvSpPr>
        <p:spPr>
          <a:xfrm>
            <a:off x="3347166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66" name="06" hidden="1">
            <a:extLst>
              <a:ext uri="{FF2B5EF4-FFF2-40B4-BE49-F238E27FC236}">
                <a16:creationId xmlns:a16="http://schemas.microsoft.com/office/drawing/2014/main" id="{AE38A043-241B-1C58-BC26-B3CD1551EFF2}"/>
              </a:ext>
            </a:extLst>
          </p:cNvPr>
          <p:cNvSpPr txBox="1"/>
          <p:nvPr/>
        </p:nvSpPr>
        <p:spPr>
          <a:xfrm>
            <a:off x="5384310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06</a:t>
            </a:r>
          </a:p>
        </p:txBody>
      </p:sp>
      <p:sp>
        <p:nvSpPr>
          <p:cNvPr id="64" name="07" hidden="1">
            <a:extLst>
              <a:ext uri="{FF2B5EF4-FFF2-40B4-BE49-F238E27FC236}">
                <a16:creationId xmlns:a16="http://schemas.microsoft.com/office/drawing/2014/main" id="{91570AA5-DDBE-05BB-D3C3-0F800C776994}"/>
              </a:ext>
            </a:extLst>
          </p:cNvPr>
          <p:cNvSpPr txBox="1"/>
          <p:nvPr/>
        </p:nvSpPr>
        <p:spPr>
          <a:xfrm>
            <a:off x="5384310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07</a:t>
            </a:r>
          </a:p>
        </p:txBody>
      </p:sp>
      <p:sp>
        <p:nvSpPr>
          <p:cNvPr id="65" name="08" hidden="1">
            <a:extLst>
              <a:ext uri="{FF2B5EF4-FFF2-40B4-BE49-F238E27FC236}">
                <a16:creationId xmlns:a16="http://schemas.microsoft.com/office/drawing/2014/main" id="{7C538013-AA3D-218F-B7FF-D2E4D3F7ECF1}"/>
              </a:ext>
            </a:extLst>
          </p:cNvPr>
          <p:cNvSpPr txBox="1"/>
          <p:nvPr/>
        </p:nvSpPr>
        <p:spPr>
          <a:xfrm>
            <a:off x="5384310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69" name="9" hidden="1">
            <a:extLst>
              <a:ext uri="{FF2B5EF4-FFF2-40B4-BE49-F238E27FC236}">
                <a16:creationId xmlns:a16="http://schemas.microsoft.com/office/drawing/2014/main" id="{605CD53B-6E16-06B0-80A3-08D8482BD691}"/>
              </a:ext>
            </a:extLst>
          </p:cNvPr>
          <p:cNvSpPr txBox="1"/>
          <p:nvPr/>
        </p:nvSpPr>
        <p:spPr>
          <a:xfrm>
            <a:off x="7578584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09</a:t>
            </a:r>
          </a:p>
        </p:txBody>
      </p:sp>
      <p:sp>
        <p:nvSpPr>
          <p:cNvPr id="67" name="10" hidden="1">
            <a:extLst>
              <a:ext uri="{FF2B5EF4-FFF2-40B4-BE49-F238E27FC236}">
                <a16:creationId xmlns:a16="http://schemas.microsoft.com/office/drawing/2014/main" id="{7E7C65D0-D1E3-FB7D-3171-7FB97314E7EA}"/>
              </a:ext>
            </a:extLst>
          </p:cNvPr>
          <p:cNvSpPr txBox="1"/>
          <p:nvPr/>
        </p:nvSpPr>
        <p:spPr>
          <a:xfrm>
            <a:off x="7578584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68" name="11" hidden="1">
            <a:extLst>
              <a:ext uri="{FF2B5EF4-FFF2-40B4-BE49-F238E27FC236}">
                <a16:creationId xmlns:a16="http://schemas.microsoft.com/office/drawing/2014/main" id="{109802B6-4B06-4183-781E-B9C3EBAA4719}"/>
              </a:ext>
            </a:extLst>
          </p:cNvPr>
          <p:cNvSpPr txBox="1"/>
          <p:nvPr/>
        </p:nvSpPr>
        <p:spPr>
          <a:xfrm>
            <a:off x="7578584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60" name="12" hidden="1">
            <a:extLst>
              <a:ext uri="{FF2B5EF4-FFF2-40B4-BE49-F238E27FC236}">
                <a16:creationId xmlns:a16="http://schemas.microsoft.com/office/drawing/2014/main" id="{E11091DE-3DE3-E67C-5DA9-4C545670A81C}"/>
              </a:ext>
            </a:extLst>
          </p:cNvPr>
          <p:cNvSpPr txBox="1"/>
          <p:nvPr/>
        </p:nvSpPr>
        <p:spPr>
          <a:xfrm>
            <a:off x="1205849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12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DEB6865-C35A-231A-7FD5-5BCD20B2DAF1}"/>
              </a:ext>
            </a:extLst>
          </p:cNvPr>
          <p:cNvSpPr/>
          <p:nvPr/>
        </p:nvSpPr>
        <p:spPr>
          <a:xfrm>
            <a:off x="4829626" y="1155912"/>
            <a:ext cx="3738112" cy="2096392"/>
          </a:xfrm>
          <a:prstGeom prst="roundRect">
            <a:avLst>
              <a:gd name="adj" fmla="val 11308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dirty="0">
              <a:solidFill>
                <a:srgbClr val="FF0000"/>
              </a:solidFill>
              <a:latin typeface="NimbusSanL-Regu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82A22-9102-F89B-0668-A4511B9B386B}"/>
              </a:ext>
            </a:extLst>
          </p:cNvPr>
          <p:cNvSpPr/>
          <p:nvPr/>
        </p:nvSpPr>
        <p:spPr>
          <a:xfrm>
            <a:off x="5116776" y="2399611"/>
            <a:ext cx="740643" cy="275652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64F8CE-F936-00B0-5A49-88B1E82C07A7}"/>
              </a:ext>
            </a:extLst>
          </p:cNvPr>
          <p:cNvSpPr txBox="1"/>
          <p:nvPr/>
        </p:nvSpPr>
        <p:spPr>
          <a:xfrm>
            <a:off x="5988003" y="2381541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AD47"/>
                </a:solidFill>
              </a:rPr>
              <a:t>Traceback module 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07E6B9-D9A7-27CF-92BC-6BF0231A8BD9}"/>
              </a:ext>
            </a:extLst>
          </p:cNvPr>
          <p:cNvSpPr/>
          <p:nvPr/>
        </p:nvSpPr>
        <p:spPr>
          <a:xfrm>
            <a:off x="5116776" y="2812874"/>
            <a:ext cx="740643" cy="27565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7030A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1EAFAA7-3589-0B6A-D8E6-B3B8EFD90837}"/>
              </a:ext>
            </a:extLst>
          </p:cNvPr>
          <p:cNvSpPr txBox="1"/>
          <p:nvPr/>
        </p:nvSpPr>
        <p:spPr>
          <a:xfrm>
            <a:off x="5988003" y="2794805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Traceback module 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AA5F098-4E86-B00D-4835-2319A1367780}"/>
              </a:ext>
            </a:extLst>
          </p:cNvPr>
          <p:cNvSpPr txBox="1"/>
          <p:nvPr/>
        </p:nvSpPr>
        <p:spPr>
          <a:xfrm>
            <a:off x="5988003" y="1940680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Write to RAM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AEA7FD-BE89-913F-F8B4-2C350B51AE18}"/>
              </a:ext>
            </a:extLst>
          </p:cNvPr>
          <p:cNvSpPr txBox="1"/>
          <p:nvPr/>
        </p:nvSpPr>
        <p:spPr>
          <a:xfrm>
            <a:off x="5098714" y="1940680"/>
            <a:ext cx="838199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XX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2E8FC16-5871-F6B0-529E-447EFE8585CD}"/>
              </a:ext>
            </a:extLst>
          </p:cNvPr>
          <p:cNvSpPr/>
          <p:nvPr/>
        </p:nvSpPr>
        <p:spPr>
          <a:xfrm>
            <a:off x="1150990" y="1576539"/>
            <a:ext cx="2654409" cy="556479"/>
          </a:xfrm>
          <a:prstGeom prst="rect">
            <a:avLst/>
          </a:prstGeom>
          <a:noFill/>
          <a:ln w="19050">
            <a:solidFill>
              <a:srgbClr val="70AD4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2F867D-CE5E-8744-FC85-789E8AF844D8}"/>
              </a:ext>
            </a:extLst>
          </p:cNvPr>
          <p:cNvSpPr/>
          <p:nvPr/>
        </p:nvSpPr>
        <p:spPr>
          <a:xfrm>
            <a:off x="1150990" y="2409464"/>
            <a:ext cx="2654409" cy="556479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2,1" hidden="1">
            <a:extLst>
              <a:ext uri="{FF2B5EF4-FFF2-40B4-BE49-F238E27FC236}">
                <a16:creationId xmlns:a16="http://schemas.microsoft.com/office/drawing/2014/main" id="{AE51AF38-4545-87B5-D4B0-E2DE267D466C}"/>
              </a:ext>
            </a:extLst>
          </p:cNvPr>
          <p:cNvSpPr txBox="1"/>
          <p:nvPr/>
        </p:nvSpPr>
        <p:spPr>
          <a:xfrm>
            <a:off x="1150991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6" name="2,2" hidden="1">
            <a:extLst>
              <a:ext uri="{FF2B5EF4-FFF2-40B4-BE49-F238E27FC236}">
                <a16:creationId xmlns:a16="http://schemas.microsoft.com/office/drawing/2014/main" id="{EC029B03-2837-A5B8-9410-D9A5464ECC72}"/>
              </a:ext>
            </a:extLst>
          </p:cNvPr>
          <p:cNvSpPr txBox="1"/>
          <p:nvPr/>
        </p:nvSpPr>
        <p:spPr>
          <a:xfrm>
            <a:off x="1633702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7" name="2,3" hidden="1">
            <a:extLst>
              <a:ext uri="{FF2B5EF4-FFF2-40B4-BE49-F238E27FC236}">
                <a16:creationId xmlns:a16="http://schemas.microsoft.com/office/drawing/2014/main" id="{E0B67397-F958-8B8B-3A0C-7AB453E37507}"/>
              </a:ext>
            </a:extLst>
          </p:cNvPr>
          <p:cNvSpPr txBox="1"/>
          <p:nvPr/>
        </p:nvSpPr>
        <p:spPr>
          <a:xfrm>
            <a:off x="2156357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8" name="2,4" hidden="1">
            <a:extLst>
              <a:ext uri="{FF2B5EF4-FFF2-40B4-BE49-F238E27FC236}">
                <a16:creationId xmlns:a16="http://schemas.microsoft.com/office/drawing/2014/main" id="{1ACBF509-D6B1-431E-F41F-8B48688A5C8E}"/>
              </a:ext>
            </a:extLst>
          </p:cNvPr>
          <p:cNvSpPr txBox="1"/>
          <p:nvPr/>
        </p:nvSpPr>
        <p:spPr>
          <a:xfrm>
            <a:off x="2652053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2" name="2,5" hidden="1">
            <a:extLst>
              <a:ext uri="{FF2B5EF4-FFF2-40B4-BE49-F238E27FC236}">
                <a16:creationId xmlns:a16="http://schemas.microsoft.com/office/drawing/2014/main" id="{700D4AEC-4264-ACE0-9B6F-009DBBAFCE06}"/>
              </a:ext>
            </a:extLst>
          </p:cNvPr>
          <p:cNvSpPr txBox="1"/>
          <p:nvPr/>
        </p:nvSpPr>
        <p:spPr>
          <a:xfrm>
            <a:off x="3174708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3" name="1,1" hidden="1">
            <a:extLst>
              <a:ext uri="{FF2B5EF4-FFF2-40B4-BE49-F238E27FC236}">
                <a16:creationId xmlns:a16="http://schemas.microsoft.com/office/drawing/2014/main" id="{593A59D6-BC15-F464-79A2-0716A6A736ED}"/>
              </a:ext>
            </a:extLst>
          </p:cNvPr>
          <p:cNvSpPr txBox="1"/>
          <p:nvPr/>
        </p:nvSpPr>
        <p:spPr>
          <a:xfrm>
            <a:off x="1150991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9" name="1,2" hidden="1">
            <a:extLst>
              <a:ext uri="{FF2B5EF4-FFF2-40B4-BE49-F238E27FC236}">
                <a16:creationId xmlns:a16="http://schemas.microsoft.com/office/drawing/2014/main" id="{64339AF7-A7C4-5FD1-913D-F747334E89CD}"/>
              </a:ext>
            </a:extLst>
          </p:cNvPr>
          <p:cNvSpPr txBox="1"/>
          <p:nvPr/>
        </p:nvSpPr>
        <p:spPr>
          <a:xfrm>
            <a:off x="1633702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100" name="1,3" hidden="1">
            <a:extLst>
              <a:ext uri="{FF2B5EF4-FFF2-40B4-BE49-F238E27FC236}">
                <a16:creationId xmlns:a16="http://schemas.microsoft.com/office/drawing/2014/main" id="{36A15482-EF18-EFD0-1F31-C8ED2B3A25DE}"/>
              </a:ext>
            </a:extLst>
          </p:cNvPr>
          <p:cNvSpPr txBox="1"/>
          <p:nvPr/>
        </p:nvSpPr>
        <p:spPr>
          <a:xfrm>
            <a:off x="2156357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101" name="1,4" hidden="1">
            <a:extLst>
              <a:ext uri="{FF2B5EF4-FFF2-40B4-BE49-F238E27FC236}">
                <a16:creationId xmlns:a16="http://schemas.microsoft.com/office/drawing/2014/main" id="{62184135-74F8-FAB5-5768-D9376F64D166}"/>
              </a:ext>
            </a:extLst>
          </p:cNvPr>
          <p:cNvSpPr txBox="1"/>
          <p:nvPr/>
        </p:nvSpPr>
        <p:spPr>
          <a:xfrm>
            <a:off x="2652053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102" name="1,5" hidden="1">
            <a:extLst>
              <a:ext uri="{FF2B5EF4-FFF2-40B4-BE49-F238E27FC236}">
                <a16:creationId xmlns:a16="http://schemas.microsoft.com/office/drawing/2014/main" id="{EA18E193-9279-5187-D0CA-F095E23BEB45}"/>
              </a:ext>
            </a:extLst>
          </p:cNvPr>
          <p:cNvSpPr txBox="1"/>
          <p:nvPr/>
        </p:nvSpPr>
        <p:spPr>
          <a:xfrm>
            <a:off x="3174708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96E05EC-D6A8-666D-4B57-BF2919428EA3}"/>
              </a:ext>
            </a:extLst>
          </p:cNvPr>
          <p:cNvSpPr txBox="1"/>
          <p:nvPr/>
        </p:nvSpPr>
        <p:spPr>
          <a:xfrm>
            <a:off x="5941704" y="1267244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 =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DA2165-755F-B2BC-0416-B39B6ACFD7FA}"/>
              </a:ext>
            </a:extLst>
          </p:cNvPr>
          <p:cNvSpPr txBox="1"/>
          <p:nvPr/>
        </p:nvSpPr>
        <p:spPr>
          <a:xfrm>
            <a:off x="6534934" y="1234699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0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F4C6E78-63D0-8EB4-E73B-31E28F67F2EA}"/>
              </a:ext>
            </a:extLst>
          </p:cNvPr>
          <p:cNvCxnSpPr/>
          <p:nvPr/>
        </p:nvCxnSpPr>
        <p:spPr>
          <a:xfrm flipV="1">
            <a:off x="2209529" y="1155912"/>
            <a:ext cx="0" cy="209639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13359A05-2D1A-AB46-8B30-AE871B88EED0}"/>
              </a:ext>
            </a:extLst>
          </p:cNvPr>
          <p:cNvSpPr txBox="1"/>
          <p:nvPr/>
        </p:nvSpPr>
        <p:spPr>
          <a:xfrm>
            <a:off x="1422057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ACQ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8A6EB53-F174-2DF8-E8E6-63BB1EB43A4D}"/>
              </a:ext>
            </a:extLst>
          </p:cNvPr>
          <p:cNvSpPr txBox="1"/>
          <p:nvPr/>
        </p:nvSpPr>
        <p:spPr>
          <a:xfrm>
            <a:off x="2719795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WIN</a:t>
            </a:r>
          </a:p>
        </p:txBody>
      </p:sp>
      <p:sp>
        <p:nvSpPr>
          <p:cNvPr id="70" name="Rectangle 69">
            <a:hlinkClick r:id="rId2" action="ppaction://hlinksldjump"/>
            <a:extLst>
              <a:ext uri="{FF2B5EF4-FFF2-40B4-BE49-F238E27FC236}">
                <a16:creationId xmlns:a16="http://schemas.microsoft.com/office/drawing/2014/main" id="{62FF1361-1FC4-CDC3-B4E9-654E6F145F8B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2D7550C-D220-E311-5D85-2D724ECD1BF0}"/>
              </a:ext>
            </a:extLst>
          </p:cNvPr>
          <p:cNvSpPr txBox="1"/>
          <p:nvPr/>
        </p:nvSpPr>
        <p:spPr>
          <a:xfrm>
            <a:off x="1374006" y="1614124"/>
            <a:ext cx="67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B15374E-5739-703C-65CE-35946EA01BF2}"/>
              </a:ext>
            </a:extLst>
          </p:cNvPr>
          <p:cNvSpPr txBox="1"/>
          <p:nvPr/>
        </p:nvSpPr>
        <p:spPr>
          <a:xfrm>
            <a:off x="2659627" y="1614124"/>
            <a:ext cx="67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7925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47B79-8CFF-F2E3-10C5-D9E5BE2D90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119</a:t>
            </a:fld>
            <a:endParaRPr lang="nl-B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B47347-290F-5328-9D49-3164DD9C8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traceback structure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101BE0-5879-E4FC-0918-F66D334A4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24960" y="5655520"/>
            <a:ext cx="2797120" cy="460800"/>
          </a:xfrm>
        </p:spPr>
        <p:txBody>
          <a:bodyPr>
            <a:normAutofit lnSpcReduction="10000"/>
          </a:bodyPr>
          <a:lstStyle/>
          <a:p>
            <a:pPr marL="114300" indent="0" algn="r">
              <a:buNone/>
            </a:pPr>
            <a:r>
              <a:rPr lang="it-IT" sz="1600"/>
              <a:t>Angarita </a:t>
            </a:r>
            <a:r>
              <a:rPr lang="it-IT" sz="1600" dirty="0"/>
              <a:t>et al. (2008)</a:t>
            </a:r>
            <a:endParaRPr lang="en-US" sz="2800" dirty="0"/>
          </a:p>
        </p:txBody>
      </p:sp>
      <p:sp>
        <p:nvSpPr>
          <p:cNvPr id="63" name="Rectangle 62">
            <a:hlinkClick r:id="rId2" action="ppaction://hlinksldjump"/>
            <a:extLst>
              <a:ext uri="{FF2B5EF4-FFF2-40B4-BE49-F238E27FC236}">
                <a16:creationId xmlns:a16="http://schemas.microsoft.com/office/drawing/2014/main" id="{6AD40E58-9E73-7F0D-2F4B-AB22471E4782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5ECEF-9299-458B-0525-239FBFAF5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228521"/>
            <a:ext cx="7670800" cy="42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4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CDB3E63-38E5-5994-284F-2C24EE89BFC9}"/>
              </a:ext>
            </a:extLst>
          </p:cNvPr>
          <p:cNvSpPr/>
          <p:nvPr/>
        </p:nvSpPr>
        <p:spPr>
          <a:xfrm>
            <a:off x="1034371" y="4322409"/>
            <a:ext cx="7075257" cy="904239"/>
          </a:xfrm>
          <a:prstGeom prst="round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FE4FAF0-D815-A65E-0814-AF374A3CC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7"/>
          <a:stretch>
            <a:fillRect/>
          </a:stretch>
        </p:blipFill>
        <p:spPr bwMode="auto">
          <a:xfrm>
            <a:off x="1034371" y="1647720"/>
            <a:ext cx="7075257" cy="2958456"/>
          </a:xfrm>
          <a:custGeom>
            <a:avLst/>
            <a:gdLst>
              <a:gd name="connsiteX0" fmla="*/ 0 w 7075257"/>
              <a:gd name="connsiteY0" fmla="*/ 0 h 2958456"/>
              <a:gd name="connsiteX1" fmla="*/ 7075257 w 7075257"/>
              <a:gd name="connsiteY1" fmla="*/ 0 h 2958456"/>
              <a:gd name="connsiteX2" fmla="*/ 7075257 w 7075257"/>
              <a:gd name="connsiteY2" fmla="*/ 2958456 h 2958456"/>
              <a:gd name="connsiteX3" fmla="*/ 0 w 7075257"/>
              <a:gd name="connsiteY3" fmla="*/ 2958456 h 2958456"/>
              <a:gd name="connsiteX4" fmla="*/ 0 w 7075257"/>
              <a:gd name="connsiteY4" fmla="*/ 0 h 295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5257" h="2958456">
                <a:moveTo>
                  <a:pt x="0" y="0"/>
                </a:moveTo>
                <a:lnTo>
                  <a:pt x="7075257" y="0"/>
                </a:lnTo>
                <a:lnTo>
                  <a:pt x="7075257" y="2958456"/>
                </a:lnTo>
                <a:lnTo>
                  <a:pt x="0" y="2958456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Google Shape;106;g11ceae0d697_0_17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-BE"/>
              <a:t>12</a:t>
            </a:fld>
            <a:endParaRPr/>
          </a:p>
        </p:txBody>
      </p:sp>
      <p:sp>
        <p:nvSpPr>
          <p:cNvPr id="107" name="Google Shape;107;g11ceae0d697_0_17"/>
          <p:cNvSpPr txBox="1">
            <a:spLocks noGrp="1"/>
          </p:cNvSpPr>
          <p:nvPr>
            <p:ph type="title" idx="4294967295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 dirty="0"/>
              <a:t>Aims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3B0923-50DA-54C9-812B-D4E7761B0607}"/>
              </a:ext>
            </a:extLst>
          </p:cNvPr>
          <p:cNvGrpSpPr/>
          <p:nvPr/>
        </p:nvGrpSpPr>
        <p:grpSpPr>
          <a:xfrm>
            <a:off x="5748818" y="508809"/>
            <a:ext cx="1440180" cy="904240"/>
            <a:chOff x="3853180" y="4996180"/>
            <a:chExt cx="1440180" cy="90424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98AEFC3-8128-8E38-7AE0-A96C62E83082}"/>
                </a:ext>
              </a:extLst>
            </p:cNvPr>
            <p:cNvSpPr/>
            <p:nvPr/>
          </p:nvSpPr>
          <p:spPr>
            <a:xfrm>
              <a:off x="3853180" y="4996180"/>
              <a:ext cx="1440180" cy="904240"/>
            </a:xfrm>
            <a:custGeom>
              <a:avLst/>
              <a:gdLst>
                <a:gd name="connsiteX0" fmla="*/ 459740 w 1440180"/>
                <a:gd name="connsiteY0" fmla="*/ 215900 h 904240"/>
                <a:gd name="connsiteX1" fmla="*/ 327660 w 1440180"/>
                <a:gd name="connsiteY1" fmla="*/ 271780 h 904240"/>
                <a:gd name="connsiteX2" fmla="*/ 350520 w 1440180"/>
                <a:gd name="connsiteY2" fmla="*/ 368300 h 904240"/>
                <a:gd name="connsiteX3" fmla="*/ 284480 w 1440180"/>
                <a:gd name="connsiteY3" fmla="*/ 284480 h 904240"/>
                <a:gd name="connsiteX4" fmla="*/ 208280 w 1440180"/>
                <a:gd name="connsiteY4" fmla="*/ 307340 h 904240"/>
                <a:gd name="connsiteX5" fmla="*/ 0 w 1440180"/>
                <a:gd name="connsiteY5" fmla="*/ 685800 h 904240"/>
                <a:gd name="connsiteX6" fmla="*/ 53340 w 1440180"/>
                <a:gd name="connsiteY6" fmla="*/ 746760 h 904240"/>
                <a:gd name="connsiteX7" fmla="*/ 535940 w 1440180"/>
                <a:gd name="connsiteY7" fmla="*/ 739140 h 904240"/>
                <a:gd name="connsiteX8" fmla="*/ 642620 w 1440180"/>
                <a:gd name="connsiteY8" fmla="*/ 904240 h 904240"/>
                <a:gd name="connsiteX9" fmla="*/ 1440180 w 1440180"/>
                <a:gd name="connsiteY9" fmla="*/ 584200 h 904240"/>
                <a:gd name="connsiteX10" fmla="*/ 1051560 w 1440180"/>
                <a:gd name="connsiteY10" fmla="*/ 25400 h 904240"/>
                <a:gd name="connsiteX11" fmla="*/ 1031240 w 1440180"/>
                <a:gd name="connsiteY11" fmla="*/ 0 h 904240"/>
                <a:gd name="connsiteX12" fmla="*/ 459740 w 1440180"/>
                <a:gd name="connsiteY12" fmla="*/ 215900 h 904240"/>
                <a:gd name="connsiteX0" fmla="*/ 459740 w 1440180"/>
                <a:gd name="connsiteY0" fmla="*/ 215900 h 904240"/>
                <a:gd name="connsiteX1" fmla="*/ 327660 w 1440180"/>
                <a:gd name="connsiteY1" fmla="*/ 271780 h 904240"/>
                <a:gd name="connsiteX2" fmla="*/ 350520 w 1440180"/>
                <a:gd name="connsiteY2" fmla="*/ 368300 h 904240"/>
                <a:gd name="connsiteX3" fmla="*/ 284480 w 1440180"/>
                <a:gd name="connsiteY3" fmla="*/ 304800 h 904240"/>
                <a:gd name="connsiteX4" fmla="*/ 208280 w 1440180"/>
                <a:gd name="connsiteY4" fmla="*/ 307340 h 904240"/>
                <a:gd name="connsiteX5" fmla="*/ 0 w 1440180"/>
                <a:gd name="connsiteY5" fmla="*/ 685800 h 904240"/>
                <a:gd name="connsiteX6" fmla="*/ 53340 w 1440180"/>
                <a:gd name="connsiteY6" fmla="*/ 746760 h 904240"/>
                <a:gd name="connsiteX7" fmla="*/ 535940 w 1440180"/>
                <a:gd name="connsiteY7" fmla="*/ 739140 h 904240"/>
                <a:gd name="connsiteX8" fmla="*/ 642620 w 1440180"/>
                <a:gd name="connsiteY8" fmla="*/ 904240 h 904240"/>
                <a:gd name="connsiteX9" fmla="*/ 1440180 w 1440180"/>
                <a:gd name="connsiteY9" fmla="*/ 584200 h 904240"/>
                <a:gd name="connsiteX10" fmla="*/ 1051560 w 1440180"/>
                <a:gd name="connsiteY10" fmla="*/ 25400 h 904240"/>
                <a:gd name="connsiteX11" fmla="*/ 1031240 w 1440180"/>
                <a:gd name="connsiteY11" fmla="*/ 0 h 904240"/>
                <a:gd name="connsiteX12" fmla="*/ 459740 w 1440180"/>
                <a:gd name="connsiteY12" fmla="*/ 215900 h 9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0180" h="904240">
                  <a:moveTo>
                    <a:pt x="459740" y="215900"/>
                  </a:moveTo>
                  <a:lnTo>
                    <a:pt x="327660" y="271780"/>
                  </a:lnTo>
                  <a:lnTo>
                    <a:pt x="350520" y="368300"/>
                  </a:lnTo>
                  <a:lnTo>
                    <a:pt x="284480" y="304800"/>
                  </a:lnTo>
                  <a:lnTo>
                    <a:pt x="208280" y="307340"/>
                  </a:lnTo>
                  <a:lnTo>
                    <a:pt x="0" y="685800"/>
                  </a:lnTo>
                  <a:lnTo>
                    <a:pt x="53340" y="746760"/>
                  </a:lnTo>
                  <a:lnTo>
                    <a:pt x="535940" y="739140"/>
                  </a:lnTo>
                  <a:lnTo>
                    <a:pt x="642620" y="904240"/>
                  </a:lnTo>
                  <a:lnTo>
                    <a:pt x="1440180" y="584200"/>
                  </a:lnTo>
                  <a:lnTo>
                    <a:pt x="1051560" y="25400"/>
                  </a:lnTo>
                  <a:lnTo>
                    <a:pt x="1031240" y="0"/>
                  </a:lnTo>
                  <a:lnTo>
                    <a:pt x="459740" y="2159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8B9515-E3C1-2AFA-C92A-7325C98C6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0568" y="5037963"/>
              <a:ext cx="1077887" cy="85359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A271AE-AE8C-0834-A6F4-DB0ADDC2D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2240" y="5366613"/>
              <a:ext cx="340360" cy="305473"/>
            </a:xfrm>
            <a:prstGeom prst="rect">
              <a:avLst/>
            </a:prstGeom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F3F6F80-703A-1861-C0F6-9DD4476DDABF}"/>
              </a:ext>
            </a:extLst>
          </p:cNvPr>
          <p:cNvSpPr/>
          <p:nvPr/>
        </p:nvSpPr>
        <p:spPr>
          <a:xfrm>
            <a:off x="4747773" y="4870564"/>
            <a:ext cx="3209314" cy="2638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OpenWiFi’s</a:t>
            </a:r>
            <a:r>
              <a:rPr kumimoji="0" lang="en-US" sz="140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OFDM Receiver Module</a:t>
            </a:r>
            <a:endParaRPr kumimoji="0" lang="LID4096" sz="140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E08ECB-7E09-4EE0-3751-39E6BFAAE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7228" y="3861371"/>
            <a:ext cx="1077887" cy="1024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15F244-84C5-9D6E-BF55-2EAE010B29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4371" y="-68394"/>
            <a:ext cx="2091570" cy="2091570"/>
          </a:xfrm>
          <a:prstGeom prst="rect">
            <a:avLst/>
          </a:prstGeom>
        </p:spPr>
      </p:pic>
      <p:sp>
        <p:nvSpPr>
          <p:cNvPr id="13" name="Rectangle 12">
            <a:hlinkClick r:id="rId8" action="ppaction://hlinksldjump"/>
            <a:extLst>
              <a:ext uri="{FF2B5EF4-FFF2-40B4-BE49-F238E27FC236}">
                <a16:creationId xmlns:a16="http://schemas.microsoft.com/office/drawing/2014/main" id="{B5F9FFBA-E88A-8ACA-DA91-5275D04BCA58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236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64CF5-EEE9-A744-D982-01D38A593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120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AD363B-1512-306D-2543-E5116FEE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SMU</a:t>
            </a:r>
          </a:p>
        </p:txBody>
      </p:sp>
      <p:sp>
        <p:nvSpPr>
          <p:cNvPr id="89" name="Rectangle: Rounded Corners 88" hidden="1">
            <a:extLst>
              <a:ext uri="{FF2B5EF4-FFF2-40B4-BE49-F238E27FC236}">
                <a16:creationId xmlns:a16="http://schemas.microsoft.com/office/drawing/2014/main" id="{46EC7029-6B63-B92C-06FF-BD6E11497963}"/>
              </a:ext>
            </a:extLst>
          </p:cNvPr>
          <p:cNvSpPr/>
          <p:nvPr/>
        </p:nvSpPr>
        <p:spPr>
          <a:xfrm>
            <a:off x="5711269" y="1492530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0" name="Rectangle: Rounded Corners 89" hidden="1">
            <a:extLst>
              <a:ext uri="{FF2B5EF4-FFF2-40B4-BE49-F238E27FC236}">
                <a16:creationId xmlns:a16="http://schemas.microsoft.com/office/drawing/2014/main" id="{DCE9C475-17ED-8314-E0C8-56899A55B909}"/>
              </a:ext>
            </a:extLst>
          </p:cNvPr>
          <p:cNvSpPr/>
          <p:nvPr/>
        </p:nvSpPr>
        <p:spPr>
          <a:xfrm>
            <a:off x="5711269" y="183856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1" name="Rectangle: Rounded Corners 90" hidden="1">
            <a:extLst>
              <a:ext uri="{FF2B5EF4-FFF2-40B4-BE49-F238E27FC236}">
                <a16:creationId xmlns:a16="http://schemas.microsoft.com/office/drawing/2014/main" id="{79937AC3-4AD1-99AC-181E-EA9604ACAD4D}"/>
              </a:ext>
            </a:extLst>
          </p:cNvPr>
          <p:cNvSpPr/>
          <p:nvPr/>
        </p:nvSpPr>
        <p:spPr>
          <a:xfrm>
            <a:off x="5711269" y="262944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4" name="Rectangle: Rounded Corners 93" hidden="1">
            <a:extLst>
              <a:ext uri="{FF2B5EF4-FFF2-40B4-BE49-F238E27FC236}">
                <a16:creationId xmlns:a16="http://schemas.microsoft.com/office/drawing/2014/main" id="{89F8BA75-289C-08F2-13AD-0044A4E32AB2}"/>
              </a:ext>
            </a:extLst>
          </p:cNvPr>
          <p:cNvSpPr/>
          <p:nvPr/>
        </p:nvSpPr>
        <p:spPr>
          <a:xfrm>
            <a:off x="5711269" y="296190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7" name="Rectangle: Rounded Corners 96" hidden="1">
            <a:extLst>
              <a:ext uri="{FF2B5EF4-FFF2-40B4-BE49-F238E27FC236}">
                <a16:creationId xmlns:a16="http://schemas.microsoft.com/office/drawing/2014/main" id="{33252C56-B93E-120F-5A23-B15AB4422DE0}"/>
              </a:ext>
            </a:extLst>
          </p:cNvPr>
          <p:cNvSpPr/>
          <p:nvPr/>
        </p:nvSpPr>
        <p:spPr>
          <a:xfrm>
            <a:off x="5711269" y="500534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8" name="Rectangle: Rounded Corners 97" hidden="1">
            <a:extLst>
              <a:ext uri="{FF2B5EF4-FFF2-40B4-BE49-F238E27FC236}">
                <a16:creationId xmlns:a16="http://schemas.microsoft.com/office/drawing/2014/main" id="{A8BCA4F7-00E7-B763-096E-B1A9070549F4}"/>
              </a:ext>
            </a:extLst>
          </p:cNvPr>
          <p:cNvSpPr/>
          <p:nvPr/>
        </p:nvSpPr>
        <p:spPr>
          <a:xfrm>
            <a:off x="5711269" y="5328413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5" name="Rectangle: Rounded Corners 94" hidden="1">
            <a:extLst>
              <a:ext uri="{FF2B5EF4-FFF2-40B4-BE49-F238E27FC236}">
                <a16:creationId xmlns:a16="http://schemas.microsoft.com/office/drawing/2014/main" id="{BC38531B-F9CA-7D09-C664-324B47B3D678}"/>
              </a:ext>
            </a:extLst>
          </p:cNvPr>
          <p:cNvSpPr/>
          <p:nvPr/>
        </p:nvSpPr>
        <p:spPr>
          <a:xfrm>
            <a:off x="5711269" y="3879415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6" name="Rectangle: Rounded Corners 95" hidden="1">
            <a:extLst>
              <a:ext uri="{FF2B5EF4-FFF2-40B4-BE49-F238E27FC236}">
                <a16:creationId xmlns:a16="http://schemas.microsoft.com/office/drawing/2014/main" id="{2F83083D-4B87-B0C8-7994-D6D6ECEAD22B}"/>
              </a:ext>
            </a:extLst>
          </p:cNvPr>
          <p:cNvSpPr/>
          <p:nvPr/>
        </p:nvSpPr>
        <p:spPr>
          <a:xfrm>
            <a:off x="5711269" y="418307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E06E6C-C859-FE57-0169-D9DF920E3F0B}"/>
              </a:ext>
            </a:extLst>
          </p:cNvPr>
          <p:cNvSpPr/>
          <p:nvPr/>
        </p:nvSpPr>
        <p:spPr>
          <a:xfrm>
            <a:off x="900000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525231-9070-9CF5-4222-A2CC361B3A67}"/>
              </a:ext>
            </a:extLst>
          </p:cNvPr>
          <p:cNvCxnSpPr>
            <a:cxnSpLocks/>
          </p:cNvCxnSpPr>
          <p:nvPr/>
        </p:nvCxnSpPr>
        <p:spPr>
          <a:xfrm>
            <a:off x="900000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2C94AE-88D8-A8DC-4BE5-0EC7CE0003D9}"/>
              </a:ext>
            </a:extLst>
          </p:cNvPr>
          <p:cNvCxnSpPr>
            <a:cxnSpLocks/>
          </p:cNvCxnSpPr>
          <p:nvPr/>
        </p:nvCxnSpPr>
        <p:spPr>
          <a:xfrm>
            <a:off x="900000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97345E3-1779-F495-7B4C-AF6166A08CBA}"/>
              </a:ext>
            </a:extLst>
          </p:cNvPr>
          <p:cNvSpPr txBox="1"/>
          <p:nvPr/>
        </p:nvSpPr>
        <p:spPr>
          <a:xfrm>
            <a:off x="943466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80B3EF-9063-176D-AD8F-9F5FBF1D2CF5}"/>
              </a:ext>
            </a:extLst>
          </p:cNvPr>
          <p:cNvSpPr/>
          <p:nvPr/>
        </p:nvSpPr>
        <p:spPr>
          <a:xfrm>
            <a:off x="2983443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072E96-3B02-0146-8476-FBDAEA9012F2}"/>
              </a:ext>
            </a:extLst>
          </p:cNvPr>
          <p:cNvCxnSpPr>
            <a:cxnSpLocks/>
          </p:cNvCxnSpPr>
          <p:nvPr/>
        </p:nvCxnSpPr>
        <p:spPr>
          <a:xfrm>
            <a:off x="2983443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A339F06-E1A5-F86F-929A-BC1965B0B6DB}"/>
              </a:ext>
            </a:extLst>
          </p:cNvPr>
          <p:cNvCxnSpPr>
            <a:cxnSpLocks/>
          </p:cNvCxnSpPr>
          <p:nvPr/>
        </p:nvCxnSpPr>
        <p:spPr>
          <a:xfrm>
            <a:off x="2983443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954E393-5702-611B-1BF4-DEC326B5CF88}"/>
              </a:ext>
            </a:extLst>
          </p:cNvPr>
          <p:cNvSpPr txBox="1"/>
          <p:nvPr/>
        </p:nvSpPr>
        <p:spPr>
          <a:xfrm>
            <a:off x="3026909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6C2DFA-B4B5-5D23-5B9C-2D148B69FD5C}"/>
              </a:ext>
            </a:extLst>
          </p:cNvPr>
          <p:cNvSpPr/>
          <p:nvPr/>
        </p:nvSpPr>
        <p:spPr>
          <a:xfrm>
            <a:off x="5066886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A9A6EE-BFAB-11C6-58D9-147E3CB2EBBE}"/>
              </a:ext>
            </a:extLst>
          </p:cNvPr>
          <p:cNvCxnSpPr>
            <a:cxnSpLocks/>
          </p:cNvCxnSpPr>
          <p:nvPr/>
        </p:nvCxnSpPr>
        <p:spPr>
          <a:xfrm>
            <a:off x="5066886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EE8BCFE-17F7-0545-8FFA-58EA43176040}"/>
              </a:ext>
            </a:extLst>
          </p:cNvPr>
          <p:cNvCxnSpPr>
            <a:cxnSpLocks/>
          </p:cNvCxnSpPr>
          <p:nvPr/>
        </p:nvCxnSpPr>
        <p:spPr>
          <a:xfrm>
            <a:off x="5066886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788242E-A58B-300B-235F-B31F3CD1A181}"/>
              </a:ext>
            </a:extLst>
          </p:cNvPr>
          <p:cNvSpPr txBox="1"/>
          <p:nvPr/>
        </p:nvSpPr>
        <p:spPr>
          <a:xfrm>
            <a:off x="5110352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7EBE25-109C-DE4C-A5D3-38F9DEC11690}"/>
              </a:ext>
            </a:extLst>
          </p:cNvPr>
          <p:cNvSpPr/>
          <p:nvPr/>
        </p:nvSpPr>
        <p:spPr>
          <a:xfrm>
            <a:off x="7237262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51E52-8156-F12D-413A-C81FBBE2D1D1}"/>
              </a:ext>
            </a:extLst>
          </p:cNvPr>
          <p:cNvCxnSpPr>
            <a:cxnSpLocks/>
          </p:cNvCxnSpPr>
          <p:nvPr/>
        </p:nvCxnSpPr>
        <p:spPr>
          <a:xfrm>
            <a:off x="7237262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72039D-7120-CCA4-92BF-E44DE184FEA7}"/>
              </a:ext>
            </a:extLst>
          </p:cNvPr>
          <p:cNvCxnSpPr>
            <a:cxnSpLocks/>
          </p:cNvCxnSpPr>
          <p:nvPr/>
        </p:nvCxnSpPr>
        <p:spPr>
          <a:xfrm>
            <a:off x="7237262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92412C8-92FD-F066-17CB-4F2CE82F0B55}"/>
              </a:ext>
            </a:extLst>
          </p:cNvPr>
          <p:cNvSpPr txBox="1"/>
          <p:nvPr/>
        </p:nvSpPr>
        <p:spPr>
          <a:xfrm>
            <a:off x="7280728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4</a:t>
            </a:r>
          </a:p>
        </p:txBody>
      </p:sp>
      <p:sp>
        <p:nvSpPr>
          <p:cNvPr id="58" name="01" hidden="1">
            <a:extLst>
              <a:ext uri="{FF2B5EF4-FFF2-40B4-BE49-F238E27FC236}">
                <a16:creationId xmlns:a16="http://schemas.microsoft.com/office/drawing/2014/main" id="{5D42D75F-A66D-F7B5-1949-A2B3517AC7B0}"/>
              </a:ext>
            </a:extLst>
          </p:cNvPr>
          <p:cNvSpPr txBox="1"/>
          <p:nvPr/>
        </p:nvSpPr>
        <p:spPr>
          <a:xfrm>
            <a:off x="1205849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59" name="02" hidden="1">
            <a:extLst>
              <a:ext uri="{FF2B5EF4-FFF2-40B4-BE49-F238E27FC236}">
                <a16:creationId xmlns:a16="http://schemas.microsoft.com/office/drawing/2014/main" id="{24EE66CC-4D83-6C01-F40E-30C6AEC792B4}"/>
              </a:ext>
            </a:extLst>
          </p:cNvPr>
          <p:cNvSpPr txBox="1"/>
          <p:nvPr/>
        </p:nvSpPr>
        <p:spPr>
          <a:xfrm>
            <a:off x="1205849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02</a:t>
            </a:r>
          </a:p>
        </p:txBody>
      </p:sp>
      <p:sp>
        <p:nvSpPr>
          <p:cNvPr id="63" name="03" hidden="1">
            <a:extLst>
              <a:ext uri="{FF2B5EF4-FFF2-40B4-BE49-F238E27FC236}">
                <a16:creationId xmlns:a16="http://schemas.microsoft.com/office/drawing/2014/main" id="{5AFF972C-9618-E366-83A5-9AC8F52E23D3}"/>
              </a:ext>
            </a:extLst>
          </p:cNvPr>
          <p:cNvSpPr txBox="1"/>
          <p:nvPr/>
        </p:nvSpPr>
        <p:spPr>
          <a:xfrm>
            <a:off x="3347166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61" name="04" hidden="1">
            <a:extLst>
              <a:ext uri="{FF2B5EF4-FFF2-40B4-BE49-F238E27FC236}">
                <a16:creationId xmlns:a16="http://schemas.microsoft.com/office/drawing/2014/main" id="{277FE03E-A44E-F22B-9DC3-D70547B26DE0}"/>
              </a:ext>
            </a:extLst>
          </p:cNvPr>
          <p:cNvSpPr txBox="1"/>
          <p:nvPr/>
        </p:nvSpPr>
        <p:spPr>
          <a:xfrm>
            <a:off x="3347166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62" name="05" hidden="1">
            <a:extLst>
              <a:ext uri="{FF2B5EF4-FFF2-40B4-BE49-F238E27FC236}">
                <a16:creationId xmlns:a16="http://schemas.microsoft.com/office/drawing/2014/main" id="{DE986B95-DC33-C097-DAB9-BB40B0BEC05D}"/>
              </a:ext>
            </a:extLst>
          </p:cNvPr>
          <p:cNvSpPr txBox="1"/>
          <p:nvPr/>
        </p:nvSpPr>
        <p:spPr>
          <a:xfrm>
            <a:off x="3347166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66" name="06" hidden="1">
            <a:extLst>
              <a:ext uri="{FF2B5EF4-FFF2-40B4-BE49-F238E27FC236}">
                <a16:creationId xmlns:a16="http://schemas.microsoft.com/office/drawing/2014/main" id="{AE38A043-241B-1C58-BC26-B3CD1551EFF2}"/>
              </a:ext>
            </a:extLst>
          </p:cNvPr>
          <p:cNvSpPr txBox="1"/>
          <p:nvPr/>
        </p:nvSpPr>
        <p:spPr>
          <a:xfrm>
            <a:off x="5384310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06</a:t>
            </a:r>
          </a:p>
        </p:txBody>
      </p:sp>
      <p:sp>
        <p:nvSpPr>
          <p:cNvPr id="64" name="07" hidden="1">
            <a:extLst>
              <a:ext uri="{FF2B5EF4-FFF2-40B4-BE49-F238E27FC236}">
                <a16:creationId xmlns:a16="http://schemas.microsoft.com/office/drawing/2014/main" id="{91570AA5-DDBE-05BB-D3C3-0F800C776994}"/>
              </a:ext>
            </a:extLst>
          </p:cNvPr>
          <p:cNvSpPr txBox="1"/>
          <p:nvPr/>
        </p:nvSpPr>
        <p:spPr>
          <a:xfrm>
            <a:off x="5384310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07</a:t>
            </a:r>
          </a:p>
        </p:txBody>
      </p:sp>
      <p:sp>
        <p:nvSpPr>
          <p:cNvPr id="65" name="08" hidden="1">
            <a:extLst>
              <a:ext uri="{FF2B5EF4-FFF2-40B4-BE49-F238E27FC236}">
                <a16:creationId xmlns:a16="http://schemas.microsoft.com/office/drawing/2014/main" id="{7C538013-AA3D-218F-B7FF-D2E4D3F7ECF1}"/>
              </a:ext>
            </a:extLst>
          </p:cNvPr>
          <p:cNvSpPr txBox="1"/>
          <p:nvPr/>
        </p:nvSpPr>
        <p:spPr>
          <a:xfrm>
            <a:off x="5384310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69" name="9" hidden="1">
            <a:extLst>
              <a:ext uri="{FF2B5EF4-FFF2-40B4-BE49-F238E27FC236}">
                <a16:creationId xmlns:a16="http://schemas.microsoft.com/office/drawing/2014/main" id="{605CD53B-6E16-06B0-80A3-08D8482BD691}"/>
              </a:ext>
            </a:extLst>
          </p:cNvPr>
          <p:cNvSpPr txBox="1"/>
          <p:nvPr/>
        </p:nvSpPr>
        <p:spPr>
          <a:xfrm>
            <a:off x="7578584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09</a:t>
            </a:r>
          </a:p>
        </p:txBody>
      </p:sp>
      <p:sp>
        <p:nvSpPr>
          <p:cNvPr id="67" name="10" hidden="1">
            <a:extLst>
              <a:ext uri="{FF2B5EF4-FFF2-40B4-BE49-F238E27FC236}">
                <a16:creationId xmlns:a16="http://schemas.microsoft.com/office/drawing/2014/main" id="{7E7C65D0-D1E3-FB7D-3171-7FB97314E7EA}"/>
              </a:ext>
            </a:extLst>
          </p:cNvPr>
          <p:cNvSpPr txBox="1"/>
          <p:nvPr/>
        </p:nvSpPr>
        <p:spPr>
          <a:xfrm>
            <a:off x="7578584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68" name="11" hidden="1">
            <a:extLst>
              <a:ext uri="{FF2B5EF4-FFF2-40B4-BE49-F238E27FC236}">
                <a16:creationId xmlns:a16="http://schemas.microsoft.com/office/drawing/2014/main" id="{109802B6-4B06-4183-781E-B9C3EBAA4719}"/>
              </a:ext>
            </a:extLst>
          </p:cNvPr>
          <p:cNvSpPr txBox="1"/>
          <p:nvPr/>
        </p:nvSpPr>
        <p:spPr>
          <a:xfrm>
            <a:off x="7578584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60" name="12" hidden="1">
            <a:extLst>
              <a:ext uri="{FF2B5EF4-FFF2-40B4-BE49-F238E27FC236}">
                <a16:creationId xmlns:a16="http://schemas.microsoft.com/office/drawing/2014/main" id="{E11091DE-3DE3-E67C-5DA9-4C545670A81C}"/>
              </a:ext>
            </a:extLst>
          </p:cNvPr>
          <p:cNvSpPr txBox="1"/>
          <p:nvPr/>
        </p:nvSpPr>
        <p:spPr>
          <a:xfrm>
            <a:off x="1205849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12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DEB6865-C35A-231A-7FD5-5BCD20B2DAF1}"/>
              </a:ext>
            </a:extLst>
          </p:cNvPr>
          <p:cNvSpPr/>
          <p:nvPr/>
        </p:nvSpPr>
        <p:spPr>
          <a:xfrm>
            <a:off x="4829626" y="1155912"/>
            <a:ext cx="3738112" cy="2096392"/>
          </a:xfrm>
          <a:prstGeom prst="roundRect">
            <a:avLst>
              <a:gd name="adj" fmla="val 11308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dirty="0">
              <a:solidFill>
                <a:srgbClr val="FF0000"/>
              </a:solidFill>
              <a:latin typeface="NimbusSanL-Regu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82A22-9102-F89B-0668-A4511B9B386B}"/>
              </a:ext>
            </a:extLst>
          </p:cNvPr>
          <p:cNvSpPr/>
          <p:nvPr/>
        </p:nvSpPr>
        <p:spPr>
          <a:xfrm>
            <a:off x="5116776" y="2399611"/>
            <a:ext cx="740643" cy="275652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64F8CE-F936-00B0-5A49-88B1E82C07A7}"/>
              </a:ext>
            </a:extLst>
          </p:cNvPr>
          <p:cNvSpPr txBox="1"/>
          <p:nvPr/>
        </p:nvSpPr>
        <p:spPr>
          <a:xfrm>
            <a:off x="5988003" y="2381541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AD47"/>
                </a:solidFill>
              </a:rPr>
              <a:t>Traceback module 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07E6B9-D9A7-27CF-92BC-6BF0231A8BD9}"/>
              </a:ext>
            </a:extLst>
          </p:cNvPr>
          <p:cNvSpPr/>
          <p:nvPr/>
        </p:nvSpPr>
        <p:spPr>
          <a:xfrm>
            <a:off x="5116776" y="2812874"/>
            <a:ext cx="740643" cy="27565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7030A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1EAFAA7-3589-0B6A-D8E6-B3B8EFD90837}"/>
              </a:ext>
            </a:extLst>
          </p:cNvPr>
          <p:cNvSpPr txBox="1"/>
          <p:nvPr/>
        </p:nvSpPr>
        <p:spPr>
          <a:xfrm>
            <a:off x="5988003" y="2794805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Traceback module 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AA5F098-4E86-B00D-4835-2319A1367780}"/>
              </a:ext>
            </a:extLst>
          </p:cNvPr>
          <p:cNvSpPr txBox="1"/>
          <p:nvPr/>
        </p:nvSpPr>
        <p:spPr>
          <a:xfrm>
            <a:off x="5988003" y="1940680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Write to RAM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AEA7FD-BE89-913F-F8B4-2C350B51AE18}"/>
              </a:ext>
            </a:extLst>
          </p:cNvPr>
          <p:cNvSpPr txBox="1"/>
          <p:nvPr/>
        </p:nvSpPr>
        <p:spPr>
          <a:xfrm>
            <a:off x="5098714" y="1940680"/>
            <a:ext cx="838199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XX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2E8FC16-5871-F6B0-529E-447EFE8585CD}"/>
              </a:ext>
            </a:extLst>
          </p:cNvPr>
          <p:cNvSpPr/>
          <p:nvPr/>
        </p:nvSpPr>
        <p:spPr>
          <a:xfrm>
            <a:off x="1150990" y="1576539"/>
            <a:ext cx="2654409" cy="556479"/>
          </a:xfrm>
          <a:prstGeom prst="rect">
            <a:avLst/>
          </a:prstGeom>
          <a:noFill/>
          <a:ln w="19050">
            <a:solidFill>
              <a:srgbClr val="70AD4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2F867D-CE5E-8744-FC85-789E8AF844D8}"/>
              </a:ext>
            </a:extLst>
          </p:cNvPr>
          <p:cNvSpPr/>
          <p:nvPr/>
        </p:nvSpPr>
        <p:spPr>
          <a:xfrm>
            <a:off x="1150990" y="2409464"/>
            <a:ext cx="2654409" cy="556479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2,1" hidden="1">
            <a:extLst>
              <a:ext uri="{FF2B5EF4-FFF2-40B4-BE49-F238E27FC236}">
                <a16:creationId xmlns:a16="http://schemas.microsoft.com/office/drawing/2014/main" id="{AE51AF38-4545-87B5-D4B0-E2DE267D466C}"/>
              </a:ext>
            </a:extLst>
          </p:cNvPr>
          <p:cNvSpPr txBox="1"/>
          <p:nvPr/>
        </p:nvSpPr>
        <p:spPr>
          <a:xfrm>
            <a:off x="1150991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6" name="2,2" hidden="1">
            <a:extLst>
              <a:ext uri="{FF2B5EF4-FFF2-40B4-BE49-F238E27FC236}">
                <a16:creationId xmlns:a16="http://schemas.microsoft.com/office/drawing/2014/main" id="{EC029B03-2837-A5B8-9410-D9A5464ECC72}"/>
              </a:ext>
            </a:extLst>
          </p:cNvPr>
          <p:cNvSpPr txBox="1"/>
          <p:nvPr/>
        </p:nvSpPr>
        <p:spPr>
          <a:xfrm>
            <a:off x="1633702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7" name="2,3" hidden="1">
            <a:extLst>
              <a:ext uri="{FF2B5EF4-FFF2-40B4-BE49-F238E27FC236}">
                <a16:creationId xmlns:a16="http://schemas.microsoft.com/office/drawing/2014/main" id="{E0B67397-F958-8B8B-3A0C-7AB453E37507}"/>
              </a:ext>
            </a:extLst>
          </p:cNvPr>
          <p:cNvSpPr txBox="1"/>
          <p:nvPr/>
        </p:nvSpPr>
        <p:spPr>
          <a:xfrm>
            <a:off x="2156357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8" name="2,4" hidden="1">
            <a:extLst>
              <a:ext uri="{FF2B5EF4-FFF2-40B4-BE49-F238E27FC236}">
                <a16:creationId xmlns:a16="http://schemas.microsoft.com/office/drawing/2014/main" id="{1ACBF509-D6B1-431E-F41F-8B48688A5C8E}"/>
              </a:ext>
            </a:extLst>
          </p:cNvPr>
          <p:cNvSpPr txBox="1"/>
          <p:nvPr/>
        </p:nvSpPr>
        <p:spPr>
          <a:xfrm>
            <a:off x="2652053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2" name="2,5" hidden="1">
            <a:extLst>
              <a:ext uri="{FF2B5EF4-FFF2-40B4-BE49-F238E27FC236}">
                <a16:creationId xmlns:a16="http://schemas.microsoft.com/office/drawing/2014/main" id="{700D4AEC-4264-ACE0-9B6F-009DBBAFCE06}"/>
              </a:ext>
            </a:extLst>
          </p:cNvPr>
          <p:cNvSpPr txBox="1"/>
          <p:nvPr/>
        </p:nvSpPr>
        <p:spPr>
          <a:xfrm>
            <a:off x="3174708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3" name="1,1" hidden="1">
            <a:extLst>
              <a:ext uri="{FF2B5EF4-FFF2-40B4-BE49-F238E27FC236}">
                <a16:creationId xmlns:a16="http://schemas.microsoft.com/office/drawing/2014/main" id="{593A59D6-BC15-F464-79A2-0716A6A736ED}"/>
              </a:ext>
            </a:extLst>
          </p:cNvPr>
          <p:cNvSpPr txBox="1"/>
          <p:nvPr/>
        </p:nvSpPr>
        <p:spPr>
          <a:xfrm>
            <a:off x="1150991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9" name="1,2" hidden="1">
            <a:extLst>
              <a:ext uri="{FF2B5EF4-FFF2-40B4-BE49-F238E27FC236}">
                <a16:creationId xmlns:a16="http://schemas.microsoft.com/office/drawing/2014/main" id="{64339AF7-A7C4-5FD1-913D-F747334E89CD}"/>
              </a:ext>
            </a:extLst>
          </p:cNvPr>
          <p:cNvSpPr txBox="1"/>
          <p:nvPr/>
        </p:nvSpPr>
        <p:spPr>
          <a:xfrm>
            <a:off x="1633702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100" name="1,3" hidden="1">
            <a:extLst>
              <a:ext uri="{FF2B5EF4-FFF2-40B4-BE49-F238E27FC236}">
                <a16:creationId xmlns:a16="http://schemas.microsoft.com/office/drawing/2014/main" id="{36A15482-EF18-EFD0-1F31-C8ED2B3A25DE}"/>
              </a:ext>
            </a:extLst>
          </p:cNvPr>
          <p:cNvSpPr txBox="1"/>
          <p:nvPr/>
        </p:nvSpPr>
        <p:spPr>
          <a:xfrm>
            <a:off x="2156357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101" name="1,4" hidden="1">
            <a:extLst>
              <a:ext uri="{FF2B5EF4-FFF2-40B4-BE49-F238E27FC236}">
                <a16:creationId xmlns:a16="http://schemas.microsoft.com/office/drawing/2014/main" id="{62184135-74F8-FAB5-5768-D9376F64D166}"/>
              </a:ext>
            </a:extLst>
          </p:cNvPr>
          <p:cNvSpPr txBox="1"/>
          <p:nvPr/>
        </p:nvSpPr>
        <p:spPr>
          <a:xfrm>
            <a:off x="2652053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102" name="1,5" hidden="1">
            <a:extLst>
              <a:ext uri="{FF2B5EF4-FFF2-40B4-BE49-F238E27FC236}">
                <a16:creationId xmlns:a16="http://schemas.microsoft.com/office/drawing/2014/main" id="{EA18E193-9279-5187-D0CA-F095E23BEB45}"/>
              </a:ext>
            </a:extLst>
          </p:cNvPr>
          <p:cNvSpPr txBox="1"/>
          <p:nvPr/>
        </p:nvSpPr>
        <p:spPr>
          <a:xfrm>
            <a:off x="3174708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96E05EC-D6A8-666D-4B57-BF2919428EA3}"/>
              </a:ext>
            </a:extLst>
          </p:cNvPr>
          <p:cNvSpPr txBox="1"/>
          <p:nvPr/>
        </p:nvSpPr>
        <p:spPr>
          <a:xfrm>
            <a:off x="5941704" y="1267244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 =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DA2165-755F-B2BC-0416-B39B6ACFD7FA}"/>
              </a:ext>
            </a:extLst>
          </p:cNvPr>
          <p:cNvSpPr txBox="1"/>
          <p:nvPr/>
        </p:nvSpPr>
        <p:spPr>
          <a:xfrm>
            <a:off x="6534934" y="1234699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0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F4C6E78-63D0-8EB4-E73B-31E28F67F2EA}"/>
              </a:ext>
            </a:extLst>
          </p:cNvPr>
          <p:cNvCxnSpPr/>
          <p:nvPr/>
        </p:nvCxnSpPr>
        <p:spPr>
          <a:xfrm flipV="1">
            <a:off x="2209529" y="1155912"/>
            <a:ext cx="0" cy="209639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13359A05-2D1A-AB46-8B30-AE871B88EED0}"/>
              </a:ext>
            </a:extLst>
          </p:cNvPr>
          <p:cNvSpPr txBox="1"/>
          <p:nvPr/>
        </p:nvSpPr>
        <p:spPr>
          <a:xfrm>
            <a:off x="1422057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ACQ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8A6EB53-F174-2DF8-E8E6-63BB1EB43A4D}"/>
              </a:ext>
            </a:extLst>
          </p:cNvPr>
          <p:cNvSpPr txBox="1"/>
          <p:nvPr/>
        </p:nvSpPr>
        <p:spPr>
          <a:xfrm>
            <a:off x="2719795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WIN</a:t>
            </a:r>
          </a:p>
        </p:txBody>
      </p:sp>
      <p:sp>
        <p:nvSpPr>
          <p:cNvPr id="70" name="Rectangle 69">
            <a:hlinkClick r:id="rId2" action="ppaction://hlinksldjump"/>
            <a:extLst>
              <a:ext uri="{FF2B5EF4-FFF2-40B4-BE49-F238E27FC236}">
                <a16:creationId xmlns:a16="http://schemas.microsoft.com/office/drawing/2014/main" id="{62FF1361-1FC4-CDC3-B4E9-654E6F145F8B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3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64CF5-EEE9-A744-D982-01D38A593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121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AD363B-1512-306D-2543-E5116FEE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SMU</a:t>
            </a:r>
          </a:p>
        </p:txBody>
      </p:sp>
      <p:sp>
        <p:nvSpPr>
          <p:cNvPr id="89" name="Rectangle: Rounded Corners 88" hidden="1">
            <a:extLst>
              <a:ext uri="{FF2B5EF4-FFF2-40B4-BE49-F238E27FC236}">
                <a16:creationId xmlns:a16="http://schemas.microsoft.com/office/drawing/2014/main" id="{46EC7029-6B63-B92C-06FF-BD6E11497963}"/>
              </a:ext>
            </a:extLst>
          </p:cNvPr>
          <p:cNvSpPr/>
          <p:nvPr/>
        </p:nvSpPr>
        <p:spPr>
          <a:xfrm>
            <a:off x="5711269" y="1492530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0" name="Rectangle: Rounded Corners 89" hidden="1">
            <a:extLst>
              <a:ext uri="{FF2B5EF4-FFF2-40B4-BE49-F238E27FC236}">
                <a16:creationId xmlns:a16="http://schemas.microsoft.com/office/drawing/2014/main" id="{DCE9C475-17ED-8314-E0C8-56899A55B909}"/>
              </a:ext>
            </a:extLst>
          </p:cNvPr>
          <p:cNvSpPr/>
          <p:nvPr/>
        </p:nvSpPr>
        <p:spPr>
          <a:xfrm>
            <a:off x="5711269" y="183856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1" name="Rectangle: Rounded Corners 90" hidden="1">
            <a:extLst>
              <a:ext uri="{FF2B5EF4-FFF2-40B4-BE49-F238E27FC236}">
                <a16:creationId xmlns:a16="http://schemas.microsoft.com/office/drawing/2014/main" id="{79937AC3-4AD1-99AC-181E-EA9604ACAD4D}"/>
              </a:ext>
            </a:extLst>
          </p:cNvPr>
          <p:cNvSpPr/>
          <p:nvPr/>
        </p:nvSpPr>
        <p:spPr>
          <a:xfrm>
            <a:off x="5711269" y="262944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4" name="Rectangle: Rounded Corners 93" hidden="1">
            <a:extLst>
              <a:ext uri="{FF2B5EF4-FFF2-40B4-BE49-F238E27FC236}">
                <a16:creationId xmlns:a16="http://schemas.microsoft.com/office/drawing/2014/main" id="{89F8BA75-289C-08F2-13AD-0044A4E32AB2}"/>
              </a:ext>
            </a:extLst>
          </p:cNvPr>
          <p:cNvSpPr/>
          <p:nvPr/>
        </p:nvSpPr>
        <p:spPr>
          <a:xfrm>
            <a:off x="5711269" y="296190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7" name="Rectangle: Rounded Corners 96" hidden="1">
            <a:extLst>
              <a:ext uri="{FF2B5EF4-FFF2-40B4-BE49-F238E27FC236}">
                <a16:creationId xmlns:a16="http://schemas.microsoft.com/office/drawing/2014/main" id="{33252C56-B93E-120F-5A23-B15AB4422DE0}"/>
              </a:ext>
            </a:extLst>
          </p:cNvPr>
          <p:cNvSpPr/>
          <p:nvPr/>
        </p:nvSpPr>
        <p:spPr>
          <a:xfrm>
            <a:off x="5711269" y="500534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8" name="Rectangle: Rounded Corners 97" hidden="1">
            <a:extLst>
              <a:ext uri="{FF2B5EF4-FFF2-40B4-BE49-F238E27FC236}">
                <a16:creationId xmlns:a16="http://schemas.microsoft.com/office/drawing/2014/main" id="{A8BCA4F7-00E7-B763-096E-B1A9070549F4}"/>
              </a:ext>
            </a:extLst>
          </p:cNvPr>
          <p:cNvSpPr/>
          <p:nvPr/>
        </p:nvSpPr>
        <p:spPr>
          <a:xfrm>
            <a:off x="5711269" y="5328413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5" name="Rectangle: Rounded Corners 94" hidden="1">
            <a:extLst>
              <a:ext uri="{FF2B5EF4-FFF2-40B4-BE49-F238E27FC236}">
                <a16:creationId xmlns:a16="http://schemas.microsoft.com/office/drawing/2014/main" id="{BC38531B-F9CA-7D09-C664-324B47B3D678}"/>
              </a:ext>
            </a:extLst>
          </p:cNvPr>
          <p:cNvSpPr/>
          <p:nvPr/>
        </p:nvSpPr>
        <p:spPr>
          <a:xfrm>
            <a:off x="5711269" y="3879415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6" name="Rectangle: Rounded Corners 95" hidden="1">
            <a:extLst>
              <a:ext uri="{FF2B5EF4-FFF2-40B4-BE49-F238E27FC236}">
                <a16:creationId xmlns:a16="http://schemas.microsoft.com/office/drawing/2014/main" id="{2F83083D-4B87-B0C8-7994-D6D6ECEAD22B}"/>
              </a:ext>
            </a:extLst>
          </p:cNvPr>
          <p:cNvSpPr/>
          <p:nvPr/>
        </p:nvSpPr>
        <p:spPr>
          <a:xfrm>
            <a:off x="5711269" y="418307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E06E6C-C859-FE57-0169-D9DF920E3F0B}"/>
              </a:ext>
            </a:extLst>
          </p:cNvPr>
          <p:cNvSpPr/>
          <p:nvPr/>
        </p:nvSpPr>
        <p:spPr>
          <a:xfrm>
            <a:off x="900000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525231-9070-9CF5-4222-A2CC361B3A67}"/>
              </a:ext>
            </a:extLst>
          </p:cNvPr>
          <p:cNvCxnSpPr>
            <a:cxnSpLocks/>
          </p:cNvCxnSpPr>
          <p:nvPr/>
        </p:nvCxnSpPr>
        <p:spPr>
          <a:xfrm>
            <a:off x="900000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2C94AE-88D8-A8DC-4BE5-0EC7CE0003D9}"/>
              </a:ext>
            </a:extLst>
          </p:cNvPr>
          <p:cNvCxnSpPr>
            <a:cxnSpLocks/>
          </p:cNvCxnSpPr>
          <p:nvPr/>
        </p:nvCxnSpPr>
        <p:spPr>
          <a:xfrm>
            <a:off x="900000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97345E3-1779-F495-7B4C-AF6166A08CBA}"/>
              </a:ext>
            </a:extLst>
          </p:cNvPr>
          <p:cNvSpPr txBox="1"/>
          <p:nvPr/>
        </p:nvSpPr>
        <p:spPr>
          <a:xfrm>
            <a:off x="943466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80B3EF-9063-176D-AD8F-9F5FBF1D2CF5}"/>
              </a:ext>
            </a:extLst>
          </p:cNvPr>
          <p:cNvSpPr/>
          <p:nvPr/>
        </p:nvSpPr>
        <p:spPr>
          <a:xfrm>
            <a:off x="2983443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072E96-3B02-0146-8476-FBDAEA9012F2}"/>
              </a:ext>
            </a:extLst>
          </p:cNvPr>
          <p:cNvCxnSpPr>
            <a:cxnSpLocks/>
          </p:cNvCxnSpPr>
          <p:nvPr/>
        </p:nvCxnSpPr>
        <p:spPr>
          <a:xfrm>
            <a:off x="2983443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A339F06-E1A5-F86F-929A-BC1965B0B6DB}"/>
              </a:ext>
            </a:extLst>
          </p:cNvPr>
          <p:cNvCxnSpPr>
            <a:cxnSpLocks/>
          </p:cNvCxnSpPr>
          <p:nvPr/>
        </p:nvCxnSpPr>
        <p:spPr>
          <a:xfrm>
            <a:off x="2983443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954E393-5702-611B-1BF4-DEC326B5CF88}"/>
              </a:ext>
            </a:extLst>
          </p:cNvPr>
          <p:cNvSpPr txBox="1"/>
          <p:nvPr/>
        </p:nvSpPr>
        <p:spPr>
          <a:xfrm>
            <a:off x="3026909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6C2DFA-B4B5-5D23-5B9C-2D148B69FD5C}"/>
              </a:ext>
            </a:extLst>
          </p:cNvPr>
          <p:cNvSpPr/>
          <p:nvPr/>
        </p:nvSpPr>
        <p:spPr>
          <a:xfrm>
            <a:off x="5066886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A9A6EE-BFAB-11C6-58D9-147E3CB2EBBE}"/>
              </a:ext>
            </a:extLst>
          </p:cNvPr>
          <p:cNvCxnSpPr>
            <a:cxnSpLocks/>
          </p:cNvCxnSpPr>
          <p:nvPr/>
        </p:nvCxnSpPr>
        <p:spPr>
          <a:xfrm>
            <a:off x="5066886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EE8BCFE-17F7-0545-8FFA-58EA43176040}"/>
              </a:ext>
            </a:extLst>
          </p:cNvPr>
          <p:cNvCxnSpPr>
            <a:cxnSpLocks/>
          </p:cNvCxnSpPr>
          <p:nvPr/>
        </p:nvCxnSpPr>
        <p:spPr>
          <a:xfrm>
            <a:off x="5066886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788242E-A58B-300B-235F-B31F3CD1A181}"/>
              </a:ext>
            </a:extLst>
          </p:cNvPr>
          <p:cNvSpPr txBox="1"/>
          <p:nvPr/>
        </p:nvSpPr>
        <p:spPr>
          <a:xfrm>
            <a:off x="5110352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7EBE25-109C-DE4C-A5D3-38F9DEC11690}"/>
              </a:ext>
            </a:extLst>
          </p:cNvPr>
          <p:cNvSpPr/>
          <p:nvPr/>
        </p:nvSpPr>
        <p:spPr>
          <a:xfrm>
            <a:off x="7237262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51E52-8156-F12D-413A-C81FBBE2D1D1}"/>
              </a:ext>
            </a:extLst>
          </p:cNvPr>
          <p:cNvCxnSpPr>
            <a:cxnSpLocks/>
          </p:cNvCxnSpPr>
          <p:nvPr/>
        </p:nvCxnSpPr>
        <p:spPr>
          <a:xfrm>
            <a:off x="7237262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72039D-7120-CCA4-92BF-E44DE184FEA7}"/>
              </a:ext>
            </a:extLst>
          </p:cNvPr>
          <p:cNvCxnSpPr>
            <a:cxnSpLocks/>
          </p:cNvCxnSpPr>
          <p:nvPr/>
        </p:nvCxnSpPr>
        <p:spPr>
          <a:xfrm>
            <a:off x="7237262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92412C8-92FD-F066-17CB-4F2CE82F0B55}"/>
              </a:ext>
            </a:extLst>
          </p:cNvPr>
          <p:cNvSpPr txBox="1"/>
          <p:nvPr/>
        </p:nvSpPr>
        <p:spPr>
          <a:xfrm>
            <a:off x="7280728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4</a:t>
            </a:r>
          </a:p>
        </p:txBody>
      </p:sp>
      <p:sp>
        <p:nvSpPr>
          <p:cNvPr id="58" name="01">
            <a:extLst>
              <a:ext uri="{FF2B5EF4-FFF2-40B4-BE49-F238E27FC236}">
                <a16:creationId xmlns:a16="http://schemas.microsoft.com/office/drawing/2014/main" id="{5D42D75F-A66D-F7B5-1949-A2B3517AC7B0}"/>
              </a:ext>
            </a:extLst>
          </p:cNvPr>
          <p:cNvSpPr txBox="1"/>
          <p:nvPr/>
        </p:nvSpPr>
        <p:spPr>
          <a:xfrm>
            <a:off x="1205849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59" name="02" hidden="1">
            <a:extLst>
              <a:ext uri="{FF2B5EF4-FFF2-40B4-BE49-F238E27FC236}">
                <a16:creationId xmlns:a16="http://schemas.microsoft.com/office/drawing/2014/main" id="{24EE66CC-4D83-6C01-F40E-30C6AEC792B4}"/>
              </a:ext>
            </a:extLst>
          </p:cNvPr>
          <p:cNvSpPr txBox="1"/>
          <p:nvPr/>
        </p:nvSpPr>
        <p:spPr>
          <a:xfrm>
            <a:off x="1205849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02</a:t>
            </a:r>
          </a:p>
        </p:txBody>
      </p:sp>
      <p:sp>
        <p:nvSpPr>
          <p:cNvPr id="63" name="03" hidden="1">
            <a:extLst>
              <a:ext uri="{FF2B5EF4-FFF2-40B4-BE49-F238E27FC236}">
                <a16:creationId xmlns:a16="http://schemas.microsoft.com/office/drawing/2014/main" id="{5AFF972C-9618-E366-83A5-9AC8F52E23D3}"/>
              </a:ext>
            </a:extLst>
          </p:cNvPr>
          <p:cNvSpPr txBox="1"/>
          <p:nvPr/>
        </p:nvSpPr>
        <p:spPr>
          <a:xfrm>
            <a:off x="3347166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61" name="04" hidden="1">
            <a:extLst>
              <a:ext uri="{FF2B5EF4-FFF2-40B4-BE49-F238E27FC236}">
                <a16:creationId xmlns:a16="http://schemas.microsoft.com/office/drawing/2014/main" id="{277FE03E-A44E-F22B-9DC3-D70547B26DE0}"/>
              </a:ext>
            </a:extLst>
          </p:cNvPr>
          <p:cNvSpPr txBox="1"/>
          <p:nvPr/>
        </p:nvSpPr>
        <p:spPr>
          <a:xfrm>
            <a:off x="3347166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62" name="05" hidden="1">
            <a:extLst>
              <a:ext uri="{FF2B5EF4-FFF2-40B4-BE49-F238E27FC236}">
                <a16:creationId xmlns:a16="http://schemas.microsoft.com/office/drawing/2014/main" id="{DE986B95-DC33-C097-DAB9-BB40B0BEC05D}"/>
              </a:ext>
            </a:extLst>
          </p:cNvPr>
          <p:cNvSpPr txBox="1"/>
          <p:nvPr/>
        </p:nvSpPr>
        <p:spPr>
          <a:xfrm>
            <a:off x="3347166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66" name="06" hidden="1">
            <a:extLst>
              <a:ext uri="{FF2B5EF4-FFF2-40B4-BE49-F238E27FC236}">
                <a16:creationId xmlns:a16="http://schemas.microsoft.com/office/drawing/2014/main" id="{AE38A043-241B-1C58-BC26-B3CD1551EFF2}"/>
              </a:ext>
            </a:extLst>
          </p:cNvPr>
          <p:cNvSpPr txBox="1"/>
          <p:nvPr/>
        </p:nvSpPr>
        <p:spPr>
          <a:xfrm>
            <a:off x="5384310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06</a:t>
            </a:r>
          </a:p>
        </p:txBody>
      </p:sp>
      <p:sp>
        <p:nvSpPr>
          <p:cNvPr id="64" name="07" hidden="1">
            <a:extLst>
              <a:ext uri="{FF2B5EF4-FFF2-40B4-BE49-F238E27FC236}">
                <a16:creationId xmlns:a16="http://schemas.microsoft.com/office/drawing/2014/main" id="{91570AA5-DDBE-05BB-D3C3-0F800C776994}"/>
              </a:ext>
            </a:extLst>
          </p:cNvPr>
          <p:cNvSpPr txBox="1"/>
          <p:nvPr/>
        </p:nvSpPr>
        <p:spPr>
          <a:xfrm>
            <a:off x="5384310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07</a:t>
            </a:r>
          </a:p>
        </p:txBody>
      </p:sp>
      <p:sp>
        <p:nvSpPr>
          <p:cNvPr id="65" name="08" hidden="1">
            <a:extLst>
              <a:ext uri="{FF2B5EF4-FFF2-40B4-BE49-F238E27FC236}">
                <a16:creationId xmlns:a16="http://schemas.microsoft.com/office/drawing/2014/main" id="{7C538013-AA3D-218F-B7FF-D2E4D3F7ECF1}"/>
              </a:ext>
            </a:extLst>
          </p:cNvPr>
          <p:cNvSpPr txBox="1"/>
          <p:nvPr/>
        </p:nvSpPr>
        <p:spPr>
          <a:xfrm>
            <a:off x="5384310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69" name="9" hidden="1">
            <a:extLst>
              <a:ext uri="{FF2B5EF4-FFF2-40B4-BE49-F238E27FC236}">
                <a16:creationId xmlns:a16="http://schemas.microsoft.com/office/drawing/2014/main" id="{605CD53B-6E16-06B0-80A3-08D8482BD691}"/>
              </a:ext>
            </a:extLst>
          </p:cNvPr>
          <p:cNvSpPr txBox="1"/>
          <p:nvPr/>
        </p:nvSpPr>
        <p:spPr>
          <a:xfrm>
            <a:off x="7578584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09</a:t>
            </a:r>
          </a:p>
        </p:txBody>
      </p:sp>
      <p:sp>
        <p:nvSpPr>
          <p:cNvPr id="67" name="10" hidden="1">
            <a:extLst>
              <a:ext uri="{FF2B5EF4-FFF2-40B4-BE49-F238E27FC236}">
                <a16:creationId xmlns:a16="http://schemas.microsoft.com/office/drawing/2014/main" id="{7E7C65D0-D1E3-FB7D-3171-7FB97314E7EA}"/>
              </a:ext>
            </a:extLst>
          </p:cNvPr>
          <p:cNvSpPr txBox="1"/>
          <p:nvPr/>
        </p:nvSpPr>
        <p:spPr>
          <a:xfrm>
            <a:off x="7578584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68" name="11" hidden="1">
            <a:extLst>
              <a:ext uri="{FF2B5EF4-FFF2-40B4-BE49-F238E27FC236}">
                <a16:creationId xmlns:a16="http://schemas.microsoft.com/office/drawing/2014/main" id="{109802B6-4B06-4183-781E-B9C3EBAA4719}"/>
              </a:ext>
            </a:extLst>
          </p:cNvPr>
          <p:cNvSpPr txBox="1"/>
          <p:nvPr/>
        </p:nvSpPr>
        <p:spPr>
          <a:xfrm>
            <a:off x="7578584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60" name="12" hidden="1">
            <a:extLst>
              <a:ext uri="{FF2B5EF4-FFF2-40B4-BE49-F238E27FC236}">
                <a16:creationId xmlns:a16="http://schemas.microsoft.com/office/drawing/2014/main" id="{E11091DE-3DE3-E67C-5DA9-4C545670A81C}"/>
              </a:ext>
            </a:extLst>
          </p:cNvPr>
          <p:cNvSpPr txBox="1"/>
          <p:nvPr/>
        </p:nvSpPr>
        <p:spPr>
          <a:xfrm>
            <a:off x="1205849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12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DEB6865-C35A-231A-7FD5-5BCD20B2DAF1}"/>
              </a:ext>
            </a:extLst>
          </p:cNvPr>
          <p:cNvSpPr/>
          <p:nvPr/>
        </p:nvSpPr>
        <p:spPr>
          <a:xfrm>
            <a:off x="4829626" y="1155912"/>
            <a:ext cx="3738112" cy="2096392"/>
          </a:xfrm>
          <a:prstGeom prst="roundRect">
            <a:avLst>
              <a:gd name="adj" fmla="val 11308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dirty="0">
              <a:solidFill>
                <a:srgbClr val="FF0000"/>
              </a:solidFill>
              <a:latin typeface="NimbusSanL-Regu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82A22-9102-F89B-0668-A4511B9B386B}"/>
              </a:ext>
            </a:extLst>
          </p:cNvPr>
          <p:cNvSpPr/>
          <p:nvPr/>
        </p:nvSpPr>
        <p:spPr>
          <a:xfrm>
            <a:off x="5116776" y="2399611"/>
            <a:ext cx="740643" cy="275652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64F8CE-F936-00B0-5A49-88B1E82C07A7}"/>
              </a:ext>
            </a:extLst>
          </p:cNvPr>
          <p:cNvSpPr txBox="1"/>
          <p:nvPr/>
        </p:nvSpPr>
        <p:spPr>
          <a:xfrm>
            <a:off x="5988003" y="2381541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AD47"/>
                </a:solidFill>
              </a:rPr>
              <a:t>Traceback module 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07E6B9-D9A7-27CF-92BC-6BF0231A8BD9}"/>
              </a:ext>
            </a:extLst>
          </p:cNvPr>
          <p:cNvSpPr/>
          <p:nvPr/>
        </p:nvSpPr>
        <p:spPr>
          <a:xfrm>
            <a:off x="5116776" y="2812874"/>
            <a:ext cx="740643" cy="27565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7030A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1EAFAA7-3589-0B6A-D8E6-B3B8EFD90837}"/>
              </a:ext>
            </a:extLst>
          </p:cNvPr>
          <p:cNvSpPr txBox="1"/>
          <p:nvPr/>
        </p:nvSpPr>
        <p:spPr>
          <a:xfrm>
            <a:off x="5988003" y="2794805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Traceback module 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AA5F098-4E86-B00D-4835-2319A1367780}"/>
              </a:ext>
            </a:extLst>
          </p:cNvPr>
          <p:cNvSpPr txBox="1"/>
          <p:nvPr/>
        </p:nvSpPr>
        <p:spPr>
          <a:xfrm>
            <a:off x="5988003" y="1940680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Write to RAM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AEA7FD-BE89-913F-F8B4-2C350B51AE18}"/>
              </a:ext>
            </a:extLst>
          </p:cNvPr>
          <p:cNvSpPr txBox="1"/>
          <p:nvPr/>
        </p:nvSpPr>
        <p:spPr>
          <a:xfrm>
            <a:off x="5098714" y="1940680"/>
            <a:ext cx="838199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XX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2E8FC16-5871-F6B0-529E-447EFE8585CD}"/>
              </a:ext>
            </a:extLst>
          </p:cNvPr>
          <p:cNvSpPr/>
          <p:nvPr/>
        </p:nvSpPr>
        <p:spPr>
          <a:xfrm>
            <a:off x="1150990" y="1576539"/>
            <a:ext cx="2654409" cy="556479"/>
          </a:xfrm>
          <a:prstGeom prst="rect">
            <a:avLst/>
          </a:prstGeom>
          <a:noFill/>
          <a:ln w="19050">
            <a:solidFill>
              <a:srgbClr val="70AD4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2F867D-CE5E-8744-FC85-789E8AF844D8}"/>
              </a:ext>
            </a:extLst>
          </p:cNvPr>
          <p:cNvSpPr/>
          <p:nvPr/>
        </p:nvSpPr>
        <p:spPr>
          <a:xfrm>
            <a:off x="1150990" y="2409464"/>
            <a:ext cx="2654409" cy="556479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2,1" hidden="1">
            <a:extLst>
              <a:ext uri="{FF2B5EF4-FFF2-40B4-BE49-F238E27FC236}">
                <a16:creationId xmlns:a16="http://schemas.microsoft.com/office/drawing/2014/main" id="{AE51AF38-4545-87B5-D4B0-E2DE267D466C}"/>
              </a:ext>
            </a:extLst>
          </p:cNvPr>
          <p:cNvSpPr txBox="1"/>
          <p:nvPr/>
        </p:nvSpPr>
        <p:spPr>
          <a:xfrm>
            <a:off x="1150991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6" name="2,2" hidden="1">
            <a:extLst>
              <a:ext uri="{FF2B5EF4-FFF2-40B4-BE49-F238E27FC236}">
                <a16:creationId xmlns:a16="http://schemas.microsoft.com/office/drawing/2014/main" id="{EC029B03-2837-A5B8-9410-D9A5464ECC72}"/>
              </a:ext>
            </a:extLst>
          </p:cNvPr>
          <p:cNvSpPr txBox="1"/>
          <p:nvPr/>
        </p:nvSpPr>
        <p:spPr>
          <a:xfrm>
            <a:off x="1633702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7" name="2,3" hidden="1">
            <a:extLst>
              <a:ext uri="{FF2B5EF4-FFF2-40B4-BE49-F238E27FC236}">
                <a16:creationId xmlns:a16="http://schemas.microsoft.com/office/drawing/2014/main" id="{E0B67397-F958-8B8B-3A0C-7AB453E37507}"/>
              </a:ext>
            </a:extLst>
          </p:cNvPr>
          <p:cNvSpPr txBox="1"/>
          <p:nvPr/>
        </p:nvSpPr>
        <p:spPr>
          <a:xfrm>
            <a:off x="2156357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8" name="2,4" hidden="1">
            <a:extLst>
              <a:ext uri="{FF2B5EF4-FFF2-40B4-BE49-F238E27FC236}">
                <a16:creationId xmlns:a16="http://schemas.microsoft.com/office/drawing/2014/main" id="{1ACBF509-D6B1-431E-F41F-8B48688A5C8E}"/>
              </a:ext>
            </a:extLst>
          </p:cNvPr>
          <p:cNvSpPr txBox="1"/>
          <p:nvPr/>
        </p:nvSpPr>
        <p:spPr>
          <a:xfrm>
            <a:off x="2652053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2" name="2,5" hidden="1">
            <a:extLst>
              <a:ext uri="{FF2B5EF4-FFF2-40B4-BE49-F238E27FC236}">
                <a16:creationId xmlns:a16="http://schemas.microsoft.com/office/drawing/2014/main" id="{700D4AEC-4264-ACE0-9B6F-009DBBAFCE06}"/>
              </a:ext>
            </a:extLst>
          </p:cNvPr>
          <p:cNvSpPr txBox="1"/>
          <p:nvPr/>
        </p:nvSpPr>
        <p:spPr>
          <a:xfrm>
            <a:off x="3174708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3" name="1,1" hidden="1">
            <a:extLst>
              <a:ext uri="{FF2B5EF4-FFF2-40B4-BE49-F238E27FC236}">
                <a16:creationId xmlns:a16="http://schemas.microsoft.com/office/drawing/2014/main" id="{593A59D6-BC15-F464-79A2-0716A6A736ED}"/>
              </a:ext>
            </a:extLst>
          </p:cNvPr>
          <p:cNvSpPr txBox="1"/>
          <p:nvPr/>
        </p:nvSpPr>
        <p:spPr>
          <a:xfrm>
            <a:off x="1150991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9" name="1,2" hidden="1">
            <a:extLst>
              <a:ext uri="{FF2B5EF4-FFF2-40B4-BE49-F238E27FC236}">
                <a16:creationId xmlns:a16="http://schemas.microsoft.com/office/drawing/2014/main" id="{64339AF7-A7C4-5FD1-913D-F747334E89CD}"/>
              </a:ext>
            </a:extLst>
          </p:cNvPr>
          <p:cNvSpPr txBox="1"/>
          <p:nvPr/>
        </p:nvSpPr>
        <p:spPr>
          <a:xfrm>
            <a:off x="1633702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100" name="1,3" hidden="1">
            <a:extLst>
              <a:ext uri="{FF2B5EF4-FFF2-40B4-BE49-F238E27FC236}">
                <a16:creationId xmlns:a16="http://schemas.microsoft.com/office/drawing/2014/main" id="{36A15482-EF18-EFD0-1F31-C8ED2B3A25DE}"/>
              </a:ext>
            </a:extLst>
          </p:cNvPr>
          <p:cNvSpPr txBox="1"/>
          <p:nvPr/>
        </p:nvSpPr>
        <p:spPr>
          <a:xfrm>
            <a:off x="2156357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101" name="1,4" hidden="1">
            <a:extLst>
              <a:ext uri="{FF2B5EF4-FFF2-40B4-BE49-F238E27FC236}">
                <a16:creationId xmlns:a16="http://schemas.microsoft.com/office/drawing/2014/main" id="{62184135-74F8-FAB5-5768-D9376F64D166}"/>
              </a:ext>
            </a:extLst>
          </p:cNvPr>
          <p:cNvSpPr txBox="1"/>
          <p:nvPr/>
        </p:nvSpPr>
        <p:spPr>
          <a:xfrm>
            <a:off x="2652053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102" name="1,5" hidden="1">
            <a:extLst>
              <a:ext uri="{FF2B5EF4-FFF2-40B4-BE49-F238E27FC236}">
                <a16:creationId xmlns:a16="http://schemas.microsoft.com/office/drawing/2014/main" id="{EA18E193-9279-5187-D0CA-F095E23BEB45}"/>
              </a:ext>
            </a:extLst>
          </p:cNvPr>
          <p:cNvSpPr txBox="1"/>
          <p:nvPr/>
        </p:nvSpPr>
        <p:spPr>
          <a:xfrm>
            <a:off x="3174708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96E05EC-D6A8-666D-4B57-BF2919428EA3}"/>
              </a:ext>
            </a:extLst>
          </p:cNvPr>
          <p:cNvSpPr txBox="1"/>
          <p:nvPr/>
        </p:nvSpPr>
        <p:spPr>
          <a:xfrm>
            <a:off x="5941704" y="1267244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 =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DA2165-755F-B2BC-0416-B39B6ACFD7FA}"/>
              </a:ext>
            </a:extLst>
          </p:cNvPr>
          <p:cNvSpPr txBox="1"/>
          <p:nvPr/>
        </p:nvSpPr>
        <p:spPr>
          <a:xfrm>
            <a:off x="6534934" y="1234699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1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1D35BC6-8ADB-64D8-DADC-D83F145C6879}"/>
              </a:ext>
            </a:extLst>
          </p:cNvPr>
          <p:cNvCxnSpPr/>
          <p:nvPr/>
        </p:nvCxnSpPr>
        <p:spPr>
          <a:xfrm flipV="1">
            <a:off x="2209529" y="1155912"/>
            <a:ext cx="0" cy="209639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E64BA063-46A9-4524-FD85-4E9ACED40914}"/>
              </a:ext>
            </a:extLst>
          </p:cNvPr>
          <p:cNvSpPr txBox="1"/>
          <p:nvPr/>
        </p:nvSpPr>
        <p:spPr>
          <a:xfrm>
            <a:off x="1422057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ACQ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FB6F5A3-308B-9C45-111F-46F02092E217}"/>
              </a:ext>
            </a:extLst>
          </p:cNvPr>
          <p:cNvSpPr txBox="1"/>
          <p:nvPr/>
        </p:nvSpPr>
        <p:spPr>
          <a:xfrm>
            <a:off x="2719795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WIN</a:t>
            </a:r>
          </a:p>
        </p:txBody>
      </p:sp>
      <p:sp>
        <p:nvSpPr>
          <p:cNvPr id="83" name="Rectangle 82">
            <a:hlinkClick r:id="rId2" action="ppaction://hlinksldjump"/>
            <a:extLst>
              <a:ext uri="{FF2B5EF4-FFF2-40B4-BE49-F238E27FC236}">
                <a16:creationId xmlns:a16="http://schemas.microsoft.com/office/drawing/2014/main" id="{CF243FCC-7233-91EB-EBF5-CBBA2DB4E595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81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64CF5-EEE9-A744-D982-01D38A593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122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AD363B-1512-306D-2543-E5116FEE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SMU</a:t>
            </a:r>
          </a:p>
        </p:txBody>
      </p:sp>
      <p:sp>
        <p:nvSpPr>
          <p:cNvPr id="89" name="Rectangle: Rounded Corners 88" hidden="1">
            <a:extLst>
              <a:ext uri="{FF2B5EF4-FFF2-40B4-BE49-F238E27FC236}">
                <a16:creationId xmlns:a16="http://schemas.microsoft.com/office/drawing/2014/main" id="{46EC7029-6B63-B92C-06FF-BD6E11497963}"/>
              </a:ext>
            </a:extLst>
          </p:cNvPr>
          <p:cNvSpPr/>
          <p:nvPr/>
        </p:nvSpPr>
        <p:spPr>
          <a:xfrm>
            <a:off x="5711269" y="1492530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0" name="Rectangle: Rounded Corners 89" hidden="1">
            <a:extLst>
              <a:ext uri="{FF2B5EF4-FFF2-40B4-BE49-F238E27FC236}">
                <a16:creationId xmlns:a16="http://schemas.microsoft.com/office/drawing/2014/main" id="{DCE9C475-17ED-8314-E0C8-56899A55B909}"/>
              </a:ext>
            </a:extLst>
          </p:cNvPr>
          <p:cNvSpPr/>
          <p:nvPr/>
        </p:nvSpPr>
        <p:spPr>
          <a:xfrm>
            <a:off x="5711269" y="183856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1" name="Rectangle: Rounded Corners 90" hidden="1">
            <a:extLst>
              <a:ext uri="{FF2B5EF4-FFF2-40B4-BE49-F238E27FC236}">
                <a16:creationId xmlns:a16="http://schemas.microsoft.com/office/drawing/2014/main" id="{79937AC3-4AD1-99AC-181E-EA9604ACAD4D}"/>
              </a:ext>
            </a:extLst>
          </p:cNvPr>
          <p:cNvSpPr/>
          <p:nvPr/>
        </p:nvSpPr>
        <p:spPr>
          <a:xfrm>
            <a:off x="5711269" y="262944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4" name="Rectangle: Rounded Corners 93" hidden="1">
            <a:extLst>
              <a:ext uri="{FF2B5EF4-FFF2-40B4-BE49-F238E27FC236}">
                <a16:creationId xmlns:a16="http://schemas.microsoft.com/office/drawing/2014/main" id="{89F8BA75-289C-08F2-13AD-0044A4E32AB2}"/>
              </a:ext>
            </a:extLst>
          </p:cNvPr>
          <p:cNvSpPr/>
          <p:nvPr/>
        </p:nvSpPr>
        <p:spPr>
          <a:xfrm>
            <a:off x="5711269" y="296190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7" name="Rectangle: Rounded Corners 96" hidden="1">
            <a:extLst>
              <a:ext uri="{FF2B5EF4-FFF2-40B4-BE49-F238E27FC236}">
                <a16:creationId xmlns:a16="http://schemas.microsoft.com/office/drawing/2014/main" id="{33252C56-B93E-120F-5A23-B15AB4422DE0}"/>
              </a:ext>
            </a:extLst>
          </p:cNvPr>
          <p:cNvSpPr/>
          <p:nvPr/>
        </p:nvSpPr>
        <p:spPr>
          <a:xfrm>
            <a:off x="5711269" y="500534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8" name="Rectangle: Rounded Corners 97" hidden="1">
            <a:extLst>
              <a:ext uri="{FF2B5EF4-FFF2-40B4-BE49-F238E27FC236}">
                <a16:creationId xmlns:a16="http://schemas.microsoft.com/office/drawing/2014/main" id="{A8BCA4F7-00E7-B763-096E-B1A9070549F4}"/>
              </a:ext>
            </a:extLst>
          </p:cNvPr>
          <p:cNvSpPr/>
          <p:nvPr/>
        </p:nvSpPr>
        <p:spPr>
          <a:xfrm>
            <a:off x="5711269" y="5328413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5" name="Rectangle: Rounded Corners 94" hidden="1">
            <a:extLst>
              <a:ext uri="{FF2B5EF4-FFF2-40B4-BE49-F238E27FC236}">
                <a16:creationId xmlns:a16="http://schemas.microsoft.com/office/drawing/2014/main" id="{BC38531B-F9CA-7D09-C664-324B47B3D678}"/>
              </a:ext>
            </a:extLst>
          </p:cNvPr>
          <p:cNvSpPr/>
          <p:nvPr/>
        </p:nvSpPr>
        <p:spPr>
          <a:xfrm>
            <a:off x="5711269" y="3879415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6" name="Rectangle: Rounded Corners 95" hidden="1">
            <a:extLst>
              <a:ext uri="{FF2B5EF4-FFF2-40B4-BE49-F238E27FC236}">
                <a16:creationId xmlns:a16="http://schemas.microsoft.com/office/drawing/2014/main" id="{2F83083D-4B87-B0C8-7994-D6D6ECEAD22B}"/>
              </a:ext>
            </a:extLst>
          </p:cNvPr>
          <p:cNvSpPr/>
          <p:nvPr/>
        </p:nvSpPr>
        <p:spPr>
          <a:xfrm>
            <a:off x="5711269" y="418307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E06E6C-C859-FE57-0169-D9DF920E3F0B}"/>
              </a:ext>
            </a:extLst>
          </p:cNvPr>
          <p:cNvSpPr/>
          <p:nvPr/>
        </p:nvSpPr>
        <p:spPr>
          <a:xfrm>
            <a:off x="900000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525231-9070-9CF5-4222-A2CC361B3A67}"/>
              </a:ext>
            </a:extLst>
          </p:cNvPr>
          <p:cNvCxnSpPr>
            <a:cxnSpLocks/>
          </p:cNvCxnSpPr>
          <p:nvPr/>
        </p:nvCxnSpPr>
        <p:spPr>
          <a:xfrm>
            <a:off x="900000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2C94AE-88D8-A8DC-4BE5-0EC7CE0003D9}"/>
              </a:ext>
            </a:extLst>
          </p:cNvPr>
          <p:cNvCxnSpPr>
            <a:cxnSpLocks/>
          </p:cNvCxnSpPr>
          <p:nvPr/>
        </p:nvCxnSpPr>
        <p:spPr>
          <a:xfrm>
            <a:off x="900000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97345E3-1779-F495-7B4C-AF6166A08CBA}"/>
              </a:ext>
            </a:extLst>
          </p:cNvPr>
          <p:cNvSpPr txBox="1"/>
          <p:nvPr/>
        </p:nvSpPr>
        <p:spPr>
          <a:xfrm>
            <a:off x="943466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80B3EF-9063-176D-AD8F-9F5FBF1D2CF5}"/>
              </a:ext>
            </a:extLst>
          </p:cNvPr>
          <p:cNvSpPr/>
          <p:nvPr/>
        </p:nvSpPr>
        <p:spPr>
          <a:xfrm>
            <a:off x="2983443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072E96-3B02-0146-8476-FBDAEA9012F2}"/>
              </a:ext>
            </a:extLst>
          </p:cNvPr>
          <p:cNvCxnSpPr>
            <a:cxnSpLocks/>
          </p:cNvCxnSpPr>
          <p:nvPr/>
        </p:nvCxnSpPr>
        <p:spPr>
          <a:xfrm>
            <a:off x="2983443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A339F06-E1A5-F86F-929A-BC1965B0B6DB}"/>
              </a:ext>
            </a:extLst>
          </p:cNvPr>
          <p:cNvCxnSpPr>
            <a:cxnSpLocks/>
          </p:cNvCxnSpPr>
          <p:nvPr/>
        </p:nvCxnSpPr>
        <p:spPr>
          <a:xfrm>
            <a:off x="2983443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954E393-5702-611B-1BF4-DEC326B5CF88}"/>
              </a:ext>
            </a:extLst>
          </p:cNvPr>
          <p:cNvSpPr txBox="1"/>
          <p:nvPr/>
        </p:nvSpPr>
        <p:spPr>
          <a:xfrm>
            <a:off x="3026909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6C2DFA-B4B5-5D23-5B9C-2D148B69FD5C}"/>
              </a:ext>
            </a:extLst>
          </p:cNvPr>
          <p:cNvSpPr/>
          <p:nvPr/>
        </p:nvSpPr>
        <p:spPr>
          <a:xfrm>
            <a:off x="5066886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A9A6EE-BFAB-11C6-58D9-147E3CB2EBBE}"/>
              </a:ext>
            </a:extLst>
          </p:cNvPr>
          <p:cNvCxnSpPr>
            <a:cxnSpLocks/>
          </p:cNvCxnSpPr>
          <p:nvPr/>
        </p:nvCxnSpPr>
        <p:spPr>
          <a:xfrm>
            <a:off x="5066886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EE8BCFE-17F7-0545-8FFA-58EA43176040}"/>
              </a:ext>
            </a:extLst>
          </p:cNvPr>
          <p:cNvCxnSpPr>
            <a:cxnSpLocks/>
          </p:cNvCxnSpPr>
          <p:nvPr/>
        </p:nvCxnSpPr>
        <p:spPr>
          <a:xfrm>
            <a:off x="5066886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788242E-A58B-300B-235F-B31F3CD1A181}"/>
              </a:ext>
            </a:extLst>
          </p:cNvPr>
          <p:cNvSpPr txBox="1"/>
          <p:nvPr/>
        </p:nvSpPr>
        <p:spPr>
          <a:xfrm>
            <a:off x="5110352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7EBE25-109C-DE4C-A5D3-38F9DEC11690}"/>
              </a:ext>
            </a:extLst>
          </p:cNvPr>
          <p:cNvSpPr/>
          <p:nvPr/>
        </p:nvSpPr>
        <p:spPr>
          <a:xfrm>
            <a:off x="7237262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51E52-8156-F12D-413A-C81FBBE2D1D1}"/>
              </a:ext>
            </a:extLst>
          </p:cNvPr>
          <p:cNvCxnSpPr>
            <a:cxnSpLocks/>
          </p:cNvCxnSpPr>
          <p:nvPr/>
        </p:nvCxnSpPr>
        <p:spPr>
          <a:xfrm>
            <a:off x="7237262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72039D-7120-CCA4-92BF-E44DE184FEA7}"/>
              </a:ext>
            </a:extLst>
          </p:cNvPr>
          <p:cNvCxnSpPr>
            <a:cxnSpLocks/>
          </p:cNvCxnSpPr>
          <p:nvPr/>
        </p:nvCxnSpPr>
        <p:spPr>
          <a:xfrm>
            <a:off x="7237262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92412C8-92FD-F066-17CB-4F2CE82F0B55}"/>
              </a:ext>
            </a:extLst>
          </p:cNvPr>
          <p:cNvSpPr txBox="1"/>
          <p:nvPr/>
        </p:nvSpPr>
        <p:spPr>
          <a:xfrm>
            <a:off x="7280728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4</a:t>
            </a:r>
          </a:p>
        </p:txBody>
      </p:sp>
      <p:sp>
        <p:nvSpPr>
          <p:cNvPr id="58" name="01">
            <a:extLst>
              <a:ext uri="{FF2B5EF4-FFF2-40B4-BE49-F238E27FC236}">
                <a16:creationId xmlns:a16="http://schemas.microsoft.com/office/drawing/2014/main" id="{5D42D75F-A66D-F7B5-1949-A2B3517AC7B0}"/>
              </a:ext>
            </a:extLst>
          </p:cNvPr>
          <p:cNvSpPr txBox="1"/>
          <p:nvPr/>
        </p:nvSpPr>
        <p:spPr>
          <a:xfrm>
            <a:off x="1205849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59" name="02">
            <a:extLst>
              <a:ext uri="{FF2B5EF4-FFF2-40B4-BE49-F238E27FC236}">
                <a16:creationId xmlns:a16="http://schemas.microsoft.com/office/drawing/2014/main" id="{24EE66CC-4D83-6C01-F40E-30C6AEC792B4}"/>
              </a:ext>
            </a:extLst>
          </p:cNvPr>
          <p:cNvSpPr txBox="1"/>
          <p:nvPr/>
        </p:nvSpPr>
        <p:spPr>
          <a:xfrm>
            <a:off x="1205849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02</a:t>
            </a:r>
          </a:p>
        </p:txBody>
      </p:sp>
      <p:sp>
        <p:nvSpPr>
          <p:cNvPr id="63" name="03" hidden="1">
            <a:extLst>
              <a:ext uri="{FF2B5EF4-FFF2-40B4-BE49-F238E27FC236}">
                <a16:creationId xmlns:a16="http://schemas.microsoft.com/office/drawing/2014/main" id="{5AFF972C-9618-E366-83A5-9AC8F52E23D3}"/>
              </a:ext>
            </a:extLst>
          </p:cNvPr>
          <p:cNvSpPr txBox="1"/>
          <p:nvPr/>
        </p:nvSpPr>
        <p:spPr>
          <a:xfrm>
            <a:off x="3347166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61" name="04" hidden="1">
            <a:extLst>
              <a:ext uri="{FF2B5EF4-FFF2-40B4-BE49-F238E27FC236}">
                <a16:creationId xmlns:a16="http://schemas.microsoft.com/office/drawing/2014/main" id="{277FE03E-A44E-F22B-9DC3-D70547B26DE0}"/>
              </a:ext>
            </a:extLst>
          </p:cNvPr>
          <p:cNvSpPr txBox="1"/>
          <p:nvPr/>
        </p:nvSpPr>
        <p:spPr>
          <a:xfrm>
            <a:off x="3347166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62" name="05" hidden="1">
            <a:extLst>
              <a:ext uri="{FF2B5EF4-FFF2-40B4-BE49-F238E27FC236}">
                <a16:creationId xmlns:a16="http://schemas.microsoft.com/office/drawing/2014/main" id="{DE986B95-DC33-C097-DAB9-BB40B0BEC05D}"/>
              </a:ext>
            </a:extLst>
          </p:cNvPr>
          <p:cNvSpPr txBox="1"/>
          <p:nvPr/>
        </p:nvSpPr>
        <p:spPr>
          <a:xfrm>
            <a:off x="3347166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66" name="06" hidden="1">
            <a:extLst>
              <a:ext uri="{FF2B5EF4-FFF2-40B4-BE49-F238E27FC236}">
                <a16:creationId xmlns:a16="http://schemas.microsoft.com/office/drawing/2014/main" id="{AE38A043-241B-1C58-BC26-B3CD1551EFF2}"/>
              </a:ext>
            </a:extLst>
          </p:cNvPr>
          <p:cNvSpPr txBox="1"/>
          <p:nvPr/>
        </p:nvSpPr>
        <p:spPr>
          <a:xfrm>
            <a:off x="5384310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06</a:t>
            </a:r>
          </a:p>
        </p:txBody>
      </p:sp>
      <p:sp>
        <p:nvSpPr>
          <p:cNvPr id="64" name="07" hidden="1">
            <a:extLst>
              <a:ext uri="{FF2B5EF4-FFF2-40B4-BE49-F238E27FC236}">
                <a16:creationId xmlns:a16="http://schemas.microsoft.com/office/drawing/2014/main" id="{91570AA5-DDBE-05BB-D3C3-0F800C776994}"/>
              </a:ext>
            </a:extLst>
          </p:cNvPr>
          <p:cNvSpPr txBox="1"/>
          <p:nvPr/>
        </p:nvSpPr>
        <p:spPr>
          <a:xfrm>
            <a:off x="5384310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07</a:t>
            </a:r>
          </a:p>
        </p:txBody>
      </p:sp>
      <p:sp>
        <p:nvSpPr>
          <p:cNvPr id="65" name="08" hidden="1">
            <a:extLst>
              <a:ext uri="{FF2B5EF4-FFF2-40B4-BE49-F238E27FC236}">
                <a16:creationId xmlns:a16="http://schemas.microsoft.com/office/drawing/2014/main" id="{7C538013-AA3D-218F-B7FF-D2E4D3F7ECF1}"/>
              </a:ext>
            </a:extLst>
          </p:cNvPr>
          <p:cNvSpPr txBox="1"/>
          <p:nvPr/>
        </p:nvSpPr>
        <p:spPr>
          <a:xfrm>
            <a:off x="5384310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69" name="9" hidden="1">
            <a:extLst>
              <a:ext uri="{FF2B5EF4-FFF2-40B4-BE49-F238E27FC236}">
                <a16:creationId xmlns:a16="http://schemas.microsoft.com/office/drawing/2014/main" id="{605CD53B-6E16-06B0-80A3-08D8482BD691}"/>
              </a:ext>
            </a:extLst>
          </p:cNvPr>
          <p:cNvSpPr txBox="1"/>
          <p:nvPr/>
        </p:nvSpPr>
        <p:spPr>
          <a:xfrm>
            <a:off x="7578584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09</a:t>
            </a:r>
          </a:p>
        </p:txBody>
      </p:sp>
      <p:sp>
        <p:nvSpPr>
          <p:cNvPr id="67" name="10" hidden="1">
            <a:extLst>
              <a:ext uri="{FF2B5EF4-FFF2-40B4-BE49-F238E27FC236}">
                <a16:creationId xmlns:a16="http://schemas.microsoft.com/office/drawing/2014/main" id="{7E7C65D0-D1E3-FB7D-3171-7FB97314E7EA}"/>
              </a:ext>
            </a:extLst>
          </p:cNvPr>
          <p:cNvSpPr txBox="1"/>
          <p:nvPr/>
        </p:nvSpPr>
        <p:spPr>
          <a:xfrm>
            <a:off x="7578584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68" name="11" hidden="1">
            <a:extLst>
              <a:ext uri="{FF2B5EF4-FFF2-40B4-BE49-F238E27FC236}">
                <a16:creationId xmlns:a16="http://schemas.microsoft.com/office/drawing/2014/main" id="{109802B6-4B06-4183-781E-B9C3EBAA4719}"/>
              </a:ext>
            </a:extLst>
          </p:cNvPr>
          <p:cNvSpPr txBox="1"/>
          <p:nvPr/>
        </p:nvSpPr>
        <p:spPr>
          <a:xfrm>
            <a:off x="7578584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60" name="12" hidden="1">
            <a:extLst>
              <a:ext uri="{FF2B5EF4-FFF2-40B4-BE49-F238E27FC236}">
                <a16:creationId xmlns:a16="http://schemas.microsoft.com/office/drawing/2014/main" id="{E11091DE-3DE3-E67C-5DA9-4C545670A81C}"/>
              </a:ext>
            </a:extLst>
          </p:cNvPr>
          <p:cNvSpPr txBox="1"/>
          <p:nvPr/>
        </p:nvSpPr>
        <p:spPr>
          <a:xfrm>
            <a:off x="1205849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12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DEB6865-C35A-231A-7FD5-5BCD20B2DAF1}"/>
              </a:ext>
            </a:extLst>
          </p:cNvPr>
          <p:cNvSpPr/>
          <p:nvPr/>
        </p:nvSpPr>
        <p:spPr>
          <a:xfrm>
            <a:off x="4829626" y="1155912"/>
            <a:ext cx="3738112" cy="2096392"/>
          </a:xfrm>
          <a:prstGeom prst="roundRect">
            <a:avLst>
              <a:gd name="adj" fmla="val 11308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dirty="0">
              <a:solidFill>
                <a:srgbClr val="FF0000"/>
              </a:solidFill>
              <a:latin typeface="NimbusSanL-Regu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82A22-9102-F89B-0668-A4511B9B386B}"/>
              </a:ext>
            </a:extLst>
          </p:cNvPr>
          <p:cNvSpPr/>
          <p:nvPr/>
        </p:nvSpPr>
        <p:spPr>
          <a:xfrm>
            <a:off x="5116776" y="2399611"/>
            <a:ext cx="740643" cy="275652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64F8CE-F936-00B0-5A49-88B1E82C07A7}"/>
              </a:ext>
            </a:extLst>
          </p:cNvPr>
          <p:cNvSpPr txBox="1"/>
          <p:nvPr/>
        </p:nvSpPr>
        <p:spPr>
          <a:xfrm>
            <a:off x="5988003" y="2381541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AD47"/>
                </a:solidFill>
              </a:rPr>
              <a:t>Traceback module 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07E6B9-D9A7-27CF-92BC-6BF0231A8BD9}"/>
              </a:ext>
            </a:extLst>
          </p:cNvPr>
          <p:cNvSpPr/>
          <p:nvPr/>
        </p:nvSpPr>
        <p:spPr>
          <a:xfrm>
            <a:off x="5116776" y="2812874"/>
            <a:ext cx="740643" cy="27565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7030A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1EAFAA7-3589-0B6A-D8E6-B3B8EFD90837}"/>
              </a:ext>
            </a:extLst>
          </p:cNvPr>
          <p:cNvSpPr txBox="1"/>
          <p:nvPr/>
        </p:nvSpPr>
        <p:spPr>
          <a:xfrm>
            <a:off x="5988003" y="2794805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Traceback module 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AA5F098-4E86-B00D-4835-2319A1367780}"/>
              </a:ext>
            </a:extLst>
          </p:cNvPr>
          <p:cNvSpPr txBox="1"/>
          <p:nvPr/>
        </p:nvSpPr>
        <p:spPr>
          <a:xfrm>
            <a:off x="5988003" y="1940680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Write to RAM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AEA7FD-BE89-913F-F8B4-2C350B51AE18}"/>
              </a:ext>
            </a:extLst>
          </p:cNvPr>
          <p:cNvSpPr txBox="1"/>
          <p:nvPr/>
        </p:nvSpPr>
        <p:spPr>
          <a:xfrm>
            <a:off x="5098714" y="1940680"/>
            <a:ext cx="838199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XX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2E8FC16-5871-F6B0-529E-447EFE8585CD}"/>
              </a:ext>
            </a:extLst>
          </p:cNvPr>
          <p:cNvSpPr/>
          <p:nvPr/>
        </p:nvSpPr>
        <p:spPr>
          <a:xfrm>
            <a:off x="1150990" y="1576539"/>
            <a:ext cx="2654409" cy="556479"/>
          </a:xfrm>
          <a:prstGeom prst="rect">
            <a:avLst/>
          </a:prstGeom>
          <a:noFill/>
          <a:ln w="19050">
            <a:solidFill>
              <a:srgbClr val="70AD4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2F867D-CE5E-8744-FC85-789E8AF844D8}"/>
              </a:ext>
            </a:extLst>
          </p:cNvPr>
          <p:cNvSpPr/>
          <p:nvPr/>
        </p:nvSpPr>
        <p:spPr>
          <a:xfrm>
            <a:off x="1150990" y="2409464"/>
            <a:ext cx="2654409" cy="556479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2,1" hidden="1">
            <a:extLst>
              <a:ext uri="{FF2B5EF4-FFF2-40B4-BE49-F238E27FC236}">
                <a16:creationId xmlns:a16="http://schemas.microsoft.com/office/drawing/2014/main" id="{AE51AF38-4545-87B5-D4B0-E2DE267D466C}"/>
              </a:ext>
            </a:extLst>
          </p:cNvPr>
          <p:cNvSpPr txBox="1"/>
          <p:nvPr/>
        </p:nvSpPr>
        <p:spPr>
          <a:xfrm>
            <a:off x="1150991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6" name="2,2" hidden="1">
            <a:extLst>
              <a:ext uri="{FF2B5EF4-FFF2-40B4-BE49-F238E27FC236}">
                <a16:creationId xmlns:a16="http://schemas.microsoft.com/office/drawing/2014/main" id="{EC029B03-2837-A5B8-9410-D9A5464ECC72}"/>
              </a:ext>
            </a:extLst>
          </p:cNvPr>
          <p:cNvSpPr txBox="1"/>
          <p:nvPr/>
        </p:nvSpPr>
        <p:spPr>
          <a:xfrm>
            <a:off x="1633702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7" name="2,3" hidden="1">
            <a:extLst>
              <a:ext uri="{FF2B5EF4-FFF2-40B4-BE49-F238E27FC236}">
                <a16:creationId xmlns:a16="http://schemas.microsoft.com/office/drawing/2014/main" id="{E0B67397-F958-8B8B-3A0C-7AB453E37507}"/>
              </a:ext>
            </a:extLst>
          </p:cNvPr>
          <p:cNvSpPr txBox="1"/>
          <p:nvPr/>
        </p:nvSpPr>
        <p:spPr>
          <a:xfrm>
            <a:off x="2156357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8" name="2,4" hidden="1">
            <a:extLst>
              <a:ext uri="{FF2B5EF4-FFF2-40B4-BE49-F238E27FC236}">
                <a16:creationId xmlns:a16="http://schemas.microsoft.com/office/drawing/2014/main" id="{1ACBF509-D6B1-431E-F41F-8B48688A5C8E}"/>
              </a:ext>
            </a:extLst>
          </p:cNvPr>
          <p:cNvSpPr txBox="1"/>
          <p:nvPr/>
        </p:nvSpPr>
        <p:spPr>
          <a:xfrm>
            <a:off x="2652053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2" name="2,5" hidden="1">
            <a:extLst>
              <a:ext uri="{FF2B5EF4-FFF2-40B4-BE49-F238E27FC236}">
                <a16:creationId xmlns:a16="http://schemas.microsoft.com/office/drawing/2014/main" id="{700D4AEC-4264-ACE0-9B6F-009DBBAFCE06}"/>
              </a:ext>
            </a:extLst>
          </p:cNvPr>
          <p:cNvSpPr txBox="1"/>
          <p:nvPr/>
        </p:nvSpPr>
        <p:spPr>
          <a:xfrm>
            <a:off x="3174708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3" name="1,1" hidden="1">
            <a:extLst>
              <a:ext uri="{FF2B5EF4-FFF2-40B4-BE49-F238E27FC236}">
                <a16:creationId xmlns:a16="http://schemas.microsoft.com/office/drawing/2014/main" id="{593A59D6-BC15-F464-79A2-0716A6A736ED}"/>
              </a:ext>
            </a:extLst>
          </p:cNvPr>
          <p:cNvSpPr txBox="1"/>
          <p:nvPr/>
        </p:nvSpPr>
        <p:spPr>
          <a:xfrm>
            <a:off x="1150991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9" name="1,2" hidden="1">
            <a:extLst>
              <a:ext uri="{FF2B5EF4-FFF2-40B4-BE49-F238E27FC236}">
                <a16:creationId xmlns:a16="http://schemas.microsoft.com/office/drawing/2014/main" id="{64339AF7-A7C4-5FD1-913D-F747334E89CD}"/>
              </a:ext>
            </a:extLst>
          </p:cNvPr>
          <p:cNvSpPr txBox="1"/>
          <p:nvPr/>
        </p:nvSpPr>
        <p:spPr>
          <a:xfrm>
            <a:off x="1633702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100" name="1,3" hidden="1">
            <a:extLst>
              <a:ext uri="{FF2B5EF4-FFF2-40B4-BE49-F238E27FC236}">
                <a16:creationId xmlns:a16="http://schemas.microsoft.com/office/drawing/2014/main" id="{36A15482-EF18-EFD0-1F31-C8ED2B3A25DE}"/>
              </a:ext>
            </a:extLst>
          </p:cNvPr>
          <p:cNvSpPr txBox="1"/>
          <p:nvPr/>
        </p:nvSpPr>
        <p:spPr>
          <a:xfrm>
            <a:off x="2156357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101" name="1,4" hidden="1">
            <a:extLst>
              <a:ext uri="{FF2B5EF4-FFF2-40B4-BE49-F238E27FC236}">
                <a16:creationId xmlns:a16="http://schemas.microsoft.com/office/drawing/2014/main" id="{62184135-74F8-FAB5-5768-D9376F64D166}"/>
              </a:ext>
            </a:extLst>
          </p:cNvPr>
          <p:cNvSpPr txBox="1"/>
          <p:nvPr/>
        </p:nvSpPr>
        <p:spPr>
          <a:xfrm>
            <a:off x="2652053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102" name="1,5" hidden="1">
            <a:extLst>
              <a:ext uri="{FF2B5EF4-FFF2-40B4-BE49-F238E27FC236}">
                <a16:creationId xmlns:a16="http://schemas.microsoft.com/office/drawing/2014/main" id="{EA18E193-9279-5187-D0CA-F095E23BEB45}"/>
              </a:ext>
            </a:extLst>
          </p:cNvPr>
          <p:cNvSpPr txBox="1"/>
          <p:nvPr/>
        </p:nvSpPr>
        <p:spPr>
          <a:xfrm>
            <a:off x="3174708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96E05EC-D6A8-666D-4B57-BF2919428EA3}"/>
              </a:ext>
            </a:extLst>
          </p:cNvPr>
          <p:cNvSpPr txBox="1"/>
          <p:nvPr/>
        </p:nvSpPr>
        <p:spPr>
          <a:xfrm>
            <a:off x="5941704" y="1267244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 =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DA2165-755F-B2BC-0416-B39B6ACFD7FA}"/>
              </a:ext>
            </a:extLst>
          </p:cNvPr>
          <p:cNvSpPr txBox="1"/>
          <p:nvPr/>
        </p:nvSpPr>
        <p:spPr>
          <a:xfrm>
            <a:off x="6534934" y="1234699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2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F57DE51-4478-2A47-0042-CB289E7B6A5F}"/>
              </a:ext>
            </a:extLst>
          </p:cNvPr>
          <p:cNvCxnSpPr/>
          <p:nvPr/>
        </p:nvCxnSpPr>
        <p:spPr>
          <a:xfrm flipV="1">
            <a:off x="2209529" y="1155912"/>
            <a:ext cx="0" cy="209639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E6EDC6B6-55CC-316A-E5A9-0F3E76D7F9F3}"/>
              </a:ext>
            </a:extLst>
          </p:cNvPr>
          <p:cNvSpPr txBox="1"/>
          <p:nvPr/>
        </p:nvSpPr>
        <p:spPr>
          <a:xfrm>
            <a:off x="1422057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ACQ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5F892A6-563A-469C-7506-708BA8F46E58}"/>
              </a:ext>
            </a:extLst>
          </p:cNvPr>
          <p:cNvSpPr txBox="1"/>
          <p:nvPr/>
        </p:nvSpPr>
        <p:spPr>
          <a:xfrm>
            <a:off x="2719795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WIN</a:t>
            </a:r>
          </a:p>
        </p:txBody>
      </p:sp>
      <p:sp>
        <p:nvSpPr>
          <p:cNvPr id="83" name="Rectangle 82">
            <a:hlinkClick r:id="rId2" action="ppaction://hlinksldjump"/>
            <a:extLst>
              <a:ext uri="{FF2B5EF4-FFF2-40B4-BE49-F238E27FC236}">
                <a16:creationId xmlns:a16="http://schemas.microsoft.com/office/drawing/2014/main" id="{3BC9F973-E275-D1B6-95C2-0B5B07AEEEA3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57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64CF5-EEE9-A744-D982-01D38A593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123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AD363B-1512-306D-2543-E5116FEE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SMU</a:t>
            </a:r>
          </a:p>
        </p:txBody>
      </p:sp>
      <p:sp>
        <p:nvSpPr>
          <p:cNvPr id="89" name="Rectangle: Rounded Corners 88" hidden="1">
            <a:extLst>
              <a:ext uri="{FF2B5EF4-FFF2-40B4-BE49-F238E27FC236}">
                <a16:creationId xmlns:a16="http://schemas.microsoft.com/office/drawing/2014/main" id="{46EC7029-6B63-B92C-06FF-BD6E11497963}"/>
              </a:ext>
            </a:extLst>
          </p:cNvPr>
          <p:cNvSpPr/>
          <p:nvPr/>
        </p:nvSpPr>
        <p:spPr>
          <a:xfrm>
            <a:off x="5711269" y="1492530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0" name="Rectangle: Rounded Corners 89" hidden="1">
            <a:extLst>
              <a:ext uri="{FF2B5EF4-FFF2-40B4-BE49-F238E27FC236}">
                <a16:creationId xmlns:a16="http://schemas.microsoft.com/office/drawing/2014/main" id="{DCE9C475-17ED-8314-E0C8-56899A55B909}"/>
              </a:ext>
            </a:extLst>
          </p:cNvPr>
          <p:cNvSpPr/>
          <p:nvPr/>
        </p:nvSpPr>
        <p:spPr>
          <a:xfrm>
            <a:off x="5711269" y="183856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1" name="Rectangle: Rounded Corners 90" hidden="1">
            <a:extLst>
              <a:ext uri="{FF2B5EF4-FFF2-40B4-BE49-F238E27FC236}">
                <a16:creationId xmlns:a16="http://schemas.microsoft.com/office/drawing/2014/main" id="{79937AC3-4AD1-99AC-181E-EA9604ACAD4D}"/>
              </a:ext>
            </a:extLst>
          </p:cNvPr>
          <p:cNvSpPr/>
          <p:nvPr/>
        </p:nvSpPr>
        <p:spPr>
          <a:xfrm>
            <a:off x="5711269" y="262944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4" name="Rectangle: Rounded Corners 93" hidden="1">
            <a:extLst>
              <a:ext uri="{FF2B5EF4-FFF2-40B4-BE49-F238E27FC236}">
                <a16:creationId xmlns:a16="http://schemas.microsoft.com/office/drawing/2014/main" id="{89F8BA75-289C-08F2-13AD-0044A4E32AB2}"/>
              </a:ext>
            </a:extLst>
          </p:cNvPr>
          <p:cNvSpPr/>
          <p:nvPr/>
        </p:nvSpPr>
        <p:spPr>
          <a:xfrm>
            <a:off x="5711269" y="296190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7" name="Rectangle: Rounded Corners 96" hidden="1">
            <a:extLst>
              <a:ext uri="{FF2B5EF4-FFF2-40B4-BE49-F238E27FC236}">
                <a16:creationId xmlns:a16="http://schemas.microsoft.com/office/drawing/2014/main" id="{33252C56-B93E-120F-5A23-B15AB4422DE0}"/>
              </a:ext>
            </a:extLst>
          </p:cNvPr>
          <p:cNvSpPr/>
          <p:nvPr/>
        </p:nvSpPr>
        <p:spPr>
          <a:xfrm>
            <a:off x="5711269" y="500534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8" name="Rectangle: Rounded Corners 97" hidden="1">
            <a:extLst>
              <a:ext uri="{FF2B5EF4-FFF2-40B4-BE49-F238E27FC236}">
                <a16:creationId xmlns:a16="http://schemas.microsoft.com/office/drawing/2014/main" id="{A8BCA4F7-00E7-B763-096E-B1A9070549F4}"/>
              </a:ext>
            </a:extLst>
          </p:cNvPr>
          <p:cNvSpPr/>
          <p:nvPr/>
        </p:nvSpPr>
        <p:spPr>
          <a:xfrm>
            <a:off x="5711269" y="5328413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5" name="Rectangle: Rounded Corners 94" hidden="1">
            <a:extLst>
              <a:ext uri="{FF2B5EF4-FFF2-40B4-BE49-F238E27FC236}">
                <a16:creationId xmlns:a16="http://schemas.microsoft.com/office/drawing/2014/main" id="{BC38531B-F9CA-7D09-C664-324B47B3D678}"/>
              </a:ext>
            </a:extLst>
          </p:cNvPr>
          <p:cNvSpPr/>
          <p:nvPr/>
        </p:nvSpPr>
        <p:spPr>
          <a:xfrm>
            <a:off x="5711269" y="3879415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6" name="Rectangle: Rounded Corners 95" hidden="1">
            <a:extLst>
              <a:ext uri="{FF2B5EF4-FFF2-40B4-BE49-F238E27FC236}">
                <a16:creationId xmlns:a16="http://schemas.microsoft.com/office/drawing/2014/main" id="{2F83083D-4B87-B0C8-7994-D6D6ECEAD22B}"/>
              </a:ext>
            </a:extLst>
          </p:cNvPr>
          <p:cNvSpPr/>
          <p:nvPr/>
        </p:nvSpPr>
        <p:spPr>
          <a:xfrm>
            <a:off x="5711269" y="418307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E06E6C-C859-FE57-0169-D9DF920E3F0B}"/>
              </a:ext>
            </a:extLst>
          </p:cNvPr>
          <p:cNvSpPr/>
          <p:nvPr/>
        </p:nvSpPr>
        <p:spPr>
          <a:xfrm>
            <a:off x="900000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525231-9070-9CF5-4222-A2CC361B3A67}"/>
              </a:ext>
            </a:extLst>
          </p:cNvPr>
          <p:cNvCxnSpPr>
            <a:cxnSpLocks/>
          </p:cNvCxnSpPr>
          <p:nvPr/>
        </p:nvCxnSpPr>
        <p:spPr>
          <a:xfrm>
            <a:off x="900000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2C94AE-88D8-A8DC-4BE5-0EC7CE0003D9}"/>
              </a:ext>
            </a:extLst>
          </p:cNvPr>
          <p:cNvCxnSpPr>
            <a:cxnSpLocks/>
          </p:cNvCxnSpPr>
          <p:nvPr/>
        </p:nvCxnSpPr>
        <p:spPr>
          <a:xfrm>
            <a:off x="900000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97345E3-1779-F495-7B4C-AF6166A08CBA}"/>
              </a:ext>
            </a:extLst>
          </p:cNvPr>
          <p:cNvSpPr txBox="1"/>
          <p:nvPr/>
        </p:nvSpPr>
        <p:spPr>
          <a:xfrm>
            <a:off x="943466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80B3EF-9063-176D-AD8F-9F5FBF1D2CF5}"/>
              </a:ext>
            </a:extLst>
          </p:cNvPr>
          <p:cNvSpPr/>
          <p:nvPr/>
        </p:nvSpPr>
        <p:spPr>
          <a:xfrm>
            <a:off x="2983443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072E96-3B02-0146-8476-FBDAEA9012F2}"/>
              </a:ext>
            </a:extLst>
          </p:cNvPr>
          <p:cNvCxnSpPr>
            <a:cxnSpLocks/>
          </p:cNvCxnSpPr>
          <p:nvPr/>
        </p:nvCxnSpPr>
        <p:spPr>
          <a:xfrm>
            <a:off x="2983443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A339F06-E1A5-F86F-929A-BC1965B0B6DB}"/>
              </a:ext>
            </a:extLst>
          </p:cNvPr>
          <p:cNvCxnSpPr>
            <a:cxnSpLocks/>
          </p:cNvCxnSpPr>
          <p:nvPr/>
        </p:nvCxnSpPr>
        <p:spPr>
          <a:xfrm>
            <a:off x="2983443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954E393-5702-611B-1BF4-DEC326B5CF88}"/>
              </a:ext>
            </a:extLst>
          </p:cNvPr>
          <p:cNvSpPr txBox="1"/>
          <p:nvPr/>
        </p:nvSpPr>
        <p:spPr>
          <a:xfrm>
            <a:off x="3026909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6C2DFA-B4B5-5D23-5B9C-2D148B69FD5C}"/>
              </a:ext>
            </a:extLst>
          </p:cNvPr>
          <p:cNvSpPr/>
          <p:nvPr/>
        </p:nvSpPr>
        <p:spPr>
          <a:xfrm>
            <a:off x="5066886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A9A6EE-BFAB-11C6-58D9-147E3CB2EBBE}"/>
              </a:ext>
            </a:extLst>
          </p:cNvPr>
          <p:cNvCxnSpPr>
            <a:cxnSpLocks/>
          </p:cNvCxnSpPr>
          <p:nvPr/>
        </p:nvCxnSpPr>
        <p:spPr>
          <a:xfrm>
            <a:off x="5066886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EE8BCFE-17F7-0545-8FFA-58EA43176040}"/>
              </a:ext>
            </a:extLst>
          </p:cNvPr>
          <p:cNvCxnSpPr>
            <a:cxnSpLocks/>
          </p:cNvCxnSpPr>
          <p:nvPr/>
        </p:nvCxnSpPr>
        <p:spPr>
          <a:xfrm>
            <a:off x="5066886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788242E-A58B-300B-235F-B31F3CD1A181}"/>
              </a:ext>
            </a:extLst>
          </p:cNvPr>
          <p:cNvSpPr txBox="1"/>
          <p:nvPr/>
        </p:nvSpPr>
        <p:spPr>
          <a:xfrm>
            <a:off x="5110352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7EBE25-109C-DE4C-A5D3-38F9DEC11690}"/>
              </a:ext>
            </a:extLst>
          </p:cNvPr>
          <p:cNvSpPr/>
          <p:nvPr/>
        </p:nvSpPr>
        <p:spPr>
          <a:xfrm>
            <a:off x="7237262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51E52-8156-F12D-413A-C81FBBE2D1D1}"/>
              </a:ext>
            </a:extLst>
          </p:cNvPr>
          <p:cNvCxnSpPr>
            <a:cxnSpLocks/>
          </p:cNvCxnSpPr>
          <p:nvPr/>
        </p:nvCxnSpPr>
        <p:spPr>
          <a:xfrm>
            <a:off x="7237262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72039D-7120-CCA4-92BF-E44DE184FEA7}"/>
              </a:ext>
            </a:extLst>
          </p:cNvPr>
          <p:cNvCxnSpPr>
            <a:cxnSpLocks/>
          </p:cNvCxnSpPr>
          <p:nvPr/>
        </p:nvCxnSpPr>
        <p:spPr>
          <a:xfrm>
            <a:off x="7237262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92412C8-92FD-F066-17CB-4F2CE82F0B55}"/>
              </a:ext>
            </a:extLst>
          </p:cNvPr>
          <p:cNvSpPr txBox="1"/>
          <p:nvPr/>
        </p:nvSpPr>
        <p:spPr>
          <a:xfrm>
            <a:off x="7280728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4</a:t>
            </a:r>
          </a:p>
        </p:txBody>
      </p:sp>
      <p:sp>
        <p:nvSpPr>
          <p:cNvPr id="58" name="01">
            <a:extLst>
              <a:ext uri="{FF2B5EF4-FFF2-40B4-BE49-F238E27FC236}">
                <a16:creationId xmlns:a16="http://schemas.microsoft.com/office/drawing/2014/main" id="{5D42D75F-A66D-F7B5-1949-A2B3517AC7B0}"/>
              </a:ext>
            </a:extLst>
          </p:cNvPr>
          <p:cNvSpPr txBox="1"/>
          <p:nvPr/>
        </p:nvSpPr>
        <p:spPr>
          <a:xfrm>
            <a:off x="1205849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59" name="02">
            <a:extLst>
              <a:ext uri="{FF2B5EF4-FFF2-40B4-BE49-F238E27FC236}">
                <a16:creationId xmlns:a16="http://schemas.microsoft.com/office/drawing/2014/main" id="{24EE66CC-4D83-6C01-F40E-30C6AEC792B4}"/>
              </a:ext>
            </a:extLst>
          </p:cNvPr>
          <p:cNvSpPr txBox="1"/>
          <p:nvPr/>
        </p:nvSpPr>
        <p:spPr>
          <a:xfrm>
            <a:off x="1205849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02</a:t>
            </a:r>
          </a:p>
        </p:txBody>
      </p:sp>
      <p:sp>
        <p:nvSpPr>
          <p:cNvPr id="63" name="03">
            <a:extLst>
              <a:ext uri="{FF2B5EF4-FFF2-40B4-BE49-F238E27FC236}">
                <a16:creationId xmlns:a16="http://schemas.microsoft.com/office/drawing/2014/main" id="{5AFF972C-9618-E366-83A5-9AC8F52E23D3}"/>
              </a:ext>
            </a:extLst>
          </p:cNvPr>
          <p:cNvSpPr txBox="1"/>
          <p:nvPr/>
        </p:nvSpPr>
        <p:spPr>
          <a:xfrm>
            <a:off x="3347166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61" name="04" hidden="1">
            <a:extLst>
              <a:ext uri="{FF2B5EF4-FFF2-40B4-BE49-F238E27FC236}">
                <a16:creationId xmlns:a16="http://schemas.microsoft.com/office/drawing/2014/main" id="{277FE03E-A44E-F22B-9DC3-D70547B26DE0}"/>
              </a:ext>
            </a:extLst>
          </p:cNvPr>
          <p:cNvSpPr txBox="1"/>
          <p:nvPr/>
        </p:nvSpPr>
        <p:spPr>
          <a:xfrm>
            <a:off x="3347166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62" name="05" hidden="1">
            <a:extLst>
              <a:ext uri="{FF2B5EF4-FFF2-40B4-BE49-F238E27FC236}">
                <a16:creationId xmlns:a16="http://schemas.microsoft.com/office/drawing/2014/main" id="{DE986B95-DC33-C097-DAB9-BB40B0BEC05D}"/>
              </a:ext>
            </a:extLst>
          </p:cNvPr>
          <p:cNvSpPr txBox="1"/>
          <p:nvPr/>
        </p:nvSpPr>
        <p:spPr>
          <a:xfrm>
            <a:off x="3347166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66" name="06" hidden="1">
            <a:extLst>
              <a:ext uri="{FF2B5EF4-FFF2-40B4-BE49-F238E27FC236}">
                <a16:creationId xmlns:a16="http://schemas.microsoft.com/office/drawing/2014/main" id="{AE38A043-241B-1C58-BC26-B3CD1551EFF2}"/>
              </a:ext>
            </a:extLst>
          </p:cNvPr>
          <p:cNvSpPr txBox="1"/>
          <p:nvPr/>
        </p:nvSpPr>
        <p:spPr>
          <a:xfrm>
            <a:off x="5384310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06</a:t>
            </a:r>
          </a:p>
        </p:txBody>
      </p:sp>
      <p:sp>
        <p:nvSpPr>
          <p:cNvPr id="64" name="07" hidden="1">
            <a:extLst>
              <a:ext uri="{FF2B5EF4-FFF2-40B4-BE49-F238E27FC236}">
                <a16:creationId xmlns:a16="http://schemas.microsoft.com/office/drawing/2014/main" id="{91570AA5-DDBE-05BB-D3C3-0F800C776994}"/>
              </a:ext>
            </a:extLst>
          </p:cNvPr>
          <p:cNvSpPr txBox="1"/>
          <p:nvPr/>
        </p:nvSpPr>
        <p:spPr>
          <a:xfrm>
            <a:off x="5384310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07</a:t>
            </a:r>
          </a:p>
        </p:txBody>
      </p:sp>
      <p:sp>
        <p:nvSpPr>
          <p:cNvPr id="65" name="08" hidden="1">
            <a:extLst>
              <a:ext uri="{FF2B5EF4-FFF2-40B4-BE49-F238E27FC236}">
                <a16:creationId xmlns:a16="http://schemas.microsoft.com/office/drawing/2014/main" id="{7C538013-AA3D-218F-B7FF-D2E4D3F7ECF1}"/>
              </a:ext>
            </a:extLst>
          </p:cNvPr>
          <p:cNvSpPr txBox="1"/>
          <p:nvPr/>
        </p:nvSpPr>
        <p:spPr>
          <a:xfrm>
            <a:off x="5384310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69" name="9" hidden="1">
            <a:extLst>
              <a:ext uri="{FF2B5EF4-FFF2-40B4-BE49-F238E27FC236}">
                <a16:creationId xmlns:a16="http://schemas.microsoft.com/office/drawing/2014/main" id="{605CD53B-6E16-06B0-80A3-08D8482BD691}"/>
              </a:ext>
            </a:extLst>
          </p:cNvPr>
          <p:cNvSpPr txBox="1"/>
          <p:nvPr/>
        </p:nvSpPr>
        <p:spPr>
          <a:xfrm>
            <a:off x="7578584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09</a:t>
            </a:r>
          </a:p>
        </p:txBody>
      </p:sp>
      <p:sp>
        <p:nvSpPr>
          <p:cNvPr id="67" name="10" hidden="1">
            <a:extLst>
              <a:ext uri="{FF2B5EF4-FFF2-40B4-BE49-F238E27FC236}">
                <a16:creationId xmlns:a16="http://schemas.microsoft.com/office/drawing/2014/main" id="{7E7C65D0-D1E3-FB7D-3171-7FB97314E7EA}"/>
              </a:ext>
            </a:extLst>
          </p:cNvPr>
          <p:cNvSpPr txBox="1"/>
          <p:nvPr/>
        </p:nvSpPr>
        <p:spPr>
          <a:xfrm>
            <a:off x="7578584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68" name="11" hidden="1">
            <a:extLst>
              <a:ext uri="{FF2B5EF4-FFF2-40B4-BE49-F238E27FC236}">
                <a16:creationId xmlns:a16="http://schemas.microsoft.com/office/drawing/2014/main" id="{109802B6-4B06-4183-781E-B9C3EBAA4719}"/>
              </a:ext>
            </a:extLst>
          </p:cNvPr>
          <p:cNvSpPr txBox="1"/>
          <p:nvPr/>
        </p:nvSpPr>
        <p:spPr>
          <a:xfrm>
            <a:off x="7578584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60" name="12" hidden="1">
            <a:extLst>
              <a:ext uri="{FF2B5EF4-FFF2-40B4-BE49-F238E27FC236}">
                <a16:creationId xmlns:a16="http://schemas.microsoft.com/office/drawing/2014/main" id="{E11091DE-3DE3-E67C-5DA9-4C545670A81C}"/>
              </a:ext>
            </a:extLst>
          </p:cNvPr>
          <p:cNvSpPr txBox="1"/>
          <p:nvPr/>
        </p:nvSpPr>
        <p:spPr>
          <a:xfrm>
            <a:off x="1205849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12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DEB6865-C35A-231A-7FD5-5BCD20B2DAF1}"/>
              </a:ext>
            </a:extLst>
          </p:cNvPr>
          <p:cNvSpPr/>
          <p:nvPr/>
        </p:nvSpPr>
        <p:spPr>
          <a:xfrm>
            <a:off x="4829626" y="1155912"/>
            <a:ext cx="3738112" cy="2096392"/>
          </a:xfrm>
          <a:prstGeom prst="roundRect">
            <a:avLst>
              <a:gd name="adj" fmla="val 11308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dirty="0">
              <a:solidFill>
                <a:srgbClr val="FF0000"/>
              </a:solidFill>
              <a:latin typeface="NimbusSanL-Regu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82A22-9102-F89B-0668-A4511B9B386B}"/>
              </a:ext>
            </a:extLst>
          </p:cNvPr>
          <p:cNvSpPr/>
          <p:nvPr/>
        </p:nvSpPr>
        <p:spPr>
          <a:xfrm>
            <a:off x="5116776" y="2399611"/>
            <a:ext cx="740643" cy="275652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64F8CE-F936-00B0-5A49-88B1E82C07A7}"/>
              </a:ext>
            </a:extLst>
          </p:cNvPr>
          <p:cNvSpPr txBox="1"/>
          <p:nvPr/>
        </p:nvSpPr>
        <p:spPr>
          <a:xfrm>
            <a:off x="5988003" y="2381541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AD47"/>
                </a:solidFill>
              </a:rPr>
              <a:t>Traceback module 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07E6B9-D9A7-27CF-92BC-6BF0231A8BD9}"/>
              </a:ext>
            </a:extLst>
          </p:cNvPr>
          <p:cNvSpPr/>
          <p:nvPr/>
        </p:nvSpPr>
        <p:spPr>
          <a:xfrm>
            <a:off x="5116776" y="2812874"/>
            <a:ext cx="740643" cy="27565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7030A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1EAFAA7-3589-0B6A-D8E6-B3B8EFD90837}"/>
              </a:ext>
            </a:extLst>
          </p:cNvPr>
          <p:cNvSpPr txBox="1"/>
          <p:nvPr/>
        </p:nvSpPr>
        <p:spPr>
          <a:xfrm>
            <a:off x="5988003" y="2794805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Traceback module 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AA5F098-4E86-B00D-4835-2319A1367780}"/>
              </a:ext>
            </a:extLst>
          </p:cNvPr>
          <p:cNvSpPr txBox="1"/>
          <p:nvPr/>
        </p:nvSpPr>
        <p:spPr>
          <a:xfrm>
            <a:off x="5988003" y="1940680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Write to RAM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AEA7FD-BE89-913F-F8B4-2C350B51AE18}"/>
              </a:ext>
            </a:extLst>
          </p:cNvPr>
          <p:cNvSpPr txBox="1"/>
          <p:nvPr/>
        </p:nvSpPr>
        <p:spPr>
          <a:xfrm>
            <a:off x="5098714" y="1940680"/>
            <a:ext cx="838199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XX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2E8FC16-5871-F6B0-529E-447EFE8585CD}"/>
              </a:ext>
            </a:extLst>
          </p:cNvPr>
          <p:cNvSpPr/>
          <p:nvPr/>
        </p:nvSpPr>
        <p:spPr>
          <a:xfrm>
            <a:off x="1150990" y="1576539"/>
            <a:ext cx="2654409" cy="556479"/>
          </a:xfrm>
          <a:prstGeom prst="rect">
            <a:avLst/>
          </a:prstGeom>
          <a:noFill/>
          <a:ln w="19050">
            <a:solidFill>
              <a:srgbClr val="70AD4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2F867D-CE5E-8744-FC85-789E8AF844D8}"/>
              </a:ext>
            </a:extLst>
          </p:cNvPr>
          <p:cNvSpPr/>
          <p:nvPr/>
        </p:nvSpPr>
        <p:spPr>
          <a:xfrm>
            <a:off x="1150990" y="2409464"/>
            <a:ext cx="2654409" cy="556479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2,1" hidden="1">
            <a:extLst>
              <a:ext uri="{FF2B5EF4-FFF2-40B4-BE49-F238E27FC236}">
                <a16:creationId xmlns:a16="http://schemas.microsoft.com/office/drawing/2014/main" id="{AE51AF38-4545-87B5-D4B0-E2DE267D466C}"/>
              </a:ext>
            </a:extLst>
          </p:cNvPr>
          <p:cNvSpPr txBox="1"/>
          <p:nvPr/>
        </p:nvSpPr>
        <p:spPr>
          <a:xfrm>
            <a:off x="1150991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6" name="2,2" hidden="1">
            <a:extLst>
              <a:ext uri="{FF2B5EF4-FFF2-40B4-BE49-F238E27FC236}">
                <a16:creationId xmlns:a16="http://schemas.microsoft.com/office/drawing/2014/main" id="{EC029B03-2837-A5B8-9410-D9A5464ECC72}"/>
              </a:ext>
            </a:extLst>
          </p:cNvPr>
          <p:cNvSpPr txBox="1"/>
          <p:nvPr/>
        </p:nvSpPr>
        <p:spPr>
          <a:xfrm>
            <a:off x="1633702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7" name="2,3" hidden="1">
            <a:extLst>
              <a:ext uri="{FF2B5EF4-FFF2-40B4-BE49-F238E27FC236}">
                <a16:creationId xmlns:a16="http://schemas.microsoft.com/office/drawing/2014/main" id="{E0B67397-F958-8B8B-3A0C-7AB453E37507}"/>
              </a:ext>
            </a:extLst>
          </p:cNvPr>
          <p:cNvSpPr txBox="1"/>
          <p:nvPr/>
        </p:nvSpPr>
        <p:spPr>
          <a:xfrm>
            <a:off x="2156357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8" name="2,4" hidden="1">
            <a:extLst>
              <a:ext uri="{FF2B5EF4-FFF2-40B4-BE49-F238E27FC236}">
                <a16:creationId xmlns:a16="http://schemas.microsoft.com/office/drawing/2014/main" id="{1ACBF509-D6B1-431E-F41F-8B48688A5C8E}"/>
              </a:ext>
            </a:extLst>
          </p:cNvPr>
          <p:cNvSpPr txBox="1"/>
          <p:nvPr/>
        </p:nvSpPr>
        <p:spPr>
          <a:xfrm>
            <a:off x="2652053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2" name="2,5" hidden="1">
            <a:extLst>
              <a:ext uri="{FF2B5EF4-FFF2-40B4-BE49-F238E27FC236}">
                <a16:creationId xmlns:a16="http://schemas.microsoft.com/office/drawing/2014/main" id="{700D4AEC-4264-ACE0-9B6F-009DBBAFCE06}"/>
              </a:ext>
            </a:extLst>
          </p:cNvPr>
          <p:cNvSpPr txBox="1"/>
          <p:nvPr/>
        </p:nvSpPr>
        <p:spPr>
          <a:xfrm>
            <a:off x="3174708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3" name="1,1" hidden="1">
            <a:extLst>
              <a:ext uri="{FF2B5EF4-FFF2-40B4-BE49-F238E27FC236}">
                <a16:creationId xmlns:a16="http://schemas.microsoft.com/office/drawing/2014/main" id="{593A59D6-BC15-F464-79A2-0716A6A736ED}"/>
              </a:ext>
            </a:extLst>
          </p:cNvPr>
          <p:cNvSpPr txBox="1"/>
          <p:nvPr/>
        </p:nvSpPr>
        <p:spPr>
          <a:xfrm>
            <a:off x="1150991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9" name="1,2" hidden="1">
            <a:extLst>
              <a:ext uri="{FF2B5EF4-FFF2-40B4-BE49-F238E27FC236}">
                <a16:creationId xmlns:a16="http://schemas.microsoft.com/office/drawing/2014/main" id="{64339AF7-A7C4-5FD1-913D-F747334E89CD}"/>
              </a:ext>
            </a:extLst>
          </p:cNvPr>
          <p:cNvSpPr txBox="1"/>
          <p:nvPr/>
        </p:nvSpPr>
        <p:spPr>
          <a:xfrm>
            <a:off x="1633702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100" name="1,3" hidden="1">
            <a:extLst>
              <a:ext uri="{FF2B5EF4-FFF2-40B4-BE49-F238E27FC236}">
                <a16:creationId xmlns:a16="http://schemas.microsoft.com/office/drawing/2014/main" id="{36A15482-EF18-EFD0-1F31-C8ED2B3A25DE}"/>
              </a:ext>
            </a:extLst>
          </p:cNvPr>
          <p:cNvSpPr txBox="1"/>
          <p:nvPr/>
        </p:nvSpPr>
        <p:spPr>
          <a:xfrm>
            <a:off x="2156357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101" name="1,4" hidden="1">
            <a:extLst>
              <a:ext uri="{FF2B5EF4-FFF2-40B4-BE49-F238E27FC236}">
                <a16:creationId xmlns:a16="http://schemas.microsoft.com/office/drawing/2014/main" id="{62184135-74F8-FAB5-5768-D9376F64D166}"/>
              </a:ext>
            </a:extLst>
          </p:cNvPr>
          <p:cNvSpPr txBox="1"/>
          <p:nvPr/>
        </p:nvSpPr>
        <p:spPr>
          <a:xfrm>
            <a:off x="2652053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102" name="1,5" hidden="1">
            <a:extLst>
              <a:ext uri="{FF2B5EF4-FFF2-40B4-BE49-F238E27FC236}">
                <a16:creationId xmlns:a16="http://schemas.microsoft.com/office/drawing/2014/main" id="{EA18E193-9279-5187-D0CA-F095E23BEB45}"/>
              </a:ext>
            </a:extLst>
          </p:cNvPr>
          <p:cNvSpPr txBox="1"/>
          <p:nvPr/>
        </p:nvSpPr>
        <p:spPr>
          <a:xfrm>
            <a:off x="3174708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96E05EC-D6A8-666D-4B57-BF2919428EA3}"/>
              </a:ext>
            </a:extLst>
          </p:cNvPr>
          <p:cNvSpPr txBox="1"/>
          <p:nvPr/>
        </p:nvSpPr>
        <p:spPr>
          <a:xfrm>
            <a:off x="5941704" y="1267244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 =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DA2165-755F-B2BC-0416-B39B6ACFD7FA}"/>
              </a:ext>
            </a:extLst>
          </p:cNvPr>
          <p:cNvSpPr txBox="1"/>
          <p:nvPr/>
        </p:nvSpPr>
        <p:spPr>
          <a:xfrm>
            <a:off x="6534934" y="1234699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3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1E0F711-0154-4506-B77F-65C9DDD68046}"/>
              </a:ext>
            </a:extLst>
          </p:cNvPr>
          <p:cNvCxnSpPr/>
          <p:nvPr/>
        </p:nvCxnSpPr>
        <p:spPr>
          <a:xfrm flipV="1">
            <a:off x="2209529" y="1155912"/>
            <a:ext cx="0" cy="209639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B9A3F844-9719-C41C-C194-15634E5A7A35}"/>
              </a:ext>
            </a:extLst>
          </p:cNvPr>
          <p:cNvSpPr txBox="1"/>
          <p:nvPr/>
        </p:nvSpPr>
        <p:spPr>
          <a:xfrm>
            <a:off x="1422057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ACQ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51329C7-C632-23AF-A699-4E25ECABAAC8}"/>
              </a:ext>
            </a:extLst>
          </p:cNvPr>
          <p:cNvSpPr txBox="1"/>
          <p:nvPr/>
        </p:nvSpPr>
        <p:spPr>
          <a:xfrm>
            <a:off x="2719795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WIN</a:t>
            </a:r>
          </a:p>
        </p:txBody>
      </p:sp>
      <p:sp>
        <p:nvSpPr>
          <p:cNvPr id="83" name="Rectangle 82">
            <a:hlinkClick r:id="rId2" action="ppaction://hlinksldjump"/>
            <a:extLst>
              <a:ext uri="{FF2B5EF4-FFF2-40B4-BE49-F238E27FC236}">
                <a16:creationId xmlns:a16="http://schemas.microsoft.com/office/drawing/2014/main" id="{A4F9F080-E2C8-551C-67E2-51A21536631E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45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64CF5-EEE9-A744-D982-01D38A593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124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AD363B-1512-306D-2543-E5116FEE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SMU</a:t>
            </a:r>
          </a:p>
        </p:txBody>
      </p:sp>
      <p:sp>
        <p:nvSpPr>
          <p:cNvPr id="89" name="Rectangle: Rounded Corners 88" hidden="1">
            <a:extLst>
              <a:ext uri="{FF2B5EF4-FFF2-40B4-BE49-F238E27FC236}">
                <a16:creationId xmlns:a16="http://schemas.microsoft.com/office/drawing/2014/main" id="{46EC7029-6B63-B92C-06FF-BD6E11497963}"/>
              </a:ext>
            </a:extLst>
          </p:cNvPr>
          <p:cNvSpPr/>
          <p:nvPr/>
        </p:nvSpPr>
        <p:spPr>
          <a:xfrm>
            <a:off x="5711269" y="1492530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0" name="Rectangle: Rounded Corners 89" hidden="1">
            <a:extLst>
              <a:ext uri="{FF2B5EF4-FFF2-40B4-BE49-F238E27FC236}">
                <a16:creationId xmlns:a16="http://schemas.microsoft.com/office/drawing/2014/main" id="{DCE9C475-17ED-8314-E0C8-56899A55B909}"/>
              </a:ext>
            </a:extLst>
          </p:cNvPr>
          <p:cNvSpPr/>
          <p:nvPr/>
        </p:nvSpPr>
        <p:spPr>
          <a:xfrm>
            <a:off x="5711269" y="183856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1" name="Rectangle: Rounded Corners 90" hidden="1">
            <a:extLst>
              <a:ext uri="{FF2B5EF4-FFF2-40B4-BE49-F238E27FC236}">
                <a16:creationId xmlns:a16="http://schemas.microsoft.com/office/drawing/2014/main" id="{79937AC3-4AD1-99AC-181E-EA9604ACAD4D}"/>
              </a:ext>
            </a:extLst>
          </p:cNvPr>
          <p:cNvSpPr/>
          <p:nvPr/>
        </p:nvSpPr>
        <p:spPr>
          <a:xfrm>
            <a:off x="5711269" y="262944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4" name="Rectangle: Rounded Corners 93" hidden="1">
            <a:extLst>
              <a:ext uri="{FF2B5EF4-FFF2-40B4-BE49-F238E27FC236}">
                <a16:creationId xmlns:a16="http://schemas.microsoft.com/office/drawing/2014/main" id="{89F8BA75-289C-08F2-13AD-0044A4E32AB2}"/>
              </a:ext>
            </a:extLst>
          </p:cNvPr>
          <p:cNvSpPr/>
          <p:nvPr/>
        </p:nvSpPr>
        <p:spPr>
          <a:xfrm>
            <a:off x="5711269" y="296190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7" name="Rectangle: Rounded Corners 96" hidden="1">
            <a:extLst>
              <a:ext uri="{FF2B5EF4-FFF2-40B4-BE49-F238E27FC236}">
                <a16:creationId xmlns:a16="http://schemas.microsoft.com/office/drawing/2014/main" id="{33252C56-B93E-120F-5A23-B15AB4422DE0}"/>
              </a:ext>
            </a:extLst>
          </p:cNvPr>
          <p:cNvSpPr/>
          <p:nvPr/>
        </p:nvSpPr>
        <p:spPr>
          <a:xfrm>
            <a:off x="5711269" y="500534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8" name="Rectangle: Rounded Corners 97" hidden="1">
            <a:extLst>
              <a:ext uri="{FF2B5EF4-FFF2-40B4-BE49-F238E27FC236}">
                <a16:creationId xmlns:a16="http://schemas.microsoft.com/office/drawing/2014/main" id="{A8BCA4F7-00E7-B763-096E-B1A9070549F4}"/>
              </a:ext>
            </a:extLst>
          </p:cNvPr>
          <p:cNvSpPr/>
          <p:nvPr/>
        </p:nvSpPr>
        <p:spPr>
          <a:xfrm>
            <a:off x="5711269" y="5328413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5" name="Rectangle: Rounded Corners 94" hidden="1">
            <a:extLst>
              <a:ext uri="{FF2B5EF4-FFF2-40B4-BE49-F238E27FC236}">
                <a16:creationId xmlns:a16="http://schemas.microsoft.com/office/drawing/2014/main" id="{BC38531B-F9CA-7D09-C664-324B47B3D678}"/>
              </a:ext>
            </a:extLst>
          </p:cNvPr>
          <p:cNvSpPr/>
          <p:nvPr/>
        </p:nvSpPr>
        <p:spPr>
          <a:xfrm>
            <a:off x="5711269" y="3879415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6" name="Rectangle: Rounded Corners 95" hidden="1">
            <a:extLst>
              <a:ext uri="{FF2B5EF4-FFF2-40B4-BE49-F238E27FC236}">
                <a16:creationId xmlns:a16="http://schemas.microsoft.com/office/drawing/2014/main" id="{2F83083D-4B87-B0C8-7994-D6D6ECEAD22B}"/>
              </a:ext>
            </a:extLst>
          </p:cNvPr>
          <p:cNvSpPr/>
          <p:nvPr/>
        </p:nvSpPr>
        <p:spPr>
          <a:xfrm>
            <a:off x="5711269" y="418307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E06E6C-C859-FE57-0169-D9DF920E3F0B}"/>
              </a:ext>
            </a:extLst>
          </p:cNvPr>
          <p:cNvSpPr/>
          <p:nvPr/>
        </p:nvSpPr>
        <p:spPr>
          <a:xfrm>
            <a:off x="900000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525231-9070-9CF5-4222-A2CC361B3A67}"/>
              </a:ext>
            </a:extLst>
          </p:cNvPr>
          <p:cNvCxnSpPr>
            <a:cxnSpLocks/>
          </p:cNvCxnSpPr>
          <p:nvPr/>
        </p:nvCxnSpPr>
        <p:spPr>
          <a:xfrm>
            <a:off x="900000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2C94AE-88D8-A8DC-4BE5-0EC7CE0003D9}"/>
              </a:ext>
            </a:extLst>
          </p:cNvPr>
          <p:cNvCxnSpPr>
            <a:cxnSpLocks/>
          </p:cNvCxnSpPr>
          <p:nvPr/>
        </p:nvCxnSpPr>
        <p:spPr>
          <a:xfrm>
            <a:off x="900000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97345E3-1779-F495-7B4C-AF6166A08CBA}"/>
              </a:ext>
            </a:extLst>
          </p:cNvPr>
          <p:cNvSpPr txBox="1"/>
          <p:nvPr/>
        </p:nvSpPr>
        <p:spPr>
          <a:xfrm>
            <a:off x="943466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80B3EF-9063-176D-AD8F-9F5FBF1D2CF5}"/>
              </a:ext>
            </a:extLst>
          </p:cNvPr>
          <p:cNvSpPr/>
          <p:nvPr/>
        </p:nvSpPr>
        <p:spPr>
          <a:xfrm>
            <a:off x="2983443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072E96-3B02-0146-8476-FBDAEA9012F2}"/>
              </a:ext>
            </a:extLst>
          </p:cNvPr>
          <p:cNvCxnSpPr>
            <a:cxnSpLocks/>
          </p:cNvCxnSpPr>
          <p:nvPr/>
        </p:nvCxnSpPr>
        <p:spPr>
          <a:xfrm>
            <a:off x="2983443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A339F06-E1A5-F86F-929A-BC1965B0B6DB}"/>
              </a:ext>
            </a:extLst>
          </p:cNvPr>
          <p:cNvCxnSpPr>
            <a:cxnSpLocks/>
          </p:cNvCxnSpPr>
          <p:nvPr/>
        </p:nvCxnSpPr>
        <p:spPr>
          <a:xfrm>
            <a:off x="2983443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954E393-5702-611B-1BF4-DEC326B5CF88}"/>
              </a:ext>
            </a:extLst>
          </p:cNvPr>
          <p:cNvSpPr txBox="1"/>
          <p:nvPr/>
        </p:nvSpPr>
        <p:spPr>
          <a:xfrm>
            <a:off x="3026909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6C2DFA-B4B5-5D23-5B9C-2D148B69FD5C}"/>
              </a:ext>
            </a:extLst>
          </p:cNvPr>
          <p:cNvSpPr/>
          <p:nvPr/>
        </p:nvSpPr>
        <p:spPr>
          <a:xfrm>
            <a:off x="5066886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A9A6EE-BFAB-11C6-58D9-147E3CB2EBBE}"/>
              </a:ext>
            </a:extLst>
          </p:cNvPr>
          <p:cNvCxnSpPr>
            <a:cxnSpLocks/>
          </p:cNvCxnSpPr>
          <p:nvPr/>
        </p:nvCxnSpPr>
        <p:spPr>
          <a:xfrm>
            <a:off x="5066886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EE8BCFE-17F7-0545-8FFA-58EA43176040}"/>
              </a:ext>
            </a:extLst>
          </p:cNvPr>
          <p:cNvCxnSpPr>
            <a:cxnSpLocks/>
          </p:cNvCxnSpPr>
          <p:nvPr/>
        </p:nvCxnSpPr>
        <p:spPr>
          <a:xfrm>
            <a:off x="5066886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788242E-A58B-300B-235F-B31F3CD1A181}"/>
              </a:ext>
            </a:extLst>
          </p:cNvPr>
          <p:cNvSpPr txBox="1"/>
          <p:nvPr/>
        </p:nvSpPr>
        <p:spPr>
          <a:xfrm>
            <a:off x="5110352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7EBE25-109C-DE4C-A5D3-38F9DEC11690}"/>
              </a:ext>
            </a:extLst>
          </p:cNvPr>
          <p:cNvSpPr/>
          <p:nvPr/>
        </p:nvSpPr>
        <p:spPr>
          <a:xfrm>
            <a:off x="7237262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51E52-8156-F12D-413A-C81FBBE2D1D1}"/>
              </a:ext>
            </a:extLst>
          </p:cNvPr>
          <p:cNvCxnSpPr>
            <a:cxnSpLocks/>
          </p:cNvCxnSpPr>
          <p:nvPr/>
        </p:nvCxnSpPr>
        <p:spPr>
          <a:xfrm>
            <a:off x="7237262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72039D-7120-CCA4-92BF-E44DE184FEA7}"/>
              </a:ext>
            </a:extLst>
          </p:cNvPr>
          <p:cNvCxnSpPr>
            <a:cxnSpLocks/>
          </p:cNvCxnSpPr>
          <p:nvPr/>
        </p:nvCxnSpPr>
        <p:spPr>
          <a:xfrm>
            <a:off x="7237262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92412C8-92FD-F066-17CB-4F2CE82F0B55}"/>
              </a:ext>
            </a:extLst>
          </p:cNvPr>
          <p:cNvSpPr txBox="1"/>
          <p:nvPr/>
        </p:nvSpPr>
        <p:spPr>
          <a:xfrm>
            <a:off x="7280728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4</a:t>
            </a:r>
          </a:p>
        </p:txBody>
      </p:sp>
      <p:sp>
        <p:nvSpPr>
          <p:cNvPr id="58" name="01">
            <a:extLst>
              <a:ext uri="{FF2B5EF4-FFF2-40B4-BE49-F238E27FC236}">
                <a16:creationId xmlns:a16="http://schemas.microsoft.com/office/drawing/2014/main" id="{5D42D75F-A66D-F7B5-1949-A2B3517AC7B0}"/>
              </a:ext>
            </a:extLst>
          </p:cNvPr>
          <p:cNvSpPr txBox="1"/>
          <p:nvPr/>
        </p:nvSpPr>
        <p:spPr>
          <a:xfrm>
            <a:off x="1205849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59" name="02">
            <a:extLst>
              <a:ext uri="{FF2B5EF4-FFF2-40B4-BE49-F238E27FC236}">
                <a16:creationId xmlns:a16="http://schemas.microsoft.com/office/drawing/2014/main" id="{24EE66CC-4D83-6C01-F40E-30C6AEC792B4}"/>
              </a:ext>
            </a:extLst>
          </p:cNvPr>
          <p:cNvSpPr txBox="1"/>
          <p:nvPr/>
        </p:nvSpPr>
        <p:spPr>
          <a:xfrm>
            <a:off x="1205849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02</a:t>
            </a:r>
          </a:p>
        </p:txBody>
      </p:sp>
      <p:sp>
        <p:nvSpPr>
          <p:cNvPr id="63" name="03">
            <a:extLst>
              <a:ext uri="{FF2B5EF4-FFF2-40B4-BE49-F238E27FC236}">
                <a16:creationId xmlns:a16="http://schemas.microsoft.com/office/drawing/2014/main" id="{5AFF972C-9618-E366-83A5-9AC8F52E23D3}"/>
              </a:ext>
            </a:extLst>
          </p:cNvPr>
          <p:cNvSpPr txBox="1"/>
          <p:nvPr/>
        </p:nvSpPr>
        <p:spPr>
          <a:xfrm>
            <a:off x="3347166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61" name="04">
            <a:extLst>
              <a:ext uri="{FF2B5EF4-FFF2-40B4-BE49-F238E27FC236}">
                <a16:creationId xmlns:a16="http://schemas.microsoft.com/office/drawing/2014/main" id="{277FE03E-A44E-F22B-9DC3-D70547B26DE0}"/>
              </a:ext>
            </a:extLst>
          </p:cNvPr>
          <p:cNvSpPr txBox="1"/>
          <p:nvPr/>
        </p:nvSpPr>
        <p:spPr>
          <a:xfrm>
            <a:off x="3347166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62" name="05" hidden="1">
            <a:extLst>
              <a:ext uri="{FF2B5EF4-FFF2-40B4-BE49-F238E27FC236}">
                <a16:creationId xmlns:a16="http://schemas.microsoft.com/office/drawing/2014/main" id="{DE986B95-DC33-C097-DAB9-BB40B0BEC05D}"/>
              </a:ext>
            </a:extLst>
          </p:cNvPr>
          <p:cNvSpPr txBox="1"/>
          <p:nvPr/>
        </p:nvSpPr>
        <p:spPr>
          <a:xfrm>
            <a:off x="3347166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66" name="06" hidden="1">
            <a:extLst>
              <a:ext uri="{FF2B5EF4-FFF2-40B4-BE49-F238E27FC236}">
                <a16:creationId xmlns:a16="http://schemas.microsoft.com/office/drawing/2014/main" id="{AE38A043-241B-1C58-BC26-B3CD1551EFF2}"/>
              </a:ext>
            </a:extLst>
          </p:cNvPr>
          <p:cNvSpPr txBox="1"/>
          <p:nvPr/>
        </p:nvSpPr>
        <p:spPr>
          <a:xfrm>
            <a:off x="5384310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06</a:t>
            </a:r>
          </a:p>
        </p:txBody>
      </p:sp>
      <p:sp>
        <p:nvSpPr>
          <p:cNvPr id="64" name="07" hidden="1">
            <a:extLst>
              <a:ext uri="{FF2B5EF4-FFF2-40B4-BE49-F238E27FC236}">
                <a16:creationId xmlns:a16="http://schemas.microsoft.com/office/drawing/2014/main" id="{91570AA5-DDBE-05BB-D3C3-0F800C776994}"/>
              </a:ext>
            </a:extLst>
          </p:cNvPr>
          <p:cNvSpPr txBox="1"/>
          <p:nvPr/>
        </p:nvSpPr>
        <p:spPr>
          <a:xfrm>
            <a:off x="5384310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07</a:t>
            </a:r>
          </a:p>
        </p:txBody>
      </p:sp>
      <p:sp>
        <p:nvSpPr>
          <p:cNvPr id="65" name="08" hidden="1">
            <a:extLst>
              <a:ext uri="{FF2B5EF4-FFF2-40B4-BE49-F238E27FC236}">
                <a16:creationId xmlns:a16="http://schemas.microsoft.com/office/drawing/2014/main" id="{7C538013-AA3D-218F-B7FF-D2E4D3F7ECF1}"/>
              </a:ext>
            </a:extLst>
          </p:cNvPr>
          <p:cNvSpPr txBox="1"/>
          <p:nvPr/>
        </p:nvSpPr>
        <p:spPr>
          <a:xfrm>
            <a:off x="5384310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69" name="9" hidden="1">
            <a:extLst>
              <a:ext uri="{FF2B5EF4-FFF2-40B4-BE49-F238E27FC236}">
                <a16:creationId xmlns:a16="http://schemas.microsoft.com/office/drawing/2014/main" id="{605CD53B-6E16-06B0-80A3-08D8482BD691}"/>
              </a:ext>
            </a:extLst>
          </p:cNvPr>
          <p:cNvSpPr txBox="1"/>
          <p:nvPr/>
        </p:nvSpPr>
        <p:spPr>
          <a:xfrm>
            <a:off x="7578584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09</a:t>
            </a:r>
          </a:p>
        </p:txBody>
      </p:sp>
      <p:sp>
        <p:nvSpPr>
          <p:cNvPr id="67" name="10" hidden="1">
            <a:extLst>
              <a:ext uri="{FF2B5EF4-FFF2-40B4-BE49-F238E27FC236}">
                <a16:creationId xmlns:a16="http://schemas.microsoft.com/office/drawing/2014/main" id="{7E7C65D0-D1E3-FB7D-3171-7FB97314E7EA}"/>
              </a:ext>
            </a:extLst>
          </p:cNvPr>
          <p:cNvSpPr txBox="1"/>
          <p:nvPr/>
        </p:nvSpPr>
        <p:spPr>
          <a:xfrm>
            <a:off x="7578584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68" name="11" hidden="1">
            <a:extLst>
              <a:ext uri="{FF2B5EF4-FFF2-40B4-BE49-F238E27FC236}">
                <a16:creationId xmlns:a16="http://schemas.microsoft.com/office/drawing/2014/main" id="{109802B6-4B06-4183-781E-B9C3EBAA4719}"/>
              </a:ext>
            </a:extLst>
          </p:cNvPr>
          <p:cNvSpPr txBox="1"/>
          <p:nvPr/>
        </p:nvSpPr>
        <p:spPr>
          <a:xfrm>
            <a:off x="7578584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60" name="12" hidden="1">
            <a:extLst>
              <a:ext uri="{FF2B5EF4-FFF2-40B4-BE49-F238E27FC236}">
                <a16:creationId xmlns:a16="http://schemas.microsoft.com/office/drawing/2014/main" id="{E11091DE-3DE3-E67C-5DA9-4C545670A81C}"/>
              </a:ext>
            </a:extLst>
          </p:cNvPr>
          <p:cNvSpPr txBox="1"/>
          <p:nvPr/>
        </p:nvSpPr>
        <p:spPr>
          <a:xfrm>
            <a:off x="1205849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12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DEB6865-C35A-231A-7FD5-5BCD20B2DAF1}"/>
              </a:ext>
            </a:extLst>
          </p:cNvPr>
          <p:cNvSpPr/>
          <p:nvPr/>
        </p:nvSpPr>
        <p:spPr>
          <a:xfrm>
            <a:off x="4829626" y="1155912"/>
            <a:ext cx="3738112" cy="2096392"/>
          </a:xfrm>
          <a:prstGeom prst="roundRect">
            <a:avLst>
              <a:gd name="adj" fmla="val 11308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dirty="0">
              <a:solidFill>
                <a:srgbClr val="FF0000"/>
              </a:solidFill>
              <a:latin typeface="NimbusSanL-Regu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82A22-9102-F89B-0668-A4511B9B386B}"/>
              </a:ext>
            </a:extLst>
          </p:cNvPr>
          <p:cNvSpPr/>
          <p:nvPr/>
        </p:nvSpPr>
        <p:spPr>
          <a:xfrm>
            <a:off x="5116776" y="2399611"/>
            <a:ext cx="740643" cy="275652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64F8CE-F936-00B0-5A49-88B1E82C07A7}"/>
              </a:ext>
            </a:extLst>
          </p:cNvPr>
          <p:cNvSpPr txBox="1"/>
          <p:nvPr/>
        </p:nvSpPr>
        <p:spPr>
          <a:xfrm>
            <a:off x="5988003" y="2381541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AD47"/>
                </a:solidFill>
              </a:rPr>
              <a:t>Traceback module 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07E6B9-D9A7-27CF-92BC-6BF0231A8BD9}"/>
              </a:ext>
            </a:extLst>
          </p:cNvPr>
          <p:cNvSpPr/>
          <p:nvPr/>
        </p:nvSpPr>
        <p:spPr>
          <a:xfrm>
            <a:off x="5116776" y="2812874"/>
            <a:ext cx="740643" cy="27565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7030A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1EAFAA7-3589-0B6A-D8E6-B3B8EFD90837}"/>
              </a:ext>
            </a:extLst>
          </p:cNvPr>
          <p:cNvSpPr txBox="1"/>
          <p:nvPr/>
        </p:nvSpPr>
        <p:spPr>
          <a:xfrm>
            <a:off x="5988003" y="2794805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Traceback module 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AA5F098-4E86-B00D-4835-2319A1367780}"/>
              </a:ext>
            </a:extLst>
          </p:cNvPr>
          <p:cNvSpPr txBox="1"/>
          <p:nvPr/>
        </p:nvSpPr>
        <p:spPr>
          <a:xfrm>
            <a:off x="5988003" y="1940680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Write to RAM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AEA7FD-BE89-913F-F8B4-2C350B51AE18}"/>
              </a:ext>
            </a:extLst>
          </p:cNvPr>
          <p:cNvSpPr txBox="1"/>
          <p:nvPr/>
        </p:nvSpPr>
        <p:spPr>
          <a:xfrm>
            <a:off x="5098714" y="1940680"/>
            <a:ext cx="838199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XX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2E8FC16-5871-F6B0-529E-447EFE8585CD}"/>
              </a:ext>
            </a:extLst>
          </p:cNvPr>
          <p:cNvSpPr/>
          <p:nvPr/>
        </p:nvSpPr>
        <p:spPr>
          <a:xfrm>
            <a:off x="1150990" y="1576539"/>
            <a:ext cx="2654409" cy="556479"/>
          </a:xfrm>
          <a:prstGeom prst="rect">
            <a:avLst/>
          </a:prstGeom>
          <a:noFill/>
          <a:ln w="19050">
            <a:solidFill>
              <a:srgbClr val="70AD4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2F867D-CE5E-8744-FC85-789E8AF844D8}"/>
              </a:ext>
            </a:extLst>
          </p:cNvPr>
          <p:cNvSpPr/>
          <p:nvPr/>
        </p:nvSpPr>
        <p:spPr>
          <a:xfrm>
            <a:off x="1150990" y="2409464"/>
            <a:ext cx="2654409" cy="556479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2,1" hidden="1">
            <a:extLst>
              <a:ext uri="{FF2B5EF4-FFF2-40B4-BE49-F238E27FC236}">
                <a16:creationId xmlns:a16="http://schemas.microsoft.com/office/drawing/2014/main" id="{AE51AF38-4545-87B5-D4B0-E2DE267D466C}"/>
              </a:ext>
            </a:extLst>
          </p:cNvPr>
          <p:cNvSpPr txBox="1"/>
          <p:nvPr/>
        </p:nvSpPr>
        <p:spPr>
          <a:xfrm>
            <a:off x="1150991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6" name="2,2" hidden="1">
            <a:extLst>
              <a:ext uri="{FF2B5EF4-FFF2-40B4-BE49-F238E27FC236}">
                <a16:creationId xmlns:a16="http://schemas.microsoft.com/office/drawing/2014/main" id="{EC029B03-2837-A5B8-9410-D9A5464ECC72}"/>
              </a:ext>
            </a:extLst>
          </p:cNvPr>
          <p:cNvSpPr txBox="1"/>
          <p:nvPr/>
        </p:nvSpPr>
        <p:spPr>
          <a:xfrm>
            <a:off x="1633702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7" name="2,3" hidden="1">
            <a:extLst>
              <a:ext uri="{FF2B5EF4-FFF2-40B4-BE49-F238E27FC236}">
                <a16:creationId xmlns:a16="http://schemas.microsoft.com/office/drawing/2014/main" id="{E0B67397-F958-8B8B-3A0C-7AB453E37507}"/>
              </a:ext>
            </a:extLst>
          </p:cNvPr>
          <p:cNvSpPr txBox="1"/>
          <p:nvPr/>
        </p:nvSpPr>
        <p:spPr>
          <a:xfrm>
            <a:off x="2156357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8" name="2,4" hidden="1">
            <a:extLst>
              <a:ext uri="{FF2B5EF4-FFF2-40B4-BE49-F238E27FC236}">
                <a16:creationId xmlns:a16="http://schemas.microsoft.com/office/drawing/2014/main" id="{1ACBF509-D6B1-431E-F41F-8B48688A5C8E}"/>
              </a:ext>
            </a:extLst>
          </p:cNvPr>
          <p:cNvSpPr txBox="1"/>
          <p:nvPr/>
        </p:nvSpPr>
        <p:spPr>
          <a:xfrm>
            <a:off x="2652053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2" name="2,5" hidden="1">
            <a:extLst>
              <a:ext uri="{FF2B5EF4-FFF2-40B4-BE49-F238E27FC236}">
                <a16:creationId xmlns:a16="http://schemas.microsoft.com/office/drawing/2014/main" id="{700D4AEC-4264-ACE0-9B6F-009DBBAFCE06}"/>
              </a:ext>
            </a:extLst>
          </p:cNvPr>
          <p:cNvSpPr txBox="1"/>
          <p:nvPr/>
        </p:nvSpPr>
        <p:spPr>
          <a:xfrm>
            <a:off x="3174708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3" name="1,1" hidden="1">
            <a:extLst>
              <a:ext uri="{FF2B5EF4-FFF2-40B4-BE49-F238E27FC236}">
                <a16:creationId xmlns:a16="http://schemas.microsoft.com/office/drawing/2014/main" id="{593A59D6-BC15-F464-79A2-0716A6A736ED}"/>
              </a:ext>
            </a:extLst>
          </p:cNvPr>
          <p:cNvSpPr txBox="1"/>
          <p:nvPr/>
        </p:nvSpPr>
        <p:spPr>
          <a:xfrm>
            <a:off x="1150991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9" name="1,2" hidden="1">
            <a:extLst>
              <a:ext uri="{FF2B5EF4-FFF2-40B4-BE49-F238E27FC236}">
                <a16:creationId xmlns:a16="http://schemas.microsoft.com/office/drawing/2014/main" id="{64339AF7-A7C4-5FD1-913D-F747334E89CD}"/>
              </a:ext>
            </a:extLst>
          </p:cNvPr>
          <p:cNvSpPr txBox="1"/>
          <p:nvPr/>
        </p:nvSpPr>
        <p:spPr>
          <a:xfrm>
            <a:off x="1633702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100" name="1,3" hidden="1">
            <a:extLst>
              <a:ext uri="{FF2B5EF4-FFF2-40B4-BE49-F238E27FC236}">
                <a16:creationId xmlns:a16="http://schemas.microsoft.com/office/drawing/2014/main" id="{36A15482-EF18-EFD0-1F31-C8ED2B3A25DE}"/>
              </a:ext>
            </a:extLst>
          </p:cNvPr>
          <p:cNvSpPr txBox="1"/>
          <p:nvPr/>
        </p:nvSpPr>
        <p:spPr>
          <a:xfrm>
            <a:off x="2156357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101" name="1,4" hidden="1">
            <a:extLst>
              <a:ext uri="{FF2B5EF4-FFF2-40B4-BE49-F238E27FC236}">
                <a16:creationId xmlns:a16="http://schemas.microsoft.com/office/drawing/2014/main" id="{62184135-74F8-FAB5-5768-D9376F64D166}"/>
              </a:ext>
            </a:extLst>
          </p:cNvPr>
          <p:cNvSpPr txBox="1"/>
          <p:nvPr/>
        </p:nvSpPr>
        <p:spPr>
          <a:xfrm>
            <a:off x="2652053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102" name="1,5" hidden="1">
            <a:extLst>
              <a:ext uri="{FF2B5EF4-FFF2-40B4-BE49-F238E27FC236}">
                <a16:creationId xmlns:a16="http://schemas.microsoft.com/office/drawing/2014/main" id="{EA18E193-9279-5187-D0CA-F095E23BEB45}"/>
              </a:ext>
            </a:extLst>
          </p:cNvPr>
          <p:cNvSpPr txBox="1"/>
          <p:nvPr/>
        </p:nvSpPr>
        <p:spPr>
          <a:xfrm>
            <a:off x="3174708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96E05EC-D6A8-666D-4B57-BF2919428EA3}"/>
              </a:ext>
            </a:extLst>
          </p:cNvPr>
          <p:cNvSpPr txBox="1"/>
          <p:nvPr/>
        </p:nvSpPr>
        <p:spPr>
          <a:xfrm>
            <a:off x="5941704" y="1267244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 =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DA2165-755F-B2BC-0416-B39B6ACFD7FA}"/>
              </a:ext>
            </a:extLst>
          </p:cNvPr>
          <p:cNvSpPr txBox="1"/>
          <p:nvPr/>
        </p:nvSpPr>
        <p:spPr>
          <a:xfrm>
            <a:off x="6534934" y="1234699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4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8AF80FA-CF2A-1E4D-F10C-9F8CD53CCA41}"/>
              </a:ext>
            </a:extLst>
          </p:cNvPr>
          <p:cNvCxnSpPr/>
          <p:nvPr/>
        </p:nvCxnSpPr>
        <p:spPr>
          <a:xfrm flipV="1">
            <a:off x="2209529" y="1155912"/>
            <a:ext cx="0" cy="209639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A7B9C3FA-6AE7-00C7-F940-277877364BCB}"/>
              </a:ext>
            </a:extLst>
          </p:cNvPr>
          <p:cNvSpPr txBox="1"/>
          <p:nvPr/>
        </p:nvSpPr>
        <p:spPr>
          <a:xfrm>
            <a:off x="1422057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ACQ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DCB0D51-3CF4-4175-8EF9-9369A953926D}"/>
              </a:ext>
            </a:extLst>
          </p:cNvPr>
          <p:cNvSpPr txBox="1"/>
          <p:nvPr/>
        </p:nvSpPr>
        <p:spPr>
          <a:xfrm>
            <a:off x="2719795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WIN</a:t>
            </a:r>
          </a:p>
        </p:txBody>
      </p:sp>
      <p:sp>
        <p:nvSpPr>
          <p:cNvPr id="83" name="Rectangle 82">
            <a:hlinkClick r:id="rId2" action="ppaction://hlinksldjump"/>
            <a:extLst>
              <a:ext uri="{FF2B5EF4-FFF2-40B4-BE49-F238E27FC236}">
                <a16:creationId xmlns:a16="http://schemas.microsoft.com/office/drawing/2014/main" id="{DACADE82-5883-7A2C-1D7F-F1C42CE8D551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19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64CF5-EEE9-A744-D982-01D38A593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125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AD363B-1512-306D-2543-E5116FEE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SMU</a:t>
            </a:r>
          </a:p>
        </p:txBody>
      </p:sp>
      <p:sp>
        <p:nvSpPr>
          <p:cNvPr id="89" name="Rectangle: Rounded Corners 88" hidden="1">
            <a:extLst>
              <a:ext uri="{FF2B5EF4-FFF2-40B4-BE49-F238E27FC236}">
                <a16:creationId xmlns:a16="http://schemas.microsoft.com/office/drawing/2014/main" id="{46EC7029-6B63-B92C-06FF-BD6E11497963}"/>
              </a:ext>
            </a:extLst>
          </p:cNvPr>
          <p:cNvSpPr/>
          <p:nvPr/>
        </p:nvSpPr>
        <p:spPr>
          <a:xfrm>
            <a:off x="5711269" y="1492530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0" name="Rectangle: Rounded Corners 89" hidden="1">
            <a:extLst>
              <a:ext uri="{FF2B5EF4-FFF2-40B4-BE49-F238E27FC236}">
                <a16:creationId xmlns:a16="http://schemas.microsoft.com/office/drawing/2014/main" id="{DCE9C475-17ED-8314-E0C8-56899A55B909}"/>
              </a:ext>
            </a:extLst>
          </p:cNvPr>
          <p:cNvSpPr/>
          <p:nvPr/>
        </p:nvSpPr>
        <p:spPr>
          <a:xfrm>
            <a:off x="5711269" y="183856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1" name="Rectangle: Rounded Corners 90" hidden="1">
            <a:extLst>
              <a:ext uri="{FF2B5EF4-FFF2-40B4-BE49-F238E27FC236}">
                <a16:creationId xmlns:a16="http://schemas.microsoft.com/office/drawing/2014/main" id="{79937AC3-4AD1-99AC-181E-EA9604ACAD4D}"/>
              </a:ext>
            </a:extLst>
          </p:cNvPr>
          <p:cNvSpPr/>
          <p:nvPr/>
        </p:nvSpPr>
        <p:spPr>
          <a:xfrm>
            <a:off x="5711269" y="262944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4" name="Rectangle: Rounded Corners 93" hidden="1">
            <a:extLst>
              <a:ext uri="{FF2B5EF4-FFF2-40B4-BE49-F238E27FC236}">
                <a16:creationId xmlns:a16="http://schemas.microsoft.com/office/drawing/2014/main" id="{89F8BA75-289C-08F2-13AD-0044A4E32AB2}"/>
              </a:ext>
            </a:extLst>
          </p:cNvPr>
          <p:cNvSpPr/>
          <p:nvPr/>
        </p:nvSpPr>
        <p:spPr>
          <a:xfrm>
            <a:off x="5711269" y="296190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7" name="Rectangle: Rounded Corners 96" hidden="1">
            <a:extLst>
              <a:ext uri="{FF2B5EF4-FFF2-40B4-BE49-F238E27FC236}">
                <a16:creationId xmlns:a16="http://schemas.microsoft.com/office/drawing/2014/main" id="{33252C56-B93E-120F-5A23-B15AB4422DE0}"/>
              </a:ext>
            </a:extLst>
          </p:cNvPr>
          <p:cNvSpPr/>
          <p:nvPr/>
        </p:nvSpPr>
        <p:spPr>
          <a:xfrm>
            <a:off x="5711269" y="500534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8" name="Rectangle: Rounded Corners 97" hidden="1">
            <a:extLst>
              <a:ext uri="{FF2B5EF4-FFF2-40B4-BE49-F238E27FC236}">
                <a16:creationId xmlns:a16="http://schemas.microsoft.com/office/drawing/2014/main" id="{A8BCA4F7-00E7-B763-096E-B1A9070549F4}"/>
              </a:ext>
            </a:extLst>
          </p:cNvPr>
          <p:cNvSpPr/>
          <p:nvPr/>
        </p:nvSpPr>
        <p:spPr>
          <a:xfrm>
            <a:off x="5711269" y="5328413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5" name="Rectangle: Rounded Corners 94" hidden="1">
            <a:extLst>
              <a:ext uri="{FF2B5EF4-FFF2-40B4-BE49-F238E27FC236}">
                <a16:creationId xmlns:a16="http://schemas.microsoft.com/office/drawing/2014/main" id="{BC38531B-F9CA-7D09-C664-324B47B3D678}"/>
              </a:ext>
            </a:extLst>
          </p:cNvPr>
          <p:cNvSpPr/>
          <p:nvPr/>
        </p:nvSpPr>
        <p:spPr>
          <a:xfrm>
            <a:off x="5711269" y="3879415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6" name="Rectangle: Rounded Corners 95" hidden="1">
            <a:extLst>
              <a:ext uri="{FF2B5EF4-FFF2-40B4-BE49-F238E27FC236}">
                <a16:creationId xmlns:a16="http://schemas.microsoft.com/office/drawing/2014/main" id="{2F83083D-4B87-B0C8-7994-D6D6ECEAD22B}"/>
              </a:ext>
            </a:extLst>
          </p:cNvPr>
          <p:cNvSpPr/>
          <p:nvPr/>
        </p:nvSpPr>
        <p:spPr>
          <a:xfrm>
            <a:off x="5711269" y="418307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E06E6C-C859-FE57-0169-D9DF920E3F0B}"/>
              </a:ext>
            </a:extLst>
          </p:cNvPr>
          <p:cNvSpPr/>
          <p:nvPr/>
        </p:nvSpPr>
        <p:spPr>
          <a:xfrm>
            <a:off x="900000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525231-9070-9CF5-4222-A2CC361B3A67}"/>
              </a:ext>
            </a:extLst>
          </p:cNvPr>
          <p:cNvCxnSpPr>
            <a:cxnSpLocks/>
          </p:cNvCxnSpPr>
          <p:nvPr/>
        </p:nvCxnSpPr>
        <p:spPr>
          <a:xfrm>
            <a:off x="900000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2C94AE-88D8-A8DC-4BE5-0EC7CE0003D9}"/>
              </a:ext>
            </a:extLst>
          </p:cNvPr>
          <p:cNvCxnSpPr>
            <a:cxnSpLocks/>
          </p:cNvCxnSpPr>
          <p:nvPr/>
        </p:nvCxnSpPr>
        <p:spPr>
          <a:xfrm>
            <a:off x="900000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97345E3-1779-F495-7B4C-AF6166A08CBA}"/>
              </a:ext>
            </a:extLst>
          </p:cNvPr>
          <p:cNvSpPr txBox="1"/>
          <p:nvPr/>
        </p:nvSpPr>
        <p:spPr>
          <a:xfrm>
            <a:off x="943466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80B3EF-9063-176D-AD8F-9F5FBF1D2CF5}"/>
              </a:ext>
            </a:extLst>
          </p:cNvPr>
          <p:cNvSpPr/>
          <p:nvPr/>
        </p:nvSpPr>
        <p:spPr>
          <a:xfrm>
            <a:off x="2983443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072E96-3B02-0146-8476-FBDAEA9012F2}"/>
              </a:ext>
            </a:extLst>
          </p:cNvPr>
          <p:cNvCxnSpPr>
            <a:cxnSpLocks/>
          </p:cNvCxnSpPr>
          <p:nvPr/>
        </p:nvCxnSpPr>
        <p:spPr>
          <a:xfrm>
            <a:off x="2983443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A339F06-E1A5-F86F-929A-BC1965B0B6DB}"/>
              </a:ext>
            </a:extLst>
          </p:cNvPr>
          <p:cNvCxnSpPr>
            <a:cxnSpLocks/>
          </p:cNvCxnSpPr>
          <p:nvPr/>
        </p:nvCxnSpPr>
        <p:spPr>
          <a:xfrm>
            <a:off x="2983443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954E393-5702-611B-1BF4-DEC326B5CF88}"/>
              </a:ext>
            </a:extLst>
          </p:cNvPr>
          <p:cNvSpPr txBox="1"/>
          <p:nvPr/>
        </p:nvSpPr>
        <p:spPr>
          <a:xfrm>
            <a:off x="3026909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6C2DFA-B4B5-5D23-5B9C-2D148B69FD5C}"/>
              </a:ext>
            </a:extLst>
          </p:cNvPr>
          <p:cNvSpPr/>
          <p:nvPr/>
        </p:nvSpPr>
        <p:spPr>
          <a:xfrm>
            <a:off x="5066886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A9A6EE-BFAB-11C6-58D9-147E3CB2EBBE}"/>
              </a:ext>
            </a:extLst>
          </p:cNvPr>
          <p:cNvCxnSpPr>
            <a:cxnSpLocks/>
          </p:cNvCxnSpPr>
          <p:nvPr/>
        </p:nvCxnSpPr>
        <p:spPr>
          <a:xfrm>
            <a:off x="5066886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EE8BCFE-17F7-0545-8FFA-58EA43176040}"/>
              </a:ext>
            </a:extLst>
          </p:cNvPr>
          <p:cNvCxnSpPr>
            <a:cxnSpLocks/>
          </p:cNvCxnSpPr>
          <p:nvPr/>
        </p:nvCxnSpPr>
        <p:spPr>
          <a:xfrm>
            <a:off x="5066886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788242E-A58B-300B-235F-B31F3CD1A181}"/>
              </a:ext>
            </a:extLst>
          </p:cNvPr>
          <p:cNvSpPr txBox="1"/>
          <p:nvPr/>
        </p:nvSpPr>
        <p:spPr>
          <a:xfrm>
            <a:off x="5110352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7EBE25-109C-DE4C-A5D3-38F9DEC11690}"/>
              </a:ext>
            </a:extLst>
          </p:cNvPr>
          <p:cNvSpPr/>
          <p:nvPr/>
        </p:nvSpPr>
        <p:spPr>
          <a:xfrm>
            <a:off x="7237262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51E52-8156-F12D-413A-C81FBBE2D1D1}"/>
              </a:ext>
            </a:extLst>
          </p:cNvPr>
          <p:cNvCxnSpPr>
            <a:cxnSpLocks/>
          </p:cNvCxnSpPr>
          <p:nvPr/>
        </p:nvCxnSpPr>
        <p:spPr>
          <a:xfrm>
            <a:off x="7237262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72039D-7120-CCA4-92BF-E44DE184FEA7}"/>
              </a:ext>
            </a:extLst>
          </p:cNvPr>
          <p:cNvCxnSpPr>
            <a:cxnSpLocks/>
          </p:cNvCxnSpPr>
          <p:nvPr/>
        </p:nvCxnSpPr>
        <p:spPr>
          <a:xfrm>
            <a:off x="7237262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92412C8-92FD-F066-17CB-4F2CE82F0B55}"/>
              </a:ext>
            </a:extLst>
          </p:cNvPr>
          <p:cNvSpPr txBox="1"/>
          <p:nvPr/>
        </p:nvSpPr>
        <p:spPr>
          <a:xfrm>
            <a:off x="7280728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4</a:t>
            </a:r>
          </a:p>
        </p:txBody>
      </p:sp>
      <p:sp>
        <p:nvSpPr>
          <p:cNvPr id="58" name="01">
            <a:extLst>
              <a:ext uri="{FF2B5EF4-FFF2-40B4-BE49-F238E27FC236}">
                <a16:creationId xmlns:a16="http://schemas.microsoft.com/office/drawing/2014/main" id="{5D42D75F-A66D-F7B5-1949-A2B3517AC7B0}"/>
              </a:ext>
            </a:extLst>
          </p:cNvPr>
          <p:cNvSpPr txBox="1"/>
          <p:nvPr/>
        </p:nvSpPr>
        <p:spPr>
          <a:xfrm>
            <a:off x="1205849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59" name="02">
            <a:extLst>
              <a:ext uri="{FF2B5EF4-FFF2-40B4-BE49-F238E27FC236}">
                <a16:creationId xmlns:a16="http://schemas.microsoft.com/office/drawing/2014/main" id="{24EE66CC-4D83-6C01-F40E-30C6AEC792B4}"/>
              </a:ext>
            </a:extLst>
          </p:cNvPr>
          <p:cNvSpPr txBox="1"/>
          <p:nvPr/>
        </p:nvSpPr>
        <p:spPr>
          <a:xfrm>
            <a:off x="1205849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02</a:t>
            </a:r>
          </a:p>
        </p:txBody>
      </p:sp>
      <p:sp>
        <p:nvSpPr>
          <p:cNvPr id="63" name="03">
            <a:extLst>
              <a:ext uri="{FF2B5EF4-FFF2-40B4-BE49-F238E27FC236}">
                <a16:creationId xmlns:a16="http://schemas.microsoft.com/office/drawing/2014/main" id="{5AFF972C-9618-E366-83A5-9AC8F52E23D3}"/>
              </a:ext>
            </a:extLst>
          </p:cNvPr>
          <p:cNvSpPr txBox="1"/>
          <p:nvPr/>
        </p:nvSpPr>
        <p:spPr>
          <a:xfrm>
            <a:off x="3347166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61" name="04">
            <a:extLst>
              <a:ext uri="{FF2B5EF4-FFF2-40B4-BE49-F238E27FC236}">
                <a16:creationId xmlns:a16="http://schemas.microsoft.com/office/drawing/2014/main" id="{277FE03E-A44E-F22B-9DC3-D70547B26DE0}"/>
              </a:ext>
            </a:extLst>
          </p:cNvPr>
          <p:cNvSpPr txBox="1"/>
          <p:nvPr/>
        </p:nvSpPr>
        <p:spPr>
          <a:xfrm>
            <a:off x="3347166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62" name="05">
            <a:extLst>
              <a:ext uri="{FF2B5EF4-FFF2-40B4-BE49-F238E27FC236}">
                <a16:creationId xmlns:a16="http://schemas.microsoft.com/office/drawing/2014/main" id="{DE986B95-DC33-C097-DAB9-BB40B0BEC05D}"/>
              </a:ext>
            </a:extLst>
          </p:cNvPr>
          <p:cNvSpPr txBox="1"/>
          <p:nvPr/>
        </p:nvSpPr>
        <p:spPr>
          <a:xfrm>
            <a:off x="3347166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66" name="06" hidden="1">
            <a:extLst>
              <a:ext uri="{FF2B5EF4-FFF2-40B4-BE49-F238E27FC236}">
                <a16:creationId xmlns:a16="http://schemas.microsoft.com/office/drawing/2014/main" id="{AE38A043-241B-1C58-BC26-B3CD1551EFF2}"/>
              </a:ext>
            </a:extLst>
          </p:cNvPr>
          <p:cNvSpPr txBox="1"/>
          <p:nvPr/>
        </p:nvSpPr>
        <p:spPr>
          <a:xfrm>
            <a:off x="5384310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06</a:t>
            </a:r>
          </a:p>
        </p:txBody>
      </p:sp>
      <p:sp>
        <p:nvSpPr>
          <p:cNvPr id="64" name="07" hidden="1">
            <a:extLst>
              <a:ext uri="{FF2B5EF4-FFF2-40B4-BE49-F238E27FC236}">
                <a16:creationId xmlns:a16="http://schemas.microsoft.com/office/drawing/2014/main" id="{91570AA5-DDBE-05BB-D3C3-0F800C776994}"/>
              </a:ext>
            </a:extLst>
          </p:cNvPr>
          <p:cNvSpPr txBox="1"/>
          <p:nvPr/>
        </p:nvSpPr>
        <p:spPr>
          <a:xfrm>
            <a:off x="5384310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07</a:t>
            </a:r>
          </a:p>
        </p:txBody>
      </p:sp>
      <p:sp>
        <p:nvSpPr>
          <p:cNvPr id="65" name="08" hidden="1">
            <a:extLst>
              <a:ext uri="{FF2B5EF4-FFF2-40B4-BE49-F238E27FC236}">
                <a16:creationId xmlns:a16="http://schemas.microsoft.com/office/drawing/2014/main" id="{7C538013-AA3D-218F-B7FF-D2E4D3F7ECF1}"/>
              </a:ext>
            </a:extLst>
          </p:cNvPr>
          <p:cNvSpPr txBox="1"/>
          <p:nvPr/>
        </p:nvSpPr>
        <p:spPr>
          <a:xfrm>
            <a:off x="5384310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69" name="9" hidden="1">
            <a:extLst>
              <a:ext uri="{FF2B5EF4-FFF2-40B4-BE49-F238E27FC236}">
                <a16:creationId xmlns:a16="http://schemas.microsoft.com/office/drawing/2014/main" id="{605CD53B-6E16-06B0-80A3-08D8482BD691}"/>
              </a:ext>
            </a:extLst>
          </p:cNvPr>
          <p:cNvSpPr txBox="1"/>
          <p:nvPr/>
        </p:nvSpPr>
        <p:spPr>
          <a:xfrm>
            <a:off x="7578584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09</a:t>
            </a:r>
          </a:p>
        </p:txBody>
      </p:sp>
      <p:sp>
        <p:nvSpPr>
          <p:cNvPr id="67" name="10" hidden="1">
            <a:extLst>
              <a:ext uri="{FF2B5EF4-FFF2-40B4-BE49-F238E27FC236}">
                <a16:creationId xmlns:a16="http://schemas.microsoft.com/office/drawing/2014/main" id="{7E7C65D0-D1E3-FB7D-3171-7FB97314E7EA}"/>
              </a:ext>
            </a:extLst>
          </p:cNvPr>
          <p:cNvSpPr txBox="1"/>
          <p:nvPr/>
        </p:nvSpPr>
        <p:spPr>
          <a:xfrm>
            <a:off x="7578584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68" name="11" hidden="1">
            <a:extLst>
              <a:ext uri="{FF2B5EF4-FFF2-40B4-BE49-F238E27FC236}">
                <a16:creationId xmlns:a16="http://schemas.microsoft.com/office/drawing/2014/main" id="{109802B6-4B06-4183-781E-B9C3EBAA4719}"/>
              </a:ext>
            </a:extLst>
          </p:cNvPr>
          <p:cNvSpPr txBox="1"/>
          <p:nvPr/>
        </p:nvSpPr>
        <p:spPr>
          <a:xfrm>
            <a:off x="7578584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60" name="12" hidden="1">
            <a:extLst>
              <a:ext uri="{FF2B5EF4-FFF2-40B4-BE49-F238E27FC236}">
                <a16:creationId xmlns:a16="http://schemas.microsoft.com/office/drawing/2014/main" id="{E11091DE-3DE3-E67C-5DA9-4C545670A81C}"/>
              </a:ext>
            </a:extLst>
          </p:cNvPr>
          <p:cNvSpPr txBox="1"/>
          <p:nvPr/>
        </p:nvSpPr>
        <p:spPr>
          <a:xfrm>
            <a:off x="1205849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12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DEB6865-C35A-231A-7FD5-5BCD20B2DAF1}"/>
              </a:ext>
            </a:extLst>
          </p:cNvPr>
          <p:cNvSpPr/>
          <p:nvPr/>
        </p:nvSpPr>
        <p:spPr>
          <a:xfrm>
            <a:off x="4829626" y="1155912"/>
            <a:ext cx="3738112" cy="2096392"/>
          </a:xfrm>
          <a:prstGeom prst="roundRect">
            <a:avLst>
              <a:gd name="adj" fmla="val 11308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dirty="0">
              <a:solidFill>
                <a:srgbClr val="FF0000"/>
              </a:solidFill>
              <a:latin typeface="NimbusSanL-Regu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82A22-9102-F89B-0668-A4511B9B386B}"/>
              </a:ext>
            </a:extLst>
          </p:cNvPr>
          <p:cNvSpPr/>
          <p:nvPr/>
        </p:nvSpPr>
        <p:spPr>
          <a:xfrm>
            <a:off x="5116776" y="2399611"/>
            <a:ext cx="740643" cy="275652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64F8CE-F936-00B0-5A49-88B1E82C07A7}"/>
              </a:ext>
            </a:extLst>
          </p:cNvPr>
          <p:cNvSpPr txBox="1"/>
          <p:nvPr/>
        </p:nvSpPr>
        <p:spPr>
          <a:xfrm>
            <a:off x="5988003" y="2381541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AD47"/>
                </a:solidFill>
              </a:rPr>
              <a:t>Traceback module 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07E6B9-D9A7-27CF-92BC-6BF0231A8BD9}"/>
              </a:ext>
            </a:extLst>
          </p:cNvPr>
          <p:cNvSpPr/>
          <p:nvPr/>
        </p:nvSpPr>
        <p:spPr>
          <a:xfrm>
            <a:off x="5116776" y="2812874"/>
            <a:ext cx="740643" cy="27565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7030A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1EAFAA7-3589-0B6A-D8E6-B3B8EFD90837}"/>
              </a:ext>
            </a:extLst>
          </p:cNvPr>
          <p:cNvSpPr txBox="1"/>
          <p:nvPr/>
        </p:nvSpPr>
        <p:spPr>
          <a:xfrm>
            <a:off x="5988003" y="2794805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Traceback module 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AA5F098-4E86-B00D-4835-2319A1367780}"/>
              </a:ext>
            </a:extLst>
          </p:cNvPr>
          <p:cNvSpPr txBox="1"/>
          <p:nvPr/>
        </p:nvSpPr>
        <p:spPr>
          <a:xfrm>
            <a:off x="5988003" y="1940680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Write to RAM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AEA7FD-BE89-913F-F8B4-2C350B51AE18}"/>
              </a:ext>
            </a:extLst>
          </p:cNvPr>
          <p:cNvSpPr txBox="1"/>
          <p:nvPr/>
        </p:nvSpPr>
        <p:spPr>
          <a:xfrm>
            <a:off x="5098714" y="1940680"/>
            <a:ext cx="838199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XX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2E8FC16-5871-F6B0-529E-447EFE8585CD}"/>
              </a:ext>
            </a:extLst>
          </p:cNvPr>
          <p:cNvSpPr/>
          <p:nvPr/>
        </p:nvSpPr>
        <p:spPr>
          <a:xfrm>
            <a:off x="1150990" y="1576539"/>
            <a:ext cx="2654409" cy="556479"/>
          </a:xfrm>
          <a:prstGeom prst="rect">
            <a:avLst/>
          </a:prstGeom>
          <a:noFill/>
          <a:ln w="19050">
            <a:solidFill>
              <a:srgbClr val="70AD4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2F867D-CE5E-8744-FC85-789E8AF844D8}"/>
              </a:ext>
            </a:extLst>
          </p:cNvPr>
          <p:cNvSpPr/>
          <p:nvPr/>
        </p:nvSpPr>
        <p:spPr>
          <a:xfrm>
            <a:off x="1150990" y="2409464"/>
            <a:ext cx="2654409" cy="556479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2,1" hidden="1">
            <a:extLst>
              <a:ext uri="{FF2B5EF4-FFF2-40B4-BE49-F238E27FC236}">
                <a16:creationId xmlns:a16="http://schemas.microsoft.com/office/drawing/2014/main" id="{AE51AF38-4545-87B5-D4B0-E2DE267D466C}"/>
              </a:ext>
            </a:extLst>
          </p:cNvPr>
          <p:cNvSpPr txBox="1"/>
          <p:nvPr/>
        </p:nvSpPr>
        <p:spPr>
          <a:xfrm>
            <a:off x="1150991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6" name="2,2" hidden="1">
            <a:extLst>
              <a:ext uri="{FF2B5EF4-FFF2-40B4-BE49-F238E27FC236}">
                <a16:creationId xmlns:a16="http://schemas.microsoft.com/office/drawing/2014/main" id="{EC029B03-2837-A5B8-9410-D9A5464ECC72}"/>
              </a:ext>
            </a:extLst>
          </p:cNvPr>
          <p:cNvSpPr txBox="1"/>
          <p:nvPr/>
        </p:nvSpPr>
        <p:spPr>
          <a:xfrm>
            <a:off x="1633702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7" name="2,3" hidden="1">
            <a:extLst>
              <a:ext uri="{FF2B5EF4-FFF2-40B4-BE49-F238E27FC236}">
                <a16:creationId xmlns:a16="http://schemas.microsoft.com/office/drawing/2014/main" id="{E0B67397-F958-8B8B-3A0C-7AB453E37507}"/>
              </a:ext>
            </a:extLst>
          </p:cNvPr>
          <p:cNvSpPr txBox="1"/>
          <p:nvPr/>
        </p:nvSpPr>
        <p:spPr>
          <a:xfrm>
            <a:off x="2156357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8" name="2,4" hidden="1">
            <a:extLst>
              <a:ext uri="{FF2B5EF4-FFF2-40B4-BE49-F238E27FC236}">
                <a16:creationId xmlns:a16="http://schemas.microsoft.com/office/drawing/2014/main" id="{1ACBF509-D6B1-431E-F41F-8B48688A5C8E}"/>
              </a:ext>
            </a:extLst>
          </p:cNvPr>
          <p:cNvSpPr txBox="1"/>
          <p:nvPr/>
        </p:nvSpPr>
        <p:spPr>
          <a:xfrm>
            <a:off x="2652053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2" name="2,5" hidden="1">
            <a:extLst>
              <a:ext uri="{FF2B5EF4-FFF2-40B4-BE49-F238E27FC236}">
                <a16:creationId xmlns:a16="http://schemas.microsoft.com/office/drawing/2014/main" id="{700D4AEC-4264-ACE0-9B6F-009DBBAFCE06}"/>
              </a:ext>
            </a:extLst>
          </p:cNvPr>
          <p:cNvSpPr txBox="1"/>
          <p:nvPr/>
        </p:nvSpPr>
        <p:spPr>
          <a:xfrm>
            <a:off x="3174708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3" name="1,1" hidden="1">
            <a:extLst>
              <a:ext uri="{FF2B5EF4-FFF2-40B4-BE49-F238E27FC236}">
                <a16:creationId xmlns:a16="http://schemas.microsoft.com/office/drawing/2014/main" id="{593A59D6-BC15-F464-79A2-0716A6A736ED}"/>
              </a:ext>
            </a:extLst>
          </p:cNvPr>
          <p:cNvSpPr txBox="1"/>
          <p:nvPr/>
        </p:nvSpPr>
        <p:spPr>
          <a:xfrm>
            <a:off x="1150991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9" name="1,2" hidden="1">
            <a:extLst>
              <a:ext uri="{FF2B5EF4-FFF2-40B4-BE49-F238E27FC236}">
                <a16:creationId xmlns:a16="http://schemas.microsoft.com/office/drawing/2014/main" id="{64339AF7-A7C4-5FD1-913D-F747334E89CD}"/>
              </a:ext>
            </a:extLst>
          </p:cNvPr>
          <p:cNvSpPr txBox="1"/>
          <p:nvPr/>
        </p:nvSpPr>
        <p:spPr>
          <a:xfrm>
            <a:off x="1633702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100" name="1,3" hidden="1">
            <a:extLst>
              <a:ext uri="{FF2B5EF4-FFF2-40B4-BE49-F238E27FC236}">
                <a16:creationId xmlns:a16="http://schemas.microsoft.com/office/drawing/2014/main" id="{36A15482-EF18-EFD0-1F31-C8ED2B3A25DE}"/>
              </a:ext>
            </a:extLst>
          </p:cNvPr>
          <p:cNvSpPr txBox="1"/>
          <p:nvPr/>
        </p:nvSpPr>
        <p:spPr>
          <a:xfrm>
            <a:off x="2156357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101" name="1,4" hidden="1">
            <a:extLst>
              <a:ext uri="{FF2B5EF4-FFF2-40B4-BE49-F238E27FC236}">
                <a16:creationId xmlns:a16="http://schemas.microsoft.com/office/drawing/2014/main" id="{62184135-74F8-FAB5-5768-D9376F64D166}"/>
              </a:ext>
            </a:extLst>
          </p:cNvPr>
          <p:cNvSpPr txBox="1"/>
          <p:nvPr/>
        </p:nvSpPr>
        <p:spPr>
          <a:xfrm>
            <a:off x="2652053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102" name="1,5" hidden="1">
            <a:extLst>
              <a:ext uri="{FF2B5EF4-FFF2-40B4-BE49-F238E27FC236}">
                <a16:creationId xmlns:a16="http://schemas.microsoft.com/office/drawing/2014/main" id="{EA18E193-9279-5187-D0CA-F095E23BEB45}"/>
              </a:ext>
            </a:extLst>
          </p:cNvPr>
          <p:cNvSpPr txBox="1"/>
          <p:nvPr/>
        </p:nvSpPr>
        <p:spPr>
          <a:xfrm>
            <a:off x="3174708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96E05EC-D6A8-666D-4B57-BF2919428EA3}"/>
              </a:ext>
            </a:extLst>
          </p:cNvPr>
          <p:cNvSpPr txBox="1"/>
          <p:nvPr/>
        </p:nvSpPr>
        <p:spPr>
          <a:xfrm>
            <a:off x="5941704" y="1267244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 =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DA2165-755F-B2BC-0416-B39B6ACFD7FA}"/>
              </a:ext>
            </a:extLst>
          </p:cNvPr>
          <p:cNvSpPr txBox="1"/>
          <p:nvPr/>
        </p:nvSpPr>
        <p:spPr>
          <a:xfrm>
            <a:off x="6534934" y="1234699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5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FF2361A-F519-42B1-4802-E02B5443C077}"/>
              </a:ext>
            </a:extLst>
          </p:cNvPr>
          <p:cNvCxnSpPr/>
          <p:nvPr/>
        </p:nvCxnSpPr>
        <p:spPr>
          <a:xfrm flipV="1">
            <a:off x="2209529" y="1155912"/>
            <a:ext cx="0" cy="209639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F2486B6-5BA5-9F1A-42B5-75A588FCEC2F}"/>
              </a:ext>
            </a:extLst>
          </p:cNvPr>
          <p:cNvSpPr txBox="1"/>
          <p:nvPr/>
        </p:nvSpPr>
        <p:spPr>
          <a:xfrm>
            <a:off x="1422057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ACQ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3F0E172-9A57-AE96-3DF4-37CCC0D759B3}"/>
              </a:ext>
            </a:extLst>
          </p:cNvPr>
          <p:cNvSpPr txBox="1"/>
          <p:nvPr/>
        </p:nvSpPr>
        <p:spPr>
          <a:xfrm>
            <a:off x="2719795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WIN</a:t>
            </a:r>
          </a:p>
        </p:txBody>
      </p:sp>
      <p:sp>
        <p:nvSpPr>
          <p:cNvPr id="83" name="Rectangle 82">
            <a:hlinkClick r:id="rId2" action="ppaction://hlinksldjump"/>
            <a:extLst>
              <a:ext uri="{FF2B5EF4-FFF2-40B4-BE49-F238E27FC236}">
                <a16:creationId xmlns:a16="http://schemas.microsoft.com/office/drawing/2014/main" id="{6619A7BF-B991-E653-216D-4D0E11DE08CD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6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64CF5-EEE9-A744-D982-01D38A593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126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AD363B-1512-306D-2543-E5116FEE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SMU</a:t>
            </a:r>
          </a:p>
        </p:txBody>
      </p:sp>
      <p:sp>
        <p:nvSpPr>
          <p:cNvPr id="89" name="Rectangle: Rounded Corners 88" hidden="1">
            <a:extLst>
              <a:ext uri="{FF2B5EF4-FFF2-40B4-BE49-F238E27FC236}">
                <a16:creationId xmlns:a16="http://schemas.microsoft.com/office/drawing/2014/main" id="{46EC7029-6B63-B92C-06FF-BD6E11497963}"/>
              </a:ext>
            </a:extLst>
          </p:cNvPr>
          <p:cNvSpPr/>
          <p:nvPr/>
        </p:nvSpPr>
        <p:spPr>
          <a:xfrm>
            <a:off x="5711269" y="1492530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0" name="Rectangle: Rounded Corners 89" hidden="1">
            <a:extLst>
              <a:ext uri="{FF2B5EF4-FFF2-40B4-BE49-F238E27FC236}">
                <a16:creationId xmlns:a16="http://schemas.microsoft.com/office/drawing/2014/main" id="{DCE9C475-17ED-8314-E0C8-56899A55B909}"/>
              </a:ext>
            </a:extLst>
          </p:cNvPr>
          <p:cNvSpPr/>
          <p:nvPr/>
        </p:nvSpPr>
        <p:spPr>
          <a:xfrm>
            <a:off x="5711269" y="183856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1" name="Rectangle: Rounded Corners 90" hidden="1">
            <a:extLst>
              <a:ext uri="{FF2B5EF4-FFF2-40B4-BE49-F238E27FC236}">
                <a16:creationId xmlns:a16="http://schemas.microsoft.com/office/drawing/2014/main" id="{79937AC3-4AD1-99AC-181E-EA9604ACAD4D}"/>
              </a:ext>
            </a:extLst>
          </p:cNvPr>
          <p:cNvSpPr/>
          <p:nvPr/>
        </p:nvSpPr>
        <p:spPr>
          <a:xfrm>
            <a:off x="5711269" y="262944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4" name="Rectangle: Rounded Corners 93" hidden="1">
            <a:extLst>
              <a:ext uri="{FF2B5EF4-FFF2-40B4-BE49-F238E27FC236}">
                <a16:creationId xmlns:a16="http://schemas.microsoft.com/office/drawing/2014/main" id="{89F8BA75-289C-08F2-13AD-0044A4E32AB2}"/>
              </a:ext>
            </a:extLst>
          </p:cNvPr>
          <p:cNvSpPr/>
          <p:nvPr/>
        </p:nvSpPr>
        <p:spPr>
          <a:xfrm>
            <a:off x="5711269" y="296190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7" name="Rectangle: Rounded Corners 96" hidden="1">
            <a:extLst>
              <a:ext uri="{FF2B5EF4-FFF2-40B4-BE49-F238E27FC236}">
                <a16:creationId xmlns:a16="http://schemas.microsoft.com/office/drawing/2014/main" id="{33252C56-B93E-120F-5A23-B15AB4422DE0}"/>
              </a:ext>
            </a:extLst>
          </p:cNvPr>
          <p:cNvSpPr/>
          <p:nvPr/>
        </p:nvSpPr>
        <p:spPr>
          <a:xfrm>
            <a:off x="5711269" y="500534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8" name="Rectangle: Rounded Corners 97" hidden="1">
            <a:extLst>
              <a:ext uri="{FF2B5EF4-FFF2-40B4-BE49-F238E27FC236}">
                <a16:creationId xmlns:a16="http://schemas.microsoft.com/office/drawing/2014/main" id="{A8BCA4F7-00E7-B763-096E-B1A9070549F4}"/>
              </a:ext>
            </a:extLst>
          </p:cNvPr>
          <p:cNvSpPr/>
          <p:nvPr/>
        </p:nvSpPr>
        <p:spPr>
          <a:xfrm>
            <a:off x="5711269" y="5328413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5" name="Rectangle: Rounded Corners 94" hidden="1">
            <a:extLst>
              <a:ext uri="{FF2B5EF4-FFF2-40B4-BE49-F238E27FC236}">
                <a16:creationId xmlns:a16="http://schemas.microsoft.com/office/drawing/2014/main" id="{BC38531B-F9CA-7D09-C664-324B47B3D678}"/>
              </a:ext>
            </a:extLst>
          </p:cNvPr>
          <p:cNvSpPr/>
          <p:nvPr/>
        </p:nvSpPr>
        <p:spPr>
          <a:xfrm>
            <a:off x="5711269" y="3879415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6" name="Rectangle: Rounded Corners 95" hidden="1">
            <a:extLst>
              <a:ext uri="{FF2B5EF4-FFF2-40B4-BE49-F238E27FC236}">
                <a16:creationId xmlns:a16="http://schemas.microsoft.com/office/drawing/2014/main" id="{2F83083D-4B87-B0C8-7994-D6D6ECEAD22B}"/>
              </a:ext>
            </a:extLst>
          </p:cNvPr>
          <p:cNvSpPr/>
          <p:nvPr/>
        </p:nvSpPr>
        <p:spPr>
          <a:xfrm>
            <a:off x="5711269" y="418307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E06E6C-C859-FE57-0169-D9DF920E3F0B}"/>
              </a:ext>
            </a:extLst>
          </p:cNvPr>
          <p:cNvSpPr/>
          <p:nvPr/>
        </p:nvSpPr>
        <p:spPr>
          <a:xfrm>
            <a:off x="900000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525231-9070-9CF5-4222-A2CC361B3A67}"/>
              </a:ext>
            </a:extLst>
          </p:cNvPr>
          <p:cNvCxnSpPr>
            <a:cxnSpLocks/>
          </p:cNvCxnSpPr>
          <p:nvPr/>
        </p:nvCxnSpPr>
        <p:spPr>
          <a:xfrm>
            <a:off x="900000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2C94AE-88D8-A8DC-4BE5-0EC7CE0003D9}"/>
              </a:ext>
            </a:extLst>
          </p:cNvPr>
          <p:cNvCxnSpPr>
            <a:cxnSpLocks/>
          </p:cNvCxnSpPr>
          <p:nvPr/>
        </p:nvCxnSpPr>
        <p:spPr>
          <a:xfrm>
            <a:off x="900000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97345E3-1779-F495-7B4C-AF6166A08CBA}"/>
              </a:ext>
            </a:extLst>
          </p:cNvPr>
          <p:cNvSpPr txBox="1"/>
          <p:nvPr/>
        </p:nvSpPr>
        <p:spPr>
          <a:xfrm>
            <a:off x="943466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80B3EF-9063-176D-AD8F-9F5FBF1D2CF5}"/>
              </a:ext>
            </a:extLst>
          </p:cNvPr>
          <p:cNvSpPr/>
          <p:nvPr/>
        </p:nvSpPr>
        <p:spPr>
          <a:xfrm>
            <a:off x="2983443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072E96-3B02-0146-8476-FBDAEA9012F2}"/>
              </a:ext>
            </a:extLst>
          </p:cNvPr>
          <p:cNvCxnSpPr>
            <a:cxnSpLocks/>
          </p:cNvCxnSpPr>
          <p:nvPr/>
        </p:nvCxnSpPr>
        <p:spPr>
          <a:xfrm>
            <a:off x="2983443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A339F06-E1A5-F86F-929A-BC1965B0B6DB}"/>
              </a:ext>
            </a:extLst>
          </p:cNvPr>
          <p:cNvCxnSpPr>
            <a:cxnSpLocks/>
          </p:cNvCxnSpPr>
          <p:nvPr/>
        </p:nvCxnSpPr>
        <p:spPr>
          <a:xfrm>
            <a:off x="2983443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954E393-5702-611B-1BF4-DEC326B5CF88}"/>
              </a:ext>
            </a:extLst>
          </p:cNvPr>
          <p:cNvSpPr txBox="1"/>
          <p:nvPr/>
        </p:nvSpPr>
        <p:spPr>
          <a:xfrm>
            <a:off x="3026909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6C2DFA-B4B5-5D23-5B9C-2D148B69FD5C}"/>
              </a:ext>
            </a:extLst>
          </p:cNvPr>
          <p:cNvSpPr/>
          <p:nvPr/>
        </p:nvSpPr>
        <p:spPr>
          <a:xfrm>
            <a:off x="5066886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A9A6EE-BFAB-11C6-58D9-147E3CB2EBBE}"/>
              </a:ext>
            </a:extLst>
          </p:cNvPr>
          <p:cNvCxnSpPr>
            <a:cxnSpLocks/>
          </p:cNvCxnSpPr>
          <p:nvPr/>
        </p:nvCxnSpPr>
        <p:spPr>
          <a:xfrm>
            <a:off x="5066886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EE8BCFE-17F7-0545-8FFA-58EA43176040}"/>
              </a:ext>
            </a:extLst>
          </p:cNvPr>
          <p:cNvCxnSpPr>
            <a:cxnSpLocks/>
          </p:cNvCxnSpPr>
          <p:nvPr/>
        </p:nvCxnSpPr>
        <p:spPr>
          <a:xfrm>
            <a:off x="5066886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788242E-A58B-300B-235F-B31F3CD1A181}"/>
              </a:ext>
            </a:extLst>
          </p:cNvPr>
          <p:cNvSpPr txBox="1"/>
          <p:nvPr/>
        </p:nvSpPr>
        <p:spPr>
          <a:xfrm>
            <a:off x="5110352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7EBE25-109C-DE4C-A5D3-38F9DEC11690}"/>
              </a:ext>
            </a:extLst>
          </p:cNvPr>
          <p:cNvSpPr/>
          <p:nvPr/>
        </p:nvSpPr>
        <p:spPr>
          <a:xfrm>
            <a:off x="7237262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51E52-8156-F12D-413A-C81FBBE2D1D1}"/>
              </a:ext>
            </a:extLst>
          </p:cNvPr>
          <p:cNvCxnSpPr>
            <a:cxnSpLocks/>
          </p:cNvCxnSpPr>
          <p:nvPr/>
        </p:nvCxnSpPr>
        <p:spPr>
          <a:xfrm>
            <a:off x="7237262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72039D-7120-CCA4-92BF-E44DE184FEA7}"/>
              </a:ext>
            </a:extLst>
          </p:cNvPr>
          <p:cNvCxnSpPr>
            <a:cxnSpLocks/>
          </p:cNvCxnSpPr>
          <p:nvPr/>
        </p:nvCxnSpPr>
        <p:spPr>
          <a:xfrm>
            <a:off x="7237262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92412C8-92FD-F066-17CB-4F2CE82F0B55}"/>
              </a:ext>
            </a:extLst>
          </p:cNvPr>
          <p:cNvSpPr txBox="1"/>
          <p:nvPr/>
        </p:nvSpPr>
        <p:spPr>
          <a:xfrm>
            <a:off x="7280728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4</a:t>
            </a:r>
          </a:p>
        </p:txBody>
      </p:sp>
      <p:sp>
        <p:nvSpPr>
          <p:cNvPr id="58" name="01">
            <a:extLst>
              <a:ext uri="{FF2B5EF4-FFF2-40B4-BE49-F238E27FC236}">
                <a16:creationId xmlns:a16="http://schemas.microsoft.com/office/drawing/2014/main" id="{5D42D75F-A66D-F7B5-1949-A2B3517AC7B0}"/>
              </a:ext>
            </a:extLst>
          </p:cNvPr>
          <p:cNvSpPr txBox="1"/>
          <p:nvPr/>
        </p:nvSpPr>
        <p:spPr>
          <a:xfrm>
            <a:off x="1205849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59" name="02">
            <a:extLst>
              <a:ext uri="{FF2B5EF4-FFF2-40B4-BE49-F238E27FC236}">
                <a16:creationId xmlns:a16="http://schemas.microsoft.com/office/drawing/2014/main" id="{24EE66CC-4D83-6C01-F40E-30C6AEC792B4}"/>
              </a:ext>
            </a:extLst>
          </p:cNvPr>
          <p:cNvSpPr txBox="1"/>
          <p:nvPr/>
        </p:nvSpPr>
        <p:spPr>
          <a:xfrm>
            <a:off x="1205849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02</a:t>
            </a:r>
          </a:p>
        </p:txBody>
      </p:sp>
      <p:sp>
        <p:nvSpPr>
          <p:cNvPr id="63" name="03">
            <a:extLst>
              <a:ext uri="{FF2B5EF4-FFF2-40B4-BE49-F238E27FC236}">
                <a16:creationId xmlns:a16="http://schemas.microsoft.com/office/drawing/2014/main" id="{5AFF972C-9618-E366-83A5-9AC8F52E23D3}"/>
              </a:ext>
            </a:extLst>
          </p:cNvPr>
          <p:cNvSpPr txBox="1"/>
          <p:nvPr/>
        </p:nvSpPr>
        <p:spPr>
          <a:xfrm>
            <a:off x="3347166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61" name="04">
            <a:extLst>
              <a:ext uri="{FF2B5EF4-FFF2-40B4-BE49-F238E27FC236}">
                <a16:creationId xmlns:a16="http://schemas.microsoft.com/office/drawing/2014/main" id="{277FE03E-A44E-F22B-9DC3-D70547B26DE0}"/>
              </a:ext>
            </a:extLst>
          </p:cNvPr>
          <p:cNvSpPr txBox="1"/>
          <p:nvPr/>
        </p:nvSpPr>
        <p:spPr>
          <a:xfrm>
            <a:off x="3347166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62" name="05">
            <a:extLst>
              <a:ext uri="{FF2B5EF4-FFF2-40B4-BE49-F238E27FC236}">
                <a16:creationId xmlns:a16="http://schemas.microsoft.com/office/drawing/2014/main" id="{DE986B95-DC33-C097-DAB9-BB40B0BEC05D}"/>
              </a:ext>
            </a:extLst>
          </p:cNvPr>
          <p:cNvSpPr txBox="1"/>
          <p:nvPr/>
        </p:nvSpPr>
        <p:spPr>
          <a:xfrm>
            <a:off x="3347166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66" name="06">
            <a:extLst>
              <a:ext uri="{FF2B5EF4-FFF2-40B4-BE49-F238E27FC236}">
                <a16:creationId xmlns:a16="http://schemas.microsoft.com/office/drawing/2014/main" id="{AE38A043-241B-1C58-BC26-B3CD1551EFF2}"/>
              </a:ext>
            </a:extLst>
          </p:cNvPr>
          <p:cNvSpPr txBox="1"/>
          <p:nvPr/>
        </p:nvSpPr>
        <p:spPr>
          <a:xfrm>
            <a:off x="5384310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06</a:t>
            </a:r>
          </a:p>
        </p:txBody>
      </p:sp>
      <p:sp>
        <p:nvSpPr>
          <p:cNvPr id="64" name="07" hidden="1">
            <a:extLst>
              <a:ext uri="{FF2B5EF4-FFF2-40B4-BE49-F238E27FC236}">
                <a16:creationId xmlns:a16="http://schemas.microsoft.com/office/drawing/2014/main" id="{91570AA5-DDBE-05BB-D3C3-0F800C776994}"/>
              </a:ext>
            </a:extLst>
          </p:cNvPr>
          <p:cNvSpPr txBox="1"/>
          <p:nvPr/>
        </p:nvSpPr>
        <p:spPr>
          <a:xfrm>
            <a:off x="5384310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07</a:t>
            </a:r>
          </a:p>
        </p:txBody>
      </p:sp>
      <p:sp>
        <p:nvSpPr>
          <p:cNvPr id="65" name="08" hidden="1">
            <a:extLst>
              <a:ext uri="{FF2B5EF4-FFF2-40B4-BE49-F238E27FC236}">
                <a16:creationId xmlns:a16="http://schemas.microsoft.com/office/drawing/2014/main" id="{7C538013-AA3D-218F-B7FF-D2E4D3F7ECF1}"/>
              </a:ext>
            </a:extLst>
          </p:cNvPr>
          <p:cNvSpPr txBox="1"/>
          <p:nvPr/>
        </p:nvSpPr>
        <p:spPr>
          <a:xfrm>
            <a:off x="5384310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69" name="9" hidden="1">
            <a:extLst>
              <a:ext uri="{FF2B5EF4-FFF2-40B4-BE49-F238E27FC236}">
                <a16:creationId xmlns:a16="http://schemas.microsoft.com/office/drawing/2014/main" id="{605CD53B-6E16-06B0-80A3-08D8482BD691}"/>
              </a:ext>
            </a:extLst>
          </p:cNvPr>
          <p:cNvSpPr txBox="1"/>
          <p:nvPr/>
        </p:nvSpPr>
        <p:spPr>
          <a:xfrm>
            <a:off x="7578584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09</a:t>
            </a:r>
          </a:p>
        </p:txBody>
      </p:sp>
      <p:sp>
        <p:nvSpPr>
          <p:cNvPr id="67" name="10" hidden="1">
            <a:extLst>
              <a:ext uri="{FF2B5EF4-FFF2-40B4-BE49-F238E27FC236}">
                <a16:creationId xmlns:a16="http://schemas.microsoft.com/office/drawing/2014/main" id="{7E7C65D0-D1E3-FB7D-3171-7FB97314E7EA}"/>
              </a:ext>
            </a:extLst>
          </p:cNvPr>
          <p:cNvSpPr txBox="1"/>
          <p:nvPr/>
        </p:nvSpPr>
        <p:spPr>
          <a:xfrm>
            <a:off x="7578584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68" name="11" hidden="1">
            <a:extLst>
              <a:ext uri="{FF2B5EF4-FFF2-40B4-BE49-F238E27FC236}">
                <a16:creationId xmlns:a16="http://schemas.microsoft.com/office/drawing/2014/main" id="{109802B6-4B06-4183-781E-B9C3EBAA4719}"/>
              </a:ext>
            </a:extLst>
          </p:cNvPr>
          <p:cNvSpPr txBox="1"/>
          <p:nvPr/>
        </p:nvSpPr>
        <p:spPr>
          <a:xfrm>
            <a:off x="7578584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60" name="12" hidden="1">
            <a:extLst>
              <a:ext uri="{FF2B5EF4-FFF2-40B4-BE49-F238E27FC236}">
                <a16:creationId xmlns:a16="http://schemas.microsoft.com/office/drawing/2014/main" id="{E11091DE-3DE3-E67C-5DA9-4C545670A81C}"/>
              </a:ext>
            </a:extLst>
          </p:cNvPr>
          <p:cNvSpPr txBox="1"/>
          <p:nvPr/>
        </p:nvSpPr>
        <p:spPr>
          <a:xfrm>
            <a:off x="1205849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12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DEB6865-C35A-231A-7FD5-5BCD20B2DAF1}"/>
              </a:ext>
            </a:extLst>
          </p:cNvPr>
          <p:cNvSpPr/>
          <p:nvPr/>
        </p:nvSpPr>
        <p:spPr>
          <a:xfrm>
            <a:off x="4829626" y="1155912"/>
            <a:ext cx="3738112" cy="2096392"/>
          </a:xfrm>
          <a:prstGeom prst="roundRect">
            <a:avLst>
              <a:gd name="adj" fmla="val 11308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dirty="0">
              <a:solidFill>
                <a:srgbClr val="FF0000"/>
              </a:solidFill>
              <a:latin typeface="NimbusSanL-Regu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82A22-9102-F89B-0668-A4511B9B386B}"/>
              </a:ext>
            </a:extLst>
          </p:cNvPr>
          <p:cNvSpPr/>
          <p:nvPr/>
        </p:nvSpPr>
        <p:spPr>
          <a:xfrm>
            <a:off x="5116776" y="2399611"/>
            <a:ext cx="740643" cy="275652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64F8CE-F936-00B0-5A49-88B1E82C07A7}"/>
              </a:ext>
            </a:extLst>
          </p:cNvPr>
          <p:cNvSpPr txBox="1"/>
          <p:nvPr/>
        </p:nvSpPr>
        <p:spPr>
          <a:xfrm>
            <a:off x="5988003" y="2381541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AD47"/>
                </a:solidFill>
              </a:rPr>
              <a:t>Traceback module 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07E6B9-D9A7-27CF-92BC-6BF0231A8BD9}"/>
              </a:ext>
            </a:extLst>
          </p:cNvPr>
          <p:cNvSpPr/>
          <p:nvPr/>
        </p:nvSpPr>
        <p:spPr>
          <a:xfrm>
            <a:off x="5116776" y="2812874"/>
            <a:ext cx="740643" cy="27565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7030A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1EAFAA7-3589-0B6A-D8E6-B3B8EFD90837}"/>
              </a:ext>
            </a:extLst>
          </p:cNvPr>
          <p:cNvSpPr txBox="1"/>
          <p:nvPr/>
        </p:nvSpPr>
        <p:spPr>
          <a:xfrm>
            <a:off x="5988003" y="2794805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Traceback module 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AA5F098-4E86-B00D-4835-2319A1367780}"/>
              </a:ext>
            </a:extLst>
          </p:cNvPr>
          <p:cNvSpPr txBox="1"/>
          <p:nvPr/>
        </p:nvSpPr>
        <p:spPr>
          <a:xfrm>
            <a:off x="5988003" y="1940680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Write to RAM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AEA7FD-BE89-913F-F8B4-2C350B51AE18}"/>
              </a:ext>
            </a:extLst>
          </p:cNvPr>
          <p:cNvSpPr txBox="1"/>
          <p:nvPr/>
        </p:nvSpPr>
        <p:spPr>
          <a:xfrm>
            <a:off x="5098714" y="1940680"/>
            <a:ext cx="838199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XX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2E8FC16-5871-F6B0-529E-447EFE8585CD}"/>
              </a:ext>
            </a:extLst>
          </p:cNvPr>
          <p:cNvSpPr/>
          <p:nvPr/>
        </p:nvSpPr>
        <p:spPr>
          <a:xfrm>
            <a:off x="1150990" y="1576539"/>
            <a:ext cx="2654409" cy="556479"/>
          </a:xfrm>
          <a:prstGeom prst="rect">
            <a:avLst/>
          </a:prstGeom>
          <a:noFill/>
          <a:ln w="19050">
            <a:solidFill>
              <a:srgbClr val="70AD4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2F867D-CE5E-8744-FC85-789E8AF844D8}"/>
              </a:ext>
            </a:extLst>
          </p:cNvPr>
          <p:cNvSpPr/>
          <p:nvPr/>
        </p:nvSpPr>
        <p:spPr>
          <a:xfrm>
            <a:off x="1150990" y="2409464"/>
            <a:ext cx="2654409" cy="556479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2,1" hidden="1">
            <a:extLst>
              <a:ext uri="{FF2B5EF4-FFF2-40B4-BE49-F238E27FC236}">
                <a16:creationId xmlns:a16="http://schemas.microsoft.com/office/drawing/2014/main" id="{AE51AF38-4545-87B5-D4B0-E2DE267D466C}"/>
              </a:ext>
            </a:extLst>
          </p:cNvPr>
          <p:cNvSpPr txBox="1"/>
          <p:nvPr/>
        </p:nvSpPr>
        <p:spPr>
          <a:xfrm>
            <a:off x="1150991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6" name="2,2" hidden="1">
            <a:extLst>
              <a:ext uri="{FF2B5EF4-FFF2-40B4-BE49-F238E27FC236}">
                <a16:creationId xmlns:a16="http://schemas.microsoft.com/office/drawing/2014/main" id="{EC029B03-2837-A5B8-9410-D9A5464ECC72}"/>
              </a:ext>
            </a:extLst>
          </p:cNvPr>
          <p:cNvSpPr txBox="1"/>
          <p:nvPr/>
        </p:nvSpPr>
        <p:spPr>
          <a:xfrm>
            <a:off x="1633702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7" name="2,3" hidden="1">
            <a:extLst>
              <a:ext uri="{FF2B5EF4-FFF2-40B4-BE49-F238E27FC236}">
                <a16:creationId xmlns:a16="http://schemas.microsoft.com/office/drawing/2014/main" id="{E0B67397-F958-8B8B-3A0C-7AB453E37507}"/>
              </a:ext>
            </a:extLst>
          </p:cNvPr>
          <p:cNvSpPr txBox="1"/>
          <p:nvPr/>
        </p:nvSpPr>
        <p:spPr>
          <a:xfrm>
            <a:off x="2156357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8" name="2,4" hidden="1">
            <a:extLst>
              <a:ext uri="{FF2B5EF4-FFF2-40B4-BE49-F238E27FC236}">
                <a16:creationId xmlns:a16="http://schemas.microsoft.com/office/drawing/2014/main" id="{1ACBF509-D6B1-431E-F41F-8B48688A5C8E}"/>
              </a:ext>
            </a:extLst>
          </p:cNvPr>
          <p:cNvSpPr txBox="1"/>
          <p:nvPr/>
        </p:nvSpPr>
        <p:spPr>
          <a:xfrm>
            <a:off x="2652053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2" name="2,5" hidden="1">
            <a:extLst>
              <a:ext uri="{FF2B5EF4-FFF2-40B4-BE49-F238E27FC236}">
                <a16:creationId xmlns:a16="http://schemas.microsoft.com/office/drawing/2014/main" id="{700D4AEC-4264-ACE0-9B6F-009DBBAFCE06}"/>
              </a:ext>
            </a:extLst>
          </p:cNvPr>
          <p:cNvSpPr txBox="1"/>
          <p:nvPr/>
        </p:nvSpPr>
        <p:spPr>
          <a:xfrm>
            <a:off x="3174708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3" name="1,1" hidden="1">
            <a:extLst>
              <a:ext uri="{FF2B5EF4-FFF2-40B4-BE49-F238E27FC236}">
                <a16:creationId xmlns:a16="http://schemas.microsoft.com/office/drawing/2014/main" id="{593A59D6-BC15-F464-79A2-0716A6A736ED}"/>
              </a:ext>
            </a:extLst>
          </p:cNvPr>
          <p:cNvSpPr txBox="1"/>
          <p:nvPr/>
        </p:nvSpPr>
        <p:spPr>
          <a:xfrm>
            <a:off x="1150991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9" name="1,2" hidden="1">
            <a:extLst>
              <a:ext uri="{FF2B5EF4-FFF2-40B4-BE49-F238E27FC236}">
                <a16:creationId xmlns:a16="http://schemas.microsoft.com/office/drawing/2014/main" id="{64339AF7-A7C4-5FD1-913D-F747334E89CD}"/>
              </a:ext>
            </a:extLst>
          </p:cNvPr>
          <p:cNvSpPr txBox="1"/>
          <p:nvPr/>
        </p:nvSpPr>
        <p:spPr>
          <a:xfrm>
            <a:off x="1633702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100" name="1,3" hidden="1">
            <a:extLst>
              <a:ext uri="{FF2B5EF4-FFF2-40B4-BE49-F238E27FC236}">
                <a16:creationId xmlns:a16="http://schemas.microsoft.com/office/drawing/2014/main" id="{36A15482-EF18-EFD0-1F31-C8ED2B3A25DE}"/>
              </a:ext>
            </a:extLst>
          </p:cNvPr>
          <p:cNvSpPr txBox="1"/>
          <p:nvPr/>
        </p:nvSpPr>
        <p:spPr>
          <a:xfrm>
            <a:off x="2156357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101" name="1,4" hidden="1">
            <a:extLst>
              <a:ext uri="{FF2B5EF4-FFF2-40B4-BE49-F238E27FC236}">
                <a16:creationId xmlns:a16="http://schemas.microsoft.com/office/drawing/2014/main" id="{62184135-74F8-FAB5-5768-D9376F64D166}"/>
              </a:ext>
            </a:extLst>
          </p:cNvPr>
          <p:cNvSpPr txBox="1"/>
          <p:nvPr/>
        </p:nvSpPr>
        <p:spPr>
          <a:xfrm>
            <a:off x="2652053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102" name="1,5" hidden="1">
            <a:extLst>
              <a:ext uri="{FF2B5EF4-FFF2-40B4-BE49-F238E27FC236}">
                <a16:creationId xmlns:a16="http://schemas.microsoft.com/office/drawing/2014/main" id="{EA18E193-9279-5187-D0CA-F095E23BEB45}"/>
              </a:ext>
            </a:extLst>
          </p:cNvPr>
          <p:cNvSpPr txBox="1"/>
          <p:nvPr/>
        </p:nvSpPr>
        <p:spPr>
          <a:xfrm>
            <a:off x="3174708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96E05EC-D6A8-666D-4B57-BF2919428EA3}"/>
              </a:ext>
            </a:extLst>
          </p:cNvPr>
          <p:cNvSpPr txBox="1"/>
          <p:nvPr/>
        </p:nvSpPr>
        <p:spPr>
          <a:xfrm>
            <a:off x="5941704" y="1267244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 =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DA2165-755F-B2BC-0416-B39B6ACFD7FA}"/>
              </a:ext>
            </a:extLst>
          </p:cNvPr>
          <p:cNvSpPr txBox="1"/>
          <p:nvPr/>
        </p:nvSpPr>
        <p:spPr>
          <a:xfrm>
            <a:off x="6534934" y="1234699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7235D2B-64A8-D829-4F4D-CDEA82AA72E6}"/>
              </a:ext>
            </a:extLst>
          </p:cNvPr>
          <p:cNvSpPr/>
          <p:nvPr/>
        </p:nvSpPr>
        <p:spPr>
          <a:xfrm>
            <a:off x="2843232" y="4708297"/>
            <a:ext cx="1522811" cy="529075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789A216-1B2C-BC32-671F-6560A5C8A7E0}"/>
              </a:ext>
            </a:extLst>
          </p:cNvPr>
          <p:cNvCxnSpPr/>
          <p:nvPr/>
        </p:nvCxnSpPr>
        <p:spPr>
          <a:xfrm flipV="1">
            <a:off x="2209529" y="1155912"/>
            <a:ext cx="0" cy="209639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605C5D20-953E-594B-3C8B-4E91AD1E949A}"/>
              </a:ext>
            </a:extLst>
          </p:cNvPr>
          <p:cNvSpPr txBox="1"/>
          <p:nvPr/>
        </p:nvSpPr>
        <p:spPr>
          <a:xfrm>
            <a:off x="1422057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ACQ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AEBA4A9-909F-1E02-46A5-9B84E96F5C1E}"/>
              </a:ext>
            </a:extLst>
          </p:cNvPr>
          <p:cNvSpPr txBox="1"/>
          <p:nvPr/>
        </p:nvSpPr>
        <p:spPr>
          <a:xfrm>
            <a:off x="2719795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WIN</a:t>
            </a:r>
          </a:p>
        </p:txBody>
      </p:sp>
      <p:sp>
        <p:nvSpPr>
          <p:cNvPr id="84" name="Rectangle 83">
            <a:hlinkClick r:id="rId2" action="ppaction://hlinksldjump"/>
            <a:extLst>
              <a:ext uri="{FF2B5EF4-FFF2-40B4-BE49-F238E27FC236}">
                <a16:creationId xmlns:a16="http://schemas.microsoft.com/office/drawing/2014/main" id="{91F8E1C3-0D53-4822-511B-189AC789D46E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21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64CF5-EEE9-A744-D982-01D38A593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127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AD363B-1512-306D-2543-E5116FEE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SMU</a:t>
            </a:r>
          </a:p>
        </p:txBody>
      </p:sp>
      <p:sp>
        <p:nvSpPr>
          <p:cNvPr id="89" name="Rectangle: Rounded Corners 88" hidden="1">
            <a:extLst>
              <a:ext uri="{FF2B5EF4-FFF2-40B4-BE49-F238E27FC236}">
                <a16:creationId xmlns:a16="http://schemas.microsoft.com/office/drawing/2014/main" id="{46EC7029-6B63-B92C-06FF-BD6E11497963}"/>
              </a:ext>
            </a:extLst>
          </p:cNvPr>
          <p:cNvSpPr/>
          <p:nvPr/>
        </p:nvSpPr>
        <p:spPr>
          <a:xfrm>
            <a:off x="5711269" y="1492530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0" name="Rectangle: Rounded Corners 89" hidden="1">
            <a:extLst>
              <a:ext uri="{FF2B5EF4-FFF2-40B4-BE49-F238E27FC236}">
                <a16:creationId xmlns:a16="http://schemas.microsoft.com/office/drawing/2014/main" id="{DCE9C475-17ED-8314-E0C8-56899A55B909}"/>
              </a:ext>
            </a:extLst>
          </p:cNvPr>
          <p:cNvSpPr/>
          <p:nvPr/>
        </p:nvSpPr>
        <p:spPr>
          <a:xfrm>
            <a:off x="5711269" y="183856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1" name="Rectangle: Rounded Corners 90" hidden="1">
            <a:extLst>
              <a:ext uri="{FF2B5EF4-FFF2-40B4-BE49-F238E27FC236}">
                <a16:creationId xmlns:a16="http://schemas.microsoft.com/office/drawing/2014/main" id="{79937AC3-4AD1-99AC-181E-EA9604ACAD4D}"/>
              </a:ext>
            </a:extLst>
          </p:cNvPr>
          <p:cNvSpPr/>
          <p:nvPr/>
        </p:nvSpPr>
        <p:spPr>
          <a:xfrm>
            <a:off x="5711269" y="262944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4" name="Rectangle: Rounded Corners 93" hidden="1">
            <a:extLst>
              <a:ext uri="{FF2B5EF4-FFF2-40B4-BE49-F238E27FC236}">
                <a16:creationId xmlns:a16="http://schemas.microsoft.com/office/drawing/2014/main" id="{89F8BA75-289C-08F2-13AD-0044A4E32AB2}"/>
              </a:ext>
            </a:extLst>
          </p:cNvPr>
          <p:cNvSpPr/>
          <p:nvPr/>
        </p:nvSpPr>
        <p:spPr>
          <a:xfrm>
            <a:off x="5711269" y="296190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7" name="Rectangle: Rounded Corners 96" hidden="1">
            <a:extLst>
              <a:ext uri="{FF2B5EF4-FFF2-40B4-BE49-F238E27FC236}">
                <a16:creationId xmlns:a16="http://schemas.microsoft.com/office/drawing/2014/main" id="{33252C56-B93E-120F-5A23-B15AB4422DE0}"/>
              </a:ext>
            </a:extLst>
          </p:cNvPr>
          <p:cNvSpPr/>
          <p:nvPr/>
        </p:nvSpPr>
        <p:spPr>
          <a:xfrm>
            <a:off x="5711269" y="500534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8" name="Rectangle: Rounded Corners 97" hidden="1">
            <a:extLst>
              <a:ext uri="{FF2B5EF4-FFF2-40B4-BE49-F238E27FC236}">
                <a16:creationId xmlns:a16="http://schemas.microsoft.com/office/drawing/2014/main" id="{A8BCA4F7-00E7-B763-096E-B1A9070549F4}"/>
              </a:ext>
            </a:extLst>
          </p:cNvPr>
          <p:cNvSpPr/>
          <p:nvPr/>
        </p:nvSpPr>
        <p:spPr>
          <a:xfrm>
            <a:off x="5711269" y="5328413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5" name="Rectangle: Rounded Corners 94" hidden="1">
            <a:extLst>
              <a:ext uri="{FF2B5EF4-FFF2-40B4-BE49-F238E27FC236}">
                <a16:creationId xmlns:a16="http://schemas.microsoft.com/office/drawing/2014/main" id="{BC38531B-F9CA-7D09-C664-324B47B3D678}"/>
              </a:ext>
            </a:extLst>
          </p:cNvPr>
          <p:cNvSpPr/>
          <p:nvPr/>
        </p:nvSpPr>
        <p:spPr>
          <a:xfrm>
            <a:off x="5711269" y="3879415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6" name="Rectangle: Rounded Corners 95" hidden="1">
            <a:extLst>
              <a:ext uri="{FF2B5EF4-FFF2-40B4-BE49-F238E27FC236}">
                <a16:creationId xmlns:a16="http://schemas.microsoft.com/office/drawing/2014/main" id="{2F83083D-4B87-B0C8-7994-D6D6ECEAD22B}"/>
              </a:ext>
            </a:extLst>
          </p:cNvPr>
          <p:cNvSpPr/>
          <p:nvPr/>
        </p:nvSpPr>
        <p:spPr>
          <a:xfrm>
            <a:off x="5711269" y="418307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E06E6C-C859-FE57-0169-D9DF920E3F0B}"/>
              </a:ext>
            </a:extLst>
          </p:cNvPr>
          <p:cNvSpPr/>
          <p:nvPr/>
        </p:nvSpPr>
        <p:spPr>
          <a:xfrm>
            <a:off x="900000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525231-9070-9CF5-4222-A2CC361B3A67}"/>
              </a:ext>
            </a:extLst>
          </p:cNvPr>
          <p:cNvCxnSpPr>
            <a:cxnSpLocks/>
          </p:cNvCxnSpPr>
          <p:nvPr/>
        </p:nvCxnSpPr>
        <p:spPr>
          <a:xfrm>
            <a:off x="900000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2C94AE-88D8-A8DC-4BE5-0EC7CE0003D9}"/>
              </a:ext>
            </a:extLst>
          </p:cNvPr>
          <p:cNvCxnSpPr>
            <a:cxnSpLocks/>
          </p:cNvCxnSpPr>
          <p:nvPr/>
        </p:nvCxnSpPr>
        <p:spPr>
          <a:xfrm>
            <a:off x="900000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97345E3-1779-F495-7B4C-AF6166A08CBA}"/>
              </a:ext>
            </a:extLst>
          </p:cNvPr>
          <p:cNvSpPr txBox="1"/>
          <p:nvPr/>
        </p:nvSpPr>
        <p:spPr>
          <a:xfrm>
            <a:off x="943466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80B3EF-9063-176D-AD8F-9F5FBF1D2CF5}"/>
              </a:ext>
            </a:extLst>
          </p:cNvPr>
          <p:cNvSpPr/>
          <p:nvPr/>
        </p:nvSpPr>
        <p:spPr>
          <a:xfrm>
            <a:off x="2983443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072E96-3B02-0146-8476-FBDAEA9012F2}"/>
              </a:ext>
            </a:extLst>
          </p:cNvPr>
          <p:cNvCxnSpPr>
            <a:cxnSpLocks/>
          </p:cNvCxnSpPr>
          <p:nvPr/>
        </p:nvCxnSpPr>
        <p:spPr>
          <a:xfrm>
            <a:off x="2983443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A339F06-E1A5-F86F-929A-BC1965B0B6DB}"/>
              </a:ext>
            </a:extLst>
          </p:cNvPr>
          <p:cNvCxnSpPr>
            <a:cxnSpLocks/>
          </p:cNvCxnSpPr>
          <p:nvPr/>
        </p:nvCxnSpPr>
        <p:spPr>
          <a:xfrm>
            <a:off x="2983443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954E393-5702-611B-1BF4-DEC326B5CF88}"/>
              </a:ext>
            </a:extLst>
          </p:cNvPr>
          <p:cNvSpPr txBox="1"/>
          <p:nvPr/>
        </p:nvSpPr>
        <p:spPr>
          <a:xfrm>
            <a:off x="3026909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6C2DFA-B4B5-5D23-5B9C-2D148B69FD5C}"/>
              </a:ext>
            </a:extLst>
          </p:cNvPr>
          <p:cNvSpPr/>
          <p:nvPr/>
        </p:nvSpPr>
        <p:spPr>
          <a:xfrm>
            <a:off x="5066886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A9A6EE-BFAB-11C6-58D9-147E3CB2EBBE}"/>
              </a:ext>
            </a:extLst>
          </p:cNvPr>
          <p:cNvCxnSpPr>
            <a:cxnSpLocks/>
          </p:cNvCxnSpPr>
          <p:nvPr/>
        </p:nvCxnSpPr>
        <p:spPr>
          <a:xfrm>
            <a:off x="5066886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EE8BCFE-17F7-0545-8FFA-58EA43176040}"/>
              </a:ext>
            </a:extLst>
          </p:cNvPr>
          <p:cNvCxnSpPr>
            <a:cxnSpLocks/>
          </p:cNvCxnSpPr>
          <p:nvPr/>
        </p:nvCxnSpPr>
        <p:spPr>
          <a:xfrm>
            <a:off x="5066886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788242E-A58B-300B-235F-B31F3CD1A181}"/>
              </a:ext>
            </a:extLst>
          </p:cNvPr>
          <p:cNvSpPr txBox="1"/>
          <p:nvPr/>
        </p:nvSpPr>
        <p:spPr>
          <a:xfrm>
            <a:off x="5110352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7EBE25-109C-DE4C-A5D3-38F9DEC11690}"/>
              </a:ext>
            </a:extLst>
          </p:cNvPr>
          <p:cNvSpPr/>
          <p:nvPr/>
        </p:nvSpPr>
        <p:spPr>
          <a:xfrm>
            <a:off x="7237262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51E52-8156-F12D-413A-C81FBBE2D1D1}"/>
              </a:ext>
            </a:extLst>
          </p:cNvPr>
          <p:cNvCxnSpPr>
            <a:cxnSpLocks/>
          </p:cNvCxnSpPr>
          <p:nvPr/>
        </p:nvCxnSpPr>
        <p:spPr>
          <a:xfrm>
            <a:off x="7237262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72039D-7120-CCA4-92BF-E44DE184FEA7}"/>
              </a:ext>
            </a:extLst>
          </p:cNvPr>
          <p:cNvCxnSpPr>
            <a:cxnSpLocks/>
          </p:cNvCxnSpPr>
          <p:nvPr/>
        </p:nvCxnSpPr>
        <p:spPr>
          <a:xfrm>
            <a:off x="7237262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92412C8-92FD-F066-17CB-4F2CE82F0B55}"/>
              </a:ext>
            </a:extLst>
          </p:cNvPr>
          <p:cNvSpPr txBox="1"/>
          <p:nvPr/>
        </p:nvSpPr>
        <p:spPr>
          <a:xfrm>
            <a:off x="7280728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4</a:t>
            </a:r>
          </a:p>
        </p:txBody>
      </p:sp>
      <p:sp>
        <p:nvSpPr>
          <p:cNvPr id="58" name="01">
            <a:extLst>
              <a:ext uri="{FF2B5EF4-FFF2-40B4-BE49-F238E27FC236}">
                <a16:creationId xmlns:a16="http://schemas.microsoft.com/office/drawing/2014/main" id="{5D42D75F-A66D-F7B5-1949-A2B3517AC7B0}"/>
              </a:ext>
            </a:extLst>
          </p:cNvPr>
          <p:cNvSpPr txBox="1"/>
          <p:nvPr/>
        </p:nvSpPr>
        <p:spPr>
          <a:xfrm>
            <a:off x="1205849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59" name="02">
            <a:extLst>
              <a:ext uri="{FF2B5EF4-FFF2-40B4-BE49-F238E27FC236}">
                <a16:creationId xmlns:a16="http://schemas.microsoft.com/office/drawing/2014/main" id="{24EE66CC-4D83-6C01-F40E-30C6AEC792B4}"/>
              </a:ext>
            </a:extLst>
          </p:cNvPr>
          <p:cNvSpPr txBox="1"/>
          <p:nvPr/>
        </p:nvSpPr>
        <p:spPr>
          <a:xfrm>
            <a:off x="1205849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02</a:t>
            </a:r>
          </a:p>
        </p:txBody>
      </p:sp>
      <p:sp>
        <p:nvSpPr>
          <p:cNvPr id="63" name="03">
            <a:extLst>
              <a:ext uri="{FF2B5EF4-FFF2-40B4-BE49-F238E27FC236}">
                <a16:creationId xmlns:a16="http://schemas.microsoft.com/office/drawing/2014/main" id="{5AFF972C-9618-E366-83A5-9AC8F52E23D3}"/>
              </a:ext>
            </a:extLst>
          </p:cNvPr>
          <p:cNvSpPr txBox="1"/>
          <p:nvPr/>
        </p:nvSpPr>
        <p:spPr>
          <a:xfrm>
            <a:off x="3347166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61" name="04">
            <a:extLst>
              <a:ext uri="{FF2B5EF4-FFF2-40B4-BE49-F238E27FC236}">
                <a16:creationId xmlns:a16="http://schemas.microsoft.com/office/drawing/2014/main" id="{277FE03E-A44E-F22B-9DC3-D70547B26DE0}"/>
              </a:ext>
            </a:extLst>
          </p:cNvPr>
          <p:cNvSpPr txBox="1"/>
          <p:nvPr/>
        </p:nvSpPr>
        <p:spPr>
          <a:xfrm>
            <a:off x="3347166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62" name="05">
            <a:extLst>
              <a:ext uri="{FF2B5EF4-FFF2-40B4-BE49-F238E27FC236}">
                <a16:creationId xmlns:a16="http://schemas.microsoft.com/office/drawing/2014/main" id="{DE986B95-DC33-C097-DAB9-BB40B0BEC05D}"/>
              </a:ext>
            </a:extLst>
          </p:cNvPr>
          <p:cNvSpPr txBox="1"/>
          <p:nvPr/>
        </p:nvSpPr>
        <p:spPr>
          <a:xfrm>
            <a:off x="3347166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66" name="06">
            <a:extLst>
              <a:ext uri="{FF2B5EF4-FFF2-40B4-BE49-F238E27FC236}">
                <a16:creationId xmlns:a16="http://schemas.microsoft.com/office/drawing/2014/main" id="{AE38A043-241B-1C58-BC26-B3CD1551EFF2}"/>
              </a:ext>
            </a:extLst>
          </p:cNvPr>
          <p:cNvSpPr txBox="1"/>
          <p:nvPr/>
        </p:nvSpPr>
        <p:spPr>
          <a:xfrm>
            <a:off x="5384310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06</a:t>
            </a:r>
          </a:p>
        </p:txBody>
      </p:sp>
      <p:sp>
        <p:nvSpPr>
          <p:cNvPr id="64" name="07">
            <a:extLst>
              <a:ext uri="{FF2B5EF4-FFF2-40B4-BE49-F238E27FC236}">
                <a16:creationId xmlns:a16="http://schemas.microsoft.com/office/drawing/2014/main" id="{91570AA5-DDBE-05BB-D3C3-0F800C776994}"/>
              </a:ext>
            </a:extLst>
          </p:cNvPr>
          <p:cNvSpPr txBox="1"/>
          <p:nvPr/>
        </p:nvSpPr>
        <p:spPr>
          <a:xfrm>
            <a:off x="5384310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07</a:t>
            </a:r>
          </a:p>
        </p:txBody>
      </p:sp>
      <p:sp>
        <p:nvSpPr>
          <p:cNvPr id="65" name="08" hidden="1">
            <a:extLst>
              <a:ext uri="{FF2B5EF4-FFF2-40B4-BE49-F238E27FC236}">
                <a16:creationId xmlns:a16="http://schemas.microsoft.com/office/drawing/2014/main" id="{7C538013-AA3D-218F-B7FF-D2E4D3F7ECF1}"/>
              </a:ext>
            </a:extLst>
          </p:cNvPr>
          <p:cNvSpPr txBox="1"/>
          <p:nvPr/>
        </p:nvSpPr>
        <p:spPr>
          <a:xfrm>
            <a:off x="5384310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69" name="9" hidden="1">
            <a:extLst>
              <a:ext uri="{FF2B5EF4-FFF2-40B4-BE49-F238E27FC236}">
                <a16:creationId xmlns:a16="http://schemas.microsoft.com/office/drawing/2014/main" id="{605CD53B-6E16-06B0-80A3-08D8482BD691}"/>
              </a:ext>
            </a:extLst>
          </p:cNvPr>
          <p:cNvSpPr txBox="1"/>
          <p:nvPr/>
        </p:nvSpPr>
        <p:spPr>
          <a:xfrm>
            <a:off x="7578584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09</a:t>
            </a:r>
          </a:p>
        </p:txBody>
      </p:sp>
      <p:sp>
        <p:nvSpPr>
          <p:cNvPr id="67" name="10" hidden="1">
            <a:extLst>
              <a:ext uri="{FF2B5EF4-FFF2-40B4-BE49-F238E27FC236}">
                <a16:creationId xmlns:a16="http://schemas.microsoft.com/office/drawing/2014/main" id="{7E7C65D0-D1E3-FB7D-3171-7FB97314E7EA}"/>
              </a:ext>
            </a:extLst>
          </p:cNvPr>
          <p:cNvSpPr txBox="1"/>
          <p:nvPr/>
        </p:nvSpPr>
        <p:spPr>
          <a:xfrm>
            <a:off x="7578584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68" name="11" hidden="1">
            <a:extLst>
              <a:ext uri="{FF2B5EF4-FFF2-40B4-BE49-F238E27FC236}">
                <a16:creationId xmlns:a16="http://schemas.microsoft.com/office/drawing/2014/main" id="{109802B6-4B06-4183-781E-B9C3EBAA4719}"/>
              </a:ext>
            </a:extLst>
          </p:cNvPr>
          <p:cNvSpPr txBox="1"/>
          <p:nvPr/>
        </p:nvSpPr>
        <p:spPr>
          <a:xfrm>
            <a:off x="7578584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60" name="12" hidden="1">
            <a:extLst>
              <a:ext uri="{FF2B5EF4-FFF2-40B4-BE49-F238E27FC236}">
                <a16:creationId xmlns:a16="http://schemas.microsoft.com/office/drawing/2014/main" id="{E11091DE-3DE3-E67C-5DA9-4C545670A81C}"/>
              </a:ext>
            </a:extLst>
          </p:cNvPr>
          <p:cNvSpPr txBox="1"/>
          <p:nvPr/>
        </p:nvSpPr>
        <p:spPr>
          <a:xfrm>
            <a:off x="1205849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12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DEB6865-C35A-231A-7FD5-5BCD20B2DAF1}"/>
              </a:ext>
            </a:extLst>
          </p:cNvPr>
          <p:cNvSpPr/>
          <p:nvPr/>
        </p:nvSpPr>
        <p:spPr>
          <a:xfrm>
            <a:off x="4829626" y="1155912"/>
            <a:ext cx="3738112" cy="2096392"/>
          </a:xfrm>
          <a:prstGeom prst="roundRect">
            <a:avLst>
              <a:gd name="adj" fmla="val 11308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dirty="0">
              <a:solidFill>
                <a:srgbClr val="FF0000"/>
              </a:solidFill>
              <a:latin typeface="NimbusSanL-Regu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82A22-9102-F89B-0668-A4511B9B386B}"/>
              </a:ext>
            </a:extLst>
          </p:cNvPr>
          <p:cNvSpPr/>
          <p:nvPr/>
        </p:nvSpPr>
        <p:spPr>
          <a:xfrm>
            <a:off x="5116776" y="2399611"/>
            <a:ext cx="740643" cy="275652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64F8CE-F936-00B0-5A49-88B1E82C07A7}"/>
              </a:ext>
            </a:extLst>
          </p:cNvPr>
          <p:cNvSpPr txBox="1"/>
          <p:nvPr/>
        </p:nvSpPr>
        <p:spPr>
          <a:xfrm>
            <a:off x="5988003" y="2381541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AD47"/>
                </a:solidFill>
              </a:rPr>
              <a:t>Traceback module 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07E6B9-D9A7-27CF-92BC-6BF0231A8BD9}"/>
              </a:ext>
            </a:extLst>
          </p:cNvPr>
          <p:cNvSpPr/>
          <p:nvPr/>
        </p:nvSpPr>
        <p:spPr>
          <a:xfrm>
            <a:off x="5116776" y="2812874"/>
            <a:ext cx="740643" cy="27565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7030A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1EAFAA7-3589-0B6A-D8E6-B3B8EFD90837}"/>
              </a:ext>
            </a:extLst>
          </p:cNvPr>
          <p:cNvSpPr txBox="1"/>
          <p:nvPr/>
        </p:nvSpPr>
        <p:spPr>
          <a:xfrm>
            <a:off x="5988003" y="2794805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Traceback module 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AA5F098-4E86-B00D-4835-2319A1367780}"/>
              </a:ext>
            </a:extLst>
          </p:cNvPr>
          <p:cNvSpPr txBox="1"/>
          <p:nvPr/>
        </p:nvSpPr>
        <p:spPr>
          <a:xfrm>
            <a:off x="5988003" y="1940680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Write to RAM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AEA7FD-BE89-913F-F8B4-2C350B51AE18}"/>
              </a:ext>
            </a:extLst>
          </p:cNvPr>
          <p:cNvSpPr txBox="1"/>
          <p:nvPr/>
        </p:nvSpPr>
        <p:spPr>
          <a:xfrm>
            <a:off x="5098714" y="1940680"/>
            <a:ext cx="838199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XX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2E8FC16-5871-F6B0-529E-447EFE8585CD}"/>
              </a:ext>
            </a:extLst>
          </p:cNvPr>
          <p:cNvSpPr/>
          <p:nvPr/>
        </p:nvSpPr>
        <p:spPr>
          <a:xfrm>
            <a:off x="1150990" y="1576539"/>
            <a:ext cx="2654409" cy="556479"/>
          </a:xfrm>
          <a:prstGeom prst="rect">
            <a:avLst/>
          </a:prstGeom>
          <a:noFill/>
          <a:ln w="19050">
            <a:solidFill>
              <a:srgbClr val="70AD4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2F867D-CE5E-8744-FC85-789E8AF844D8}"/>
              </a:ext>
            </a:extLst>
          </p:cNvPr>
          <p:cNvSpPr/>
          <p:nvPr/>
        </p:nvSpPr>
        <p:spPr>
          <a:xfrm>
            <a:off x="1150990" y="2409464"/>
            <a:ext cx="2654409" cy="556479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2,1" hidden="1">
            <a:extLst>
              <a:ext uri="{FF2B5EF4-FFF2-40B4-BE49-F238E27FC236}">
                <a16:creationId xmlns:a16="http://schemas.microsoft.com/office/drawing/2014/main" id="{AE51AF38-4545-87B5-D4B0-E2DE267D466C}"/>
              </a:ext>
            </a:extLst>
          </p:cNvPr>
          <p:cNvSpPr txBox="1"/>
          <p:nvPr/>
        </p:nvSpPr>
        <p:spPr>
          <a:xfrm>
            <a:off x="1150991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6" name="2,2" hidden="1">
            <a:extLst>
              <a:ext uri="{FF2B5EF4-FFF2-40B4-BE49-F238E27FC236}">
                <a16:creationId xmlns:a16="http://schemas.microsoft.com/office/drawing/2014/main" id="{EC029B03-2837-A5B8-9410-D9A5464ECC72}"/>
              </a:ext>
            </a:extLst>
          </p:cNvPr>
          <p:cNvSpPr txBox="1"/>
          <p:nvPr/>
        </p:nvSpPr>
        <p:spPr>
          <a:xfrm>
            <a:off x="1633702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7" name="2,3" hidden="1">
            <a:extLst>
              <a:ext uri="{FF2B5EF4-FFF2-40B4-BE49-F238E27FC236}">
                <a16:creationId xmlns:a16="http://schemas.microsoft.com/office/drawing/2014/main" id="{E0B67397-F958-8B8B-3A0C-7AB453E37507}"/>
              </a:ext>
            </a:extLst>
          </p:cNvPr>
          <p:cNvSpPr txBox="1"/>
          <p:nvPr/>
        </p:nvSpPr>
        <p:spPr>
          <a:xfrm>
            <a:off x="2156357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8" name="2,4" hidden="1">
            <a:extLst>
              <a:ext uri="{FF2B5EF4-FFF2-40B4-BE49-F238E27FC236}">
                <a16:creationId xmlns:a16="http://schemas.microsoft.com/office/drawing/2014/main" id="{1ACBF509-D6B1-431E-F41F-8B48688A5C8E}"/>
              </a:ext>
            </a:extLst>
          </p:cNvPr>
          <p:cNvSpPr txBox="1"/>
          <p:nvPr/>
        </p:nvSpPr>
        <p:spPr>
          <a:xfrm>
            <a:off x="2652053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2" name="2,5" hidden="1">
            <a:extLst>
              <a:ext uri="{FF2B5EF4-FFF2-40B4-BE49-F238E27FC236}">
                <a16:creationId xmlns:a16="http://schemas.microsoft.com/office/drawing/2014/main" id="{700D4AEC-4264-ACE0-9B6F-009DBBAFCE06}"/>
              </a:ext>
            </a:extLst>
          </p:cNvPr>
          <p:cNvSpPr txBox="1"/>
          <p:nvPr/>
        </p:nvSpPr>
        <p:spPr>
          <a:xfrm>
            <a:off x="3174708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3" name="1,1">
            <a:extLst>
              <a:ext uri="{FF2B5EF4-FFF2-40B4-BE49-F238E27FC236}">
                <a16:creationId xmlns:a16="http://schemas.microsoft.com/office/drawing/2014/main" id="{593A59D6-BC15-F464-79A2-0716A6A736ED}"/>
              </a:ext>
            </a:extLst>
          </p:cNvPr>
          <p:cNvSpPr txBox="1"/>
          <p:nvPr/>
        </p:nvSpPr>
        <p:spPr>
          <a:xfrm>
            <a:off x="1150991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99" name="1,2" hidden="1">
            <a:extLst>
              <a:ext uri="{FF2B5EF4-FFF2-40B4-BE49-F238E27FC236}">
                <a16:creationId xmlns:a16="http://schemas.microsoft.com/office/drawing/2014/main" id="{64339AF7-A7C4-5FD1-913D-F747334E89CD}"/>
              </a:ext>
            </a:extLst>
          </p:cNvPr>
          <p:cNvSpPr txBox="1"/>
          <p:nvPr/>
        </p:nvSpPr>
        <p:spPr>
          <a:xfrm>
            <a:off x="1633702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100" name="1,3" hidden="1">
            <a:extLst>
              <a:ext uri="{FF2B5EF4-FFF2-40B4-BE49-F238E27FC236}">
                <a16:creationId xmlns:a16="http://schemas.microsoft.com/office/drawing/2014/main" id="{36A15482-EF18-EFD0-1F31-C8ED2B3A25DE}"/>
              </a:ext>
            </a:extLst>
          </p:cNvPr>
          <p:cNvSpPr txBox="1"/>
          <p:nvPr/>
        </p:nvSpPr>
        <p:spPr>
          <a:xfrm>
            <a:off x="2156357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101" name="1,4" hidden="1">
            <a:extLst>
              <a:ext uri="{FF2B5EF4-FFF2-40B4-BE49-F238E27FC236}">
                <a16:creationId xmlns:a16="http://schemas.microsoft.com/office/drawing/2014/main" id="{62184135-74F8-FAB5-5768-D9376F64D166}"/>
              </a:ext>
            </a:extLst>
          </p:cNvPr>
          <p:cNvSpPr txBox="1"/>
          <p:nvPr/>
        </p:nvSpPr>
        <p:spPr>
          <a:xfrm>
            <a:off x="2652053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102" name="1,5" hidden="1">
            <a:extLst>
              <a:ext uri="{FF2B5EF4-FFF2-40B4-BE49-F238E27FC236}">
                <a16:creationId xmlns:a16="http://schemas.microsoft.com/office/drawing/2014/main" id="{EA18E193-9279-5187-D0CA-F095E23BEB45}"/>
              </a:ext>
            </a:extLst>
          </p:cNvPr>
          <p:cNvSpPr txBox="1"/>
          <p:nvPr/>
        </p:nvSpPr>
        <p:spPr>
          <a:xfrm>
            <a:off x="3174708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96E05EC-D6A8-666D-4B57-BF2919428EA3}"/>
              </a:ext>
            </a:extLst>
          </p:cNvPr>
          <p:cNvSpPr txBox="1"/>
          <p:nvPr/>
        </p:nvSpPr>
        <p:spPr>
          <a:xfrm>
            <a:off x="5941704" y="1267244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 =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DA2165-755F-B2BC-0416-B39B6ACFD7FA}"/>
              </a:ext>
            </a:extLst>
          </p:cNvPr>
          <p:cNvSpPr txBox="1"/>
          <p:nvPr/>
        </p:nvSpPr>
        <p:spPr>
          <a:xfrm>
            <a:off x="6534934" y="1234699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7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7235D2B-64A8-D829-4F4D-CDEA82AA72E6}"/>
              </a:ext>
            </a:extLst>
          </p:cNvPr>
          <p:cNvSpPr/>
          <p:nvPr/>
        </p:nvSpPr>
        <p:spPr>
          <a:xfrm>
            <a:off x="2843232" y="4162259"/>
            <a:ext cx="1522811" cy="529075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8BB1893-FA63-9B28-A1D6-64B0CBCC6D7A}"/>
              </a:ext>
            </a:extLst>
          </p:cNvPr>
          <p:cNvCxnSpPr/>
          <p:nvPr/>
        </p:nvCxnSpPr>
        <p:spPr>
          <a:xfrm flipV="1">
            <a:off x="2209529" y="1155912"/>
            <a:ext cx="0" cy="209639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9014C45-3E4A-54BA-EF53-6ED39E71BCFB}"/>
              </a:ext>
            </a:extLst>
          </p:cNvPr>
          <p:cNvSpPr txBox="1"/>
          <p:nvPr/>
        </p:nvSpPr>
        <p:spPr>
          <a:xfrm>
            <a:off x="1422057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ACQ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BAF1C35-70D1-26E9-D7A6-842F34C9C72E}"/>
              </a:ext>
            </a:extLst>
          </p:cNvPr>
          <p:cNvSpPr txBox="1"/>
          <p:nvPr/>
        </p:nvSpPr>
        <p:spPr>
          <a:xfrm>
            <a:off x="2719795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WIN</a:t>
            </a:r>
          </a:p>
        </p:txBody>
      </p:sp>
      <p:sp>
        <p:nvSpPr>
          <p:cNvPr id="84" name="Rectangle 83">
            <a:hlinkClick r:id="rId2" action="ppaction://hlinksldjump"/>
            <a:extLst>
              <a:ext uri="{FF2B5EF4-FFF2-40B4-BE49-F238E27FC236}">
                <a16:creationId xmlns:a16="http://schemas.microsoft.com/office/drawing/2014/main" id="{7C3B618C-C04F-CE4C-D270-C75150BE727F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31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64CF5-EEE9-A744-D982-01D38A593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128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AD363B-1512-306D-2543-E5116FEE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SMU</a:t>
            </a:r>
          </a:p>
        </p:txBody>
      </p:sp>
      <p:sp>
        <p:nvSpPr>
          <p:cNvPr id="89" name="Rectangle: Rounded Corners 88" hidden="1">
            <a:extLst>
              <a:ext uri="{FF2B5EF4-FFF2-40B4-BE49-F238E27FC236}">
                <a16:creationId xmlns:a16="http://schemas.microsoft.com/office/drawing/2014/main" id="{46EC7029-6B63-B92C-06FF-BD6E11497963}"/>
              </a:ext>
            </a:extLst>
          </p:cNvPr>
          <p:cNvSpPr/>
          <p:nvPr/>
        </p:nvSpPr>
        <p:spPr>
          <a:xfrm>
            <a:off x="5711269" y="1492530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0" name="Rectangle: Rounded Corners 89" hidden="1">
            <a:extLst>
              <a:ext uri="{FF2B5EF4-FFF2-40B4-BE49-F238E27FC236}">
                <a16:creationId xmlns:a16="http://schemas.microsoft.com/office/drawing/2014/main" id="{DCE9C475-17ED-8314-E0C8-56899A55B909}"/>
              </a:ext>
            </a:extLst>
          </p:cNvPr>
          <p:cNvSpPr/>
          <p:nvPr/>
        </p:nvSpPr>
        <p:spPr>
          <a:xfrm>
            <a:off x="5711269" y="183856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1" name="Rectangle: Rounded Corners 90" hidden="1">
            <a:extLst>
              <a:ext uri="{FF2B5EF4-FFF2-40B4-BE49-F238E27FC236}">
                <a16:creationId xmlns:a16="http://schemas.microsoft.com/office/drawing/2014/main" id="{79937AC3-4AD1-99AC-181E-EA9604ACAD4D}"/>
              </a:ext>
            </a:extLst>
          </p:cNvPr>
          <p:cNvSpPr/>
          <p:nvPr/>
        </p:nvSpPr>
        <p:spPr>
          <a:xfrm>
            <a:off x="5711269" y="262944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4" name="Rectangle: Rounded Corners 93" hidden="1">
            <a:extLst>
              <a:ext uri="{FF2B5EF4-FFF2-40B4-BE49-F238E27FC236}">
                <a16:creationId xmlns:a16="http://schemas.microsoft.com/office/drawing/2014/main" id="{89F8BA75-289C-08F2-13AD-0044A4E32AB2}"/>
              </a:ext>
            </a:extLst>
          </p:cNvPr>
          <p:cNvSpPr/>
          <p:nvPr/>
        </p:nvSpPr>
        <p:spPr>
          <a:xfrm>
            <a:off x="5711269" y="296190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7" name="Rectangle: Rounded Corners 96" hidden="1">
            <a:extLst>
              <a:ext uri="{FF2B5EF4-FFF2-40B4-BE49-F238E27FC236}">
                <a16:creationId xmlns:a16="http://schemas.microsoft.com/office/drawing/2014/main" id="{33252C56-B93E-120F-5A23-B15AB4422DE0}"/>
              </a:ext>
            </a:extLst>
          </p:cNvPr>
          <p:cNvSpPr/>
          <p:nvPr/>
        </p:nvSpPr>
        <p:spPr>
          <a:xfrm>
            <a:off x="5711269" y="500534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8" name="Rectangle: Rounded Corners 97" hidden="1">
            <a:extLst>
              <a:ext uri="{FF2B5EF4-FFF2-40B4-BE49-F238E27FC236}">
                <a16:creationId xmlns:a16="http://schemas.microsoft.com/office/drawing/2014/main" id="{A8BCA4F7-00E7-B763-096E-B1A9070549F4}"/>
              </a:ext>
            </a:extLst>
          </p:cNvPr>
          <p:cNvSpPr/>
          <p:nvPr/>
        </p:nvSpPr>
        <p:spPr>
          <a:xfrm>
            <a:off x="5711269" y="5328413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5" name="Rectangle: Rounded Corners 94" hidden="1">
            <a:extLst>
              <a:ext uri="{FF2B5EF4-FFF2-40B4-BE49-F238E27FC236}">
                <a16:creationId xmlns:a16="http://schemas.microsoft.com/office/drawing/2014/main" id="{BC38531B-F9CA-7D09-C664-324B47B3D678}"/>
              </a:ext>
            </a:extLst>
          </p:cNvPr>
          <p:cNvSpPr/>
          <p:nvPr/>
        </p:nvSpPr>
        <p:spPr>
          <a:xfrm>
            <a:off x="5711269" y="3879415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6" name="Rectangle: Rounded Corners 95" hidden="1">
            <a:extLst>
              <a:ext uri="{FF2B5EF4-FFF2-40B4-BE49-F238E27FC236}">
                <a16:creationId xmlns:a16="http://schemas.microsoft.com/office/drawing/2014/main" id="{2F83083D-4B87-B0C8-7994-D6D6ECEAD22B}"/>
              </a:ext>
            </a:extLst>
          </p:cNvPr>
          <p:cNvSpPr/>
          <p:nvPr/>
        </p:nvSpPr>
        <p:spPr>
          <a:xfrm>
            <a:off x="5711269" y="418307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E06E6C-C859-FE57-0169-D9DF920E3F0B}"/>
              </a:ext>
            </a:extLst>
          </p:cNvPr>
          <p:cNvSpPr/>
          <p:nvPr/>
        </p:nvSpPr>
        <p:spPr>
          <a:xfrm>
            <a:off x="900000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525231-9070-9CF5-4222-A2CC361B3A67}"/>
              </a:ext>
            </a:extLst>
          </p:cNvPr>
          <p:cNvCxnSpPr>
            <a:cxnSpLocks/>
          </p:cNvCxnSpPr>
          <p:nvPr/>
        </p:nvCxnSpPr>
        <p:spPr>
          <a:xfrm>
            <a:off x="900000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2C94AE-88D8-A8DC-4BE5-0EC7CE0003D9}"/>
              </a:ext>
            </a:extLst>
          </p:cNvPr>
          <p:cNvCxnSpPr>
            <a:cxnSpLocks/>
          </p:cNvCxnSpPr>
          <p:nvPr/>
        </p:nvCxnSpPr>
        <p:spPr>
          <a:xfrm>
            <a:off x="900000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97345E3-1779-F495-7B4C-AF6166A08CBA}"/>
              </a:ext>
            </a:extLst>
          </p:cNvPr>
          <p:cNvSpPr txBox="1"/>
          <p:nvPr/>
        </p:nvSpPr>
        <p:spPr>
          <a:xfrm>
            <a:off x="943466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80B3EF-9063-176D-AD8F-9F5FBF1D2CF5}"/>
              </a:ext>
            </a:extLst>
          </p:cNvPr>
          <p:cNvSpPr/>
          <p:nvPr/>
        </p:nvSpPr>
        <p:spPr>
          <a:xfrm>
            <a:off x="2983443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072E96-3B02-0146-8476-FBDAEA9012F2}"/>
              </a:ext>
            </a:extLst>
          </p:cNvPr>
          <p:cNvCxnSpPr>
            <a:cxnSpLocks/>
          </p:cNvCxnSpPr>
          <p:nvPr/>
        </p:nvCxnSpPr>
        <p:spPr>
          <a:xfrm>
            <a:off x="2983443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A339F06-E1A5-F86F-929A-BC1965B0B6DB}"/>
              </a:ext>
            </a:extLst>
          </p:cNvPr>
          <p:cNvCxnSpPr>
            <a:cxnSpLocks/>
          </p:cNvCxnSpPr>
          <p:nvPr/>
        </p:nvCxnSpPr>
        <p:spPr>
          <a:xfrm>
            <a:off x="2983443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954E393-5702-611B-1BF4-DEC326B5CF88}"/>
              </a:ext>
            </a:extLst>
          </p:cNvPr>
          <p:cNvSpPr txBox="1"/>
          <p:nvPr/>
        </p:nvSpPr>
        <p:spPr>
          <a:xfrm>
            <a:off x="3026909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6C2DFA-B4B5-5D23-5B9C-2D148B69FD5C}"/>
              </a:ext>
            </a:extLst>
          </p:cNvPr>
          <p:cNvSpPr/>
          <p:nvPr/>
        </p:nvSpPr>
        <p:spPr>
          <a:xfrm>
            <a:off x="5066886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A9A6EE-BFAB-11C6-58D9-147E3CB2EBBE}"/>
              </a:ext>
            </a:extLst>
          </p:cNvPr>
          <p:cNvCxnSpPr>
            <a:cxnSpLocks/>
          </p:cNvCxnSpPr>
          <p:nvPr/>
        </p:nvCxnSpPr>
        <p:spPr>
          <a:xfrm>
            <a:off x="5066886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EE8BCFE-17F7-0545-8FFA-58EA43176040}"/>
              </a:ext>
            </a:extLst>
          </p:cNvPr>
          <p:cNvCxnSpPr>
            <a:cxnSpLocks/>
          </p:cNvCxnSpPr>
          <p:nvPr/>
        </p:nvCxnSpPr>
        <p:spPr>
          <a:xfrm>
            <a:off x="5066886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788242E-A58B-300B-235F-B31F3CD1A181}"/>
              </a:ext>
            </a:extLst>
          </p:cNvPr>
          <p:cNvSpPr txBox="1"/>
          <p:nvPr/>
        </p:nvSpPr>
        <p:spPr>
          <a:xfrm>
            <a:off x="5110352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7EBE25-109C-DE4C-A5D3-38F9DEC11690}"/>
              </a:ext>
            </a:extLst>
          </p:cNvPr>
          <p:cNvSpPr/>
          <p:nvPr/>
        </p:nvSpPr>
        <p:spPr>
          <a:xfrm>
            <a:off x="7237262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51E52-8156-F12D-413A-C81FBBE2D1D1}"/>
              </a:ext>
            </a:extLst>
          </p:cNvPr>
          <p:cNvCxnSpPr>
            <a:cxnSpLocks/>
          </p:cNvCxnSpPr>
          <p:nvPr/>
        </p:nvCxnSpPr>
        <p:spPr>
          <a:xfrm>
            <a:off x="7237262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72039D-7120-CCA4-92BF-E44DE184FEA7}"/>
              </a:ext>
            </a:extLst>
          </p:cNvPr>
          <p:cNvCxnSpPr>
            <a:cxnSpLocks/>
          </p:cNvCxnSpPr>
          <p:nvPr/>
        </p:nvCxnSpPr>
        <p:spPr>
          <a:xfrm>
            <a:off x="7237262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92412C8-92FD-F066-17CB-4F2CE82F0B55}"/>
              </a:ext>
            </a:extLst>
          </p:cNvPr>
          <p:cNvSpPr txBox="1"/>
          <p:nvPr/>
        </p:nvSpPr>
        <p:spPr>
          <a:xfrm>
            <a:off x="7280728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4</a:t>
            </a:r>
          </a:p>
        </p:txBody>
      </p:sp>
      <p:sp>
        <p:nvSpPr>
          <p:cNvPr id="58" name="01">
            <a:extLst>
              <a:ext uri="{FF2B5EF4-FFF2-40B4-BE49-F238E27FC236}">
                <a16:creationId xmlns:a16="http://schemas.microsoft.com/office/drawing/2014/main" id="{5D42D75F-A66D-F7B5-1949-A2B3517AC7B0}"/>
              </a:ext>
            </a:extLst>
          </p:cNvPr>
          <p:cNvSpPr txBox="1"/>
          <p:nvPr/>
        </p:nvSpPr>
        <p:spPr>
          <a:xfrm>
            <a:off x="1205849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59" name="02">
            <a:extLst>
              <a:ext uri="{FF2B5EF4-FFF2-40B4-BE49-F238E27FC236}">
                <a16:creationId xmlns:a16="http://schemas.microsoft.com/office/drawing/2014/main" id="{24EE66CC-4D83-6C01-F40E-30C6AEC792B4}"/>
              </a:ext>
            </a:extLst>
          </p:cNvPr>
          <p:cNvSpPr txBox="1"/>
          <p:nvPr/>
        </p:nvSpPr>
        <p:spPr>
          <a:xfrm>
            <a:off x="1205849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02</a:t>
            </a:r>
          </a:p>
        </p:txBody>
      </p:sp>
      <p:sp>
        <p:nvSpPr>
          <p:cNvPr id="63" name="03">
            <a:extLst>
              <a:ext uri="{FF2B5EF4-FFF2-40B4-BE49-F238E27FC236}">
                <a16:creationId xmlns:a16="http://schemas.microsoft.com/office/drawing/2014/main" id="{5AFF972C-9618-E366-83A5-9AC8F52E23D3}"/>
              </a:ext>
            </a:extLst>
          </p:cNvPr>
          <p:cNvSpPr txBox="1"/>
          <p:nvPr/>
        </p:nvSpPr>
        <p:spPr>
          <a:xfrm>
            <a:off x="3347166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61" name="04">
            <a:extLst>
              <a:ext uri="{FF2B5EF4-FFF2-40B4-BE49-F238E27FC236}">
                <a16:creationId xmlns:a16="http://schemas.microsoft.com/office/drawing/2014/main" id="{277FE03E-A44E-F22B-9DC3-D70547B26DE0}"/>
              </a:ext>
            </a:extLst>
          </p:cNvPr>
          <p:cNvSpPr txBox="1"/>
          <p:nvPr/>
        </p:nvSpPr>
        <p:spPr>
          <a:xfrm>
            <a:off x="3347166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62" name="05">
            <a:extLst>
              <a:ext uri="{FF2B5EF4-FFF2-40B4-BE49-F238E27FC236}">
                <a16:creationId xmlns:a16="http://schemas.microsoft.com/office/drawing/2014/main" id="{DE986B95-DC33-C097-DAB9-BB40B0BEC05D}"/>
              </a:ext>
            </a:extLst>
          </p:cNvPr>
          <p:cNvSpPr txBox="1"/>
          <p:nvPr/>
        </p:nvSpPr>
        <p:spPr>
          <a:xfrm>
            <a:off x="3347166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66" name="06">
            <a:extLst>
              <a:ext uri="{FF2B5EF4-FFF2-40B4-BE49-F238E27FC236}">
                <a16:creationId xmlns:a16="http://schemas.microsoft.com/office/drawing/2014/main" id="{AE38A043-241B-1C58-BC26-B3CD1551EFF2}"/>
              </a:ext>
            </a:extLst>
          </p:cNvPr>
          <p:cNvSpPr txBox="1"/>
          <p:nvPr/>
        </p:nvSpPr>
        <p:spPr>
          <a:xfrm>
            <a:off x="5384310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06</a:t>
            </a:r>
          </a:p>
        </p:txBody>
      </p:sp>
      <p:sp>
        <p:nvSpPr>
          <p:cNvPr id="64" name="07">
            <a:extLst>
              <a:ext uri="{FF2B5EF4-FFF2-40B4-BE49-F238E27FC236}">
                <a16:creationId xmlns:a16="http://schemas.microsoft.com/office/drawing/2014/main" id="{91570AA5-DDBE-05BB-D3C3-0F800C776994}"/>
              </a:ext>
            </a:extLst>
          </p:cNvPr>
          <p:cNvSpPr txBox="1"/>
          <p:nvPr/>
        </p:nvSpPr>
        <p:spPr>
          <a:xfrm>
            <a:off x="5384310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07</a:t>
            </a:r>
          </a:p>
        </p:txBody>
      </p:sp>
      <p:sp>
        <p:nvSpPr>
          <p:cNvPr id="65" name="08">
            <a:extLst>
              <a:ext uri="{FF2B5EF4-FFF2-40B4-BE49-F238E27FC236}">
                <a16:creationId xmlns:a16="http://schemas.microsoft.com/office/drawing/2014/main" id="{7C538013-AA3D-218F-B7FF-D2E4D3F7ECF1}"/>
              </a:ext>
            </a:extLst>
          </p:cNvPr>
          <p:cNvSpPr txBox="1"/>
          <p:nvPr/>
        </p:nvSpPr>
        <p:spPr>
          <a:xfrm>
            <a:off x="5384310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69" name="9" hidden="1">
            <a:extLst>
              <a:ext uri="{FF2B5EF4-FFF2-40B4-BE49-F238E27FC236}">
                <a16:creationId xmlns:a16="http://schemas.microsoft.com/office/drawing/2014/main" id="{605CD53B-6E16-06B0-80A3-08D8482BD691}"/>
              </a:ext>
            </a:extLst>
          </p:cNvPr>
          <p:cNvSpPr txBox="1"/>
          <p:nvPr/>
        </p:nvSpPr>
        <p:spPr>
          <a:xfrm>
            <a:off x="7578584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09</a:t>
            </a:r>
          </a:p>
        </p:txBody>
      </p:sp>
      <p:sp>
        <p:nvSpPr>
          <p:cNvPr id="67" name="10" hidden="1">
            <a:extLst>
              <a:ext uri="{FF2B5EF4-FFF2-40B4-BE49-F238E27FC236}">
                <a16:creationId xmlns:a16="http://schemas.microsoft.com/office/drawing/2014/main" id="{7E7C65D0-D1E3-FB7D-3171-7FB97314E7EA}"/>
              </a:ext>
            </a:extLst>
          </p:cNvPr>
          <p:cNvSpPr txBox="1"/>
          <p:nvPr/>
        </p:nvSpPr>
        <p:spPr>
          <a:xfrm>
            <a:off x="7578584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68" name="11" hidden="1">
            <a:extLst>
              <a:ext uri="{FF2B5EF4-FFF2-40B4-BE49-F238E27FC236}">
                <a16:creationId xmlns:a16="http://schemas.microsoft.com/office/drawing/2014/main" id="{109802B6-4B06-4183-781E-B9C3EBAA4719}"/>
              </a:ext>
            </a:extLst>
          </p:cNvPr>
          <p:cNvSpPr txBox="1"/>
          <p:nvPr/>
        </p:nvSpPr>
        <p:spPr>
          <a:xfrm>
            <a:off x="7578584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60" name="12" hidden="1">
            <a:extLst>
              <a:ext uri="{FF2B5EF4-FFF2-40B4-BE49-F238E27FC236}">
                <a16:creationId xmlns:a16="http://schemas.microsoft.com/office/drawing/2014/main" id="{E11091DE-3DE3-E67C-5DA9-4C545670A81C}"/>
              </a:ext>
            </a:extLst>
          </p:cNvPr>
          <p:cNvSpPr txBox="1"/>
          <p:nvPr/>
        </p:nvSpPr>
        <p:spPr>
          <a:xfrm>
            <a:off x="1205849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12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DEB6865-C35A-231A-7FD5-5BCD20B2DAF1}"/>
              </a:ext>
            </a:extLst>
          </p:cNvPr>
          <p:cNvSpPr/>
          <p:nvPr/>
        </p:nvSpPr>
        <p:spPr>
          <a:xfrm>
            <a:off x="4829626" y="1155912"/>
            <a:ext cx="3738112" cy="2096392"/>
          </a:xfrm>
          <a:prstGeom prst="roundRect">
            <a:avLst>
              <a:gd name="adj" fmla="val 11308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dirty="0">
              <a:solidFill>
                <a:srgbClr val="FF0000"/>
              </a:solidFill>
              <a:latin typeface="NimbusSanL-Regu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82A22-9102-F89B-0668-A4511B9B386B}"/>
              </a:ext>
            </a:extLst>
          </p:cNvPr>
          <p:cNvSpPr/>
          <p:nvPr/>
        </p:nvSpPr>
        <p:spPr>
          <a:xfrm>
            <a:off x="5116776" y="2399611"/>
            <a:ext cx="740643" cy="275652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64F8CE-F936-00B0-5A49-88B1E82C07A7}"/>
              </a:ext>
            </a:extLst>
          </p:cNvPr>
          <p:cNvSpPr txBox="1"/>
          <p:nvPr/>
        </p:nvSpPr>
        <p:spPr>
          <a:xfrm>
            <a:off x="5988003" y="2381541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AD47"/>
                </a:solidFill>
              </a:rPr>
              <a:t>Traceback module 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07E6B9-D9A7-27CF-92BC-6BF0231A8BD9}"/>
              </a:ext>
            </a:extLst>
          </p:cNvPr>
          <p:cNvSpPr/>
          <p:nvPr/>
        </p:nvSpPr>
        <p:spPr>
          <a:xfrm>
            <a:off x="5116776" y="2812874"/>
            <a:ext cx="740643" cy="27565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7030A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1EAFAA7-3589-0B6A-D8E6-B3B8EFD90837}"/>
              </a:ext>
            </a:extLst>
          </p:cNvPr>
          <p:cNvSpPr txBox="1"/>
          <p:nvPr/>
        </p:nvSpPr>
        <p:spPr>
          <a:xfrm>
            <a:off x="5988003" y="2794805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Traceback module 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AA5F098-4E86-B00D-4835-2319A1367780}"/>
              </a:ext>
            </a:extLst>
          </p:cNvPr>
          <p:cNvSpPr txBox="1"/>
          <p:nvPr/>
        </p:nvSpPr>
        <p:spPr>
          <a:xfrm>
            <a:off x="5988003" y="1940680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Write to RAM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AEA7FD-BE89-913F-F8B4-2C350B51AE18}"/>
              </a:ext>
            </a:extLst>
          </p:cNvPr>
          <p:cNvSpPr txBox="1"/>
          <p:nvPr/>
        </p:nvSpPr>
        <p:spPr>
          <a:xfrm>
            <a:off x="5098714" y="1940680"/>
            <a:ext cx="838199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XX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2E8FC16-5871-F6B0-529E-447EFE8585CD}"/>
              </a:ext>
            </a:extLst>
          </p:cNvPr>
          <p:cNvSpPr/>
          <p:nvPr/>
        </p:nvSpPr>
        <p:spPr>
          <a:xfrm>
            <a:off x="1150990" y="1576539"/>
            <a:ext cx="2654409" cy="556479"/>
          </a:xfrm>
          <a:prstGeom prst="rect">
            <a:avLst/>
          </a:prstGeom>
          <a:noFill/>
          <a:ln w="19050">
            <a:solidFill>
              <a:srgbClr val="70AD4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2F867D-CE5E-8744-FC85-789E8AF844D8}"/>
              </a:ext>
            </a:extLst>
          </p:cNvPr>
          <p:cNvSpPr/>
          <p:nvPr/>
        </p:nvSpPr>
        <p:spPr>
          <a:xfrm>
            <a:off x="1150990" y="2409464"/>
            <a:ext cx="2654409" cy="556479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2,1" hidden="1">
            <a:extLst>
              <a:ext uri="{FF2B5EF4-FFF2-40B4-BE49-F238E27FC236}">
                <a16:creationId xmlns:a16="http://schemas.microsoft.com/office/drawing/2014/main" id="{AE51AF38-4545-87B5-D4B0-E2DE267D466C}"/>
              </a:ext>
            </a:extLst>
          </p:cNvPr>
          <p:cNvSpPr txBox="1"/>
          <p:nvPr/>
        </p:nvSpPr>
        <p:spPr>
          <a:xfrm>
            <a:off x="1150991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6" name="2,2" hidden="1">
            <a:extLst>
              <a:ext uri="{FF2B5EF4-FFF2-40B4-BE49-F238E27FC236}">
                <a16:creationId xmlns:a16="http://schemas.microsoft.com/office/drawing/2014/main" id="{EC029B03-2837-A5B8-9410-D9A5464ECC72}"/>
              </a:ext>
            </a:extLst>
          </p:cNvPr>
          <p:cNvSpPr txBox="1"/>
          <p:nvPr/>
        </p:nvSpPr>
        <p:spPr>
          <a:xfrm>
            <a:off x="1633702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7" name="2,3" hidden="1">
            <a:extLst>
              <a:ext uri="{FF2B5EF4-FFF2-40B4-BE49-F238E27FC236}">
                <a16:creationId xmlns:a16="http://schemas.microsoft.com/office/drawing/2014/main" id="{E0B67397-F958-8B8B-3A0C-7AB453E37507}"/>
              </a:ext>
            </a:extLst>
          </p:cNvPr>
          <p:cNvSpPr txBox="1"/>
          <p:nvPr/>
        </p:nvSpPr>
        <p:spPr>
          <a:xfrm>
            <a:off x="2156357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8" name="2,4" hidden="1">
            <a:extLst>
              <a:ext uri="{FF2B5EF4-FFF2-40B4-BE49-F238E27FC236}">
                <a16:creationId xmlns:a16="http://schemas.microsoft.com/office/drawing/2014/main" id="{1ACBF509-D6B1-431E-F41F-8B48688A5C8E}"/>
              </a:ext>
            </a:extLst>
          </p:cNvPr>
          <p:cNvSpPr txBox="1"/>
          <p:nvPr/>
        </p:nvSpPr>
        <p:spPr>
          <a:xfrm>
            <a:off x="2652053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2" name="2,5" hidden="1">
            <a:extLst>
              <a:ext uri="{FF2B5EF4-FFF2-40B4-BE49-F238E27FC236}">
                <a16:creationId xmlns:a16="http://schemas.microsoft.com/office/drawing/2014/main" id="{700D4AEC-4264-ACE0-9B6F-009DBBAFCE06}"/>
              </a:ext>
            </a:extLst>
          </p:cNvPr>
          <p:cNvSpPr txBox="1"/>
          <p:nvPr/>
        </p:nvSpPr>
        <p:spPr>
          <a:xfrm>
            <a:off x="3174708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3" name="1,1">
            <a:extLst>
              <a:ext uri="{FF2B5EF4-FFF2-40B4-BE49-F238E27FC236}">
                <a16:creationId xmlns:a16="http://schemas.microsoft.com/office/drawing/2014/main" id="{593A59D6-BC15-F464-79A2-0716A6A736ED}"/>
              </a:ext>
            </a:extLst>
          </p:cNvPr>
          <p:cNvSpPr txBox="1"/>
          <p:nvPr/>
        </p:nvSpPr>
        <p:spPr>
          <a:xfrm>
            <a:off x="1150991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99" name="1,2">
            <a:extLst>
              <a:ext uri="{FF2B5EF4-FFF2-40B4-BE49-F238E27FC236}">
                <a16:creationId xmlns:a16="http://schemas.microsoft.com/office/drawing/2014/main" id="{64339AF7-A7C4-5FD1-913D-F747334E89CD}"/>
              </a:ext>
            </a:extLst>
          </p:cNvPr>
          <p:cNvSpPr txBox="1"/>
          <p:nvPr/>
        </p:nvSpPr>
        <p:spPr>
          <a:xfrm>
            <a:off x="1633702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100" name="1,3" hidden="1">
            <a:extLst>
              <a:ext uri="{FF2B5EF4-FFF2-40B4-BE49-F238E27FC236}">
                <a16:creationId xmlns:a16="http://schemas.microsoft.com/office/drawing/2014/main" id="{36A15482-EF18-EFD0-1F31-C8ED2B3A25DE}"/>
              </a:ext>
            </a:extLst>
          </p:cNvPr>
          <p:cNvSpPr txBox="1"/>
          <p:nvPr/>
        </p:nvSpPr>
        <p:spPr>
          <a:xfrm>
            <a:off x="2156357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101" name="1,4" hidden="1">
            <a:extLst>
              <a:ext uri="{FF2B5EF4-FFF2-40B4-BE49-F238E27FC236}">
                <a16:creationId xmlns:a16="http://schemas.microsoft.com/office/drawing/2014/main" id="{62184135-74F8-FAB5-5768-D9376F64D166}"/>
              </a:ext>
            </a:extLst>
          </p:cNvPr>
          <p:cNvSpPr txBox="1"/>
          <p:nvPr/>
        </p:nvSpPr>
        <p:spPr>
          <a:xfrm>
            <a:off x="2652053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102" name="1,5" hidden="1">
            <a:extLst>
              <a:ext uri="{FF2B5EF4-FFF2-40B4-BE49-F238E27FC236}">
                <a16:creationId xmlns:a16="http://schemas.microsoft.com/office/drawing/2014/main" id="{EA18E193-9279-5187-D0CA-F095E23BEB45}"/>
              </a:ext>
            </a:extLst>
          </p:cNvPr>
          <p:cNvSpPr txBox="1"/>
          <p:nvPr/>
        </p:nvSpPr>
        <p:spPr>
          <a:xfrm>
            <a:off x="3174708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96E05EC-D6A8-666D-4B57-BF2919428EA3}"/>
              </a:ext>
            </a:extLst>
          </p:cNvPr>
          <p:cNvSpPr txBox="1"/>
          <p:nvPr/>
        </p:nvSpPr>
        <p:spPr>
          <a:xfrm>
            <a:off x="5941704" y="1267244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 =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DA2165-755F-B2BC-0416-B39B6ACFD7FA}"/>
              </a:ext>
            </a:extLst>
          </p:cNvPr>
          <p:cNvSpPr txBox="1"/>
          <p:nvPr/>
        </p:nvSpPr>
        <p:spPr>
          <a:xfrm>
            <a:off x="6534934" y="1234699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7235D2B-64A8-D829-4F4D-CDEA82AA72E6}"/>
              </a:ext>
            </a:extLst>
          </p:cNvPr>
          <p:cNvSpPr/>
          <p:nvPr/>
        </p:nvSpPr>
        <p:spPr>
          <a:xfrm>
            <a:off x="2843232" y="3607352"/>
            <a:ext cx="1522811" cy="529075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0383644-D393-FCD9-52FD-12B2CB1E8394}"/>
              </a:ext>
            </a:extLst>
          </p:cNvPr>
          <p:cNvCxnSpPr/>
          <p:nvPr/>
        </p:nvCxnSpPr>
        <p:spPr>
          <a:xfrm flipV="1">
            <a:off x="2209529" y="1155912"/>
            <a:ext cx="0" cy="209639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0412F292-E439-1FCE-9F2B-943554D6D45F}"/>
              </a:ext>
            </a:extLst>
          </p:cNvPr>
          <p:cNvSpPr txBox="1"/>
          <p:nvPr/>
        </p:nvSpPr>
        <p:spPr>
          <a:xfrm>
            <a:off x="1422057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ACQ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017988A-1B3D-D18A-7855-4098E1443600}"/>
              </a:ext>
            </a:extLst>
          </p:cNvPr>
          <p:cNvSpPr txBox="1"/>
          <p:nvPr/>
        </p:nvSpPr>
        <p:spPr>
          <a:xfrm>
            <a:off x="2719795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WIN</a:t>
            </a:r>
          </a:p>
        </p:txBody>
      </p:sp>
      <p:sp>
        <p:nvSpPr>
          <p:cNvPr id="84" name="Rectangle 83">
            <a:hlinkClick r:id="rId2" action="ppaction://hlinksldjump"/>
            <a:extLst>
              <a:ext uri="{FF2B5EF4-FFF2-40B4-BE49-F238E27FC236}">
                <a16:creationId xmlns:a16="http://schemas.microsoft.com/office/drawing/2014/main" id="{0AD43738-0ED6-1B38-706D-8F0961299EA0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4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64CF5-EEE9-A744-D982-01D38A593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129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AD363B-1512-306D-2543-E5116FEE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SMU</a:t>
            </a:r>
          </a:p>
        </p:txBody>
      </p:sp>
      <p:sp>
        <p:nvSpPr>
          <p:cNvPr id="89" name="Rectangle: Rounded Corners 88" hidden="1">
            <a:extLst>
              <a:ext uri="{FF2B5EF4-FFF2-40B4-BE49-F238E27FC236}">
                <a16:creationId xmlns:a16="http://schemas.microsoft.com/office/drawing/2014/main" id="{46EC7029-6B63-B92C-06FF-BD6E11497963}"/>
              </a:ext>
            </a:extLst>
          </p:cNvPr>
          <p:cNvSpPr/>
          <p:nvPr/>
        </p:nvSpPr>
        <p:spPr>
          <a:xfrm>
            <a:off x="5711269" y="1492530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0" name="Rectangle: Rounded Corners 89" hidden="1">
            <a:extLst>
              <a:ext uri="{FF2B5EF4-FFF2-40B4-BE49-F238E27FC236}">
                <a16:creationId xmlns:a16="http://schemas.microsoft.com/office/drawing/2014/main" id="{DCE9C475-17ED-8314-E0C8-56899A55B909}"/>
              </a:ext>
            </a:extLst>
          </p:cNvPr>
          <p:cNvSpPr/>
          <p:nvPr/>
        </p:nvSpPr>
        <p:spPr>
          <a:xfrm>
            <a:off x="5711269" y="183856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1" name="Rectangle: Rounded Corners 90" hidden="1">
            <a:extLst>
              <a:ext uri="{FF2B5EF4-FFF2-40B4-BE49-F238E27FC236}">
                <a16:creationId xmlns:a16="http://schemas.microsoft.com/office/drawing/2014/main" id="{79937AC3-4AD1-99AC-181E-EA9604ACAD4D}"/>
              </a:ext>
            </a:extLst>
          </p:cNvPr>
          <p:cNvSpPr/>
          <p:nvPr/>
        </p:nvSpPr>
        <p:spPr>
          <a:xfrm>
            <a:off x="5711269" y="262944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4" name="Rectangle: Rounded Corners 93" hidden="1">
            <a:extLst>
              <a:ext uri="{FF2B5EF4-FFF2-40B4-BE49-F238E27FC236}">
                <a16:creationId xmlns:a16="http://schemas.microsoft.com/office/drawing/2014/main" id="{89F8BA75-289C-08F2-13AD-0044A4E32AB2}"/>
              </a:ext>
            </a:extLst>
          </p:cNvPr>
          <p:cNvSpPr/>
          <p:nvPr/>
        </p:nvSpPr>
        <p:spPr>
          <a:xfrm>
            <a:off x="5711269" y="296190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7" name="Rectangle: Rounded Corners 96" hidden="1">
            <a:extLst>
              <a:ext uri="{FF2B5EF4-FFF2-40B4-BE49-F238E27FC236}">
                <a16:creationId xmlns:a16="http://schemas.microsoft.com/office/drawing/2014/main" id="{33252C56-B93E-120F-5A23-B15AB4422DE0}"/>
              </a:ext>
            </a:extLst>
          </p:cNvPr>
          <p:cNvSpPr/>
          <p:nvPr/>
        </p:nvSpPr>
        <p:spPr>
          <a:xfrm>
            <a:off x="5711269" y="500534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8" name="Rectangle: Rounded Corners 97" hidden="1">
            <a:extLst>
              <a:ext uri="{FF2B5EF4-FFF2-40B4-BE49-F238E27FC236}">
                <a16:creationId xmlns:a16="http://schemas.microsoft.com/office/drawing/2014/main" id="{A8BCA4F7-00E7-B763-096E-B1A9070549F4}"/>
              </a:ext>
            </a:extLst>
          </p:cNvPr>
          <p:cNvSpPr/>
          <p:nvPr/>
        </p:nvSpPr>
        <p:spPr>
          <a:xfrm>
            <a:off x="5711269" y="5328413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5" name="Rectangle: Rounded Corners 94" hidden="1">
            <a:extLst>
              <a:ext uri="{FF2B5EF4-FFF2-40B4-BE49-F238E27FC236}">
                <a16:creationId xmlns:a16="http://schemas.microsoft.com/office/drawing/2014/main" id="{BC38531B-F9CA-7D09-C664-324B47B3D678}"/>
              </a:ext>
            </a:extLst>
          </p:cNvPr>
          <p:cNvSpPr/>
          <p:nvPr/>
        </p:nvSpPr>
        <p:spPr>
          <a:xfrm>
            <a:off x="5711269" y="3879415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6" name="Rectangle: Rounded Corners 95" hidden="1">
            <a:extLst>
              <a:ext uri="{FF2B5EF4-FFF2-40B4-BE49-F238E27FC236}">
                <a16:creationId xmlns:a16="http://schemas.microsoft.com/office/drawing/2014/main" id="{2F83083D-4B87-B0C8-7994-D6D6ECEAD22B}"/>
              </a:ext>
            </a:extLst>
          </p:cNvPr>
          <p:cNvSpPr/>
          <p:nvPr/>
        </p:nvSpPr>
        <p:spPr>
          <a:xfrm>
            <a:off x="5711269" y="418307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E06E6C-C859-FE57-0169-D9DF920E3F0B}"/>
              </a:ext>
            </a:extLst>
          </p:cNvPr>
          <p:cNvSpPr/>
          <p:nvPr/>
        </p:nvSpPr>
        <p:spPr>
          <a:xfrm>
            <a:off x="900000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525231-9070-9CF5-4222-A2CC361B3A67}"/>
              </a:ext>
            </a:extLst>
          </p:cNvPr>
          <p:cNvCxnSpPr>
            <a:cxnSpLocks/>
          </p:cNvCxnSpPr>
          <p:nvPr/>
        </p:nvCxnSpPr>
        <p:spPr>
          <a:xfrm>
            <a:off x="900000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2C94AE-88D8-A8DC-4BE5-0EC7CE0003D9}"/>
              </a:ext>
            </a:extLst>
          </p:cNvPr>
          <p:cNvCxnSpPr>
            <a:cxnSpLocks/>
          </p:cNvCxnSpPr>
          <p:nvPr/>
        </p:nvCxnSpPr>
        <p:spPr>
          <a:xfrm>
            <a:off x="900000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97345E3-1779-F495-7B4C-AF6166A08CBA}"/>
              </a:ext>
            </a:extLst>
          </p:cNvPr>
          <p:cNvSpPr txBox="1"/>
          <p:nvPr/>
        </p:nvSpPr>
        <p:spPr>
          <a:xfrm>
            <a:off x="943466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80B3EF-9063-176D-AD8F-9F5FBF1D2CF5}"/>
              </a:ext>
            </a:extLst>
          </p:cNvPr>
          <p:cNvSpPr/>
          <p:nvPr/>
        </p:nvSpPr>
        <p:spPr>
          <a:xfrm>
            <a:off x="2983443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072E96-3B02-0146-8476-FBDAEA9012F2}"/>
              </a:ext>
            </a:extLst>
          </p:cNvPr>
          <p:cNvCxnSpPr>
            <a:cxnSpLocks/>
          </p:cNvCxnSpPr>
          <p:nvPr/>
        </p:nvCxnSpPr>
        <p:spPr>
          <a:xfrm>
            <a:off x="2983443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A339F06-E1A5-F86F-929A-BC1965B0B6DB}"/>
              </a:ext>
            </a:extLst>
          </p:cNvPr>
          <p:cNvCxnSpPr>
            <a:cxnSpLocks/>
          </p:cNvCxnSpPr>
          <p:nvPr/>
        </p:nvCxnSpPr>
        <p:spPr>
          <a:xfrm>
            <a:off x="2983443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954E393-5702-611B-1BF4-DEC326B5CF88}"/>
              </a:ext>
            </a:extLst>
          </p:cNvPr>
          <p:cNvSpPr txBox="1"/>
          <p:nvPr/>
        </p:nvSpPr>
        <p:spPr>
          <a:xfrm>
            <a:off x="3026909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6C2DFA-B4B5-5D23-5B9C-2D148B69FD5C}"/>
              </a:ext>
            </a:extLst>
          </p:cNvPr>
          <p:cNvSpPr/>
          <p:nvPr/>
        </p:nvSpPr>
        <p:spPr>
          <a:xfrm>
            <a:off x="5066886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A9A6EE-BFAB-11C6-58D9-147E3CB2EBBE}"/>
              </a:ext>
            </a:extLst>
          </p:cNvPr>
          <p:cNvCxnSpPr>
            <a:cxnSpLocks/>
          </p:cNvCxnSpPr>
          <p:nvPr/>
        </p:nvCxnSpPr>
        <p:spPr>
          <a:xfrm>
            <a:off x="5066886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EE8BCFE-17F7-0545-8FFA-58EA43176040}"/>
              </a:ext>
            </a:extLst>
          </p:cNvPr>
          <p:cNvCxnSpPr>
            <a:cxnSpLocks/>
          </p:cNvCxnSpPr>
          <p:nvPr/>
        </p:nvCxnSpPr>
        <p:spPr>
          <a:xfrm>
            <a:off x="5066886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788242E-A58B-300B-235F-B31F3CD1A181}"/>
              </a:ext>
            </a:extLst>
          </p:cNvPr>
          <p:cNvSpPr txBox="1"/>
          <p:nvPr/>
        </p:nvSpPr>
        <p:spPr>
          <a:xfrm>
            <a:off x="5110352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7EBE25-109C-DE4C-A5D3-38F9DEC11690}"/>
              </a:ext>
            </a:extLst>
          </p:cNvPr>
          <p:cNvSpPr/>
          <p:nvPr/>
        </p:nvSpPr>
        <p:spPr>
          <a:xfrm>
            <a:off x="7237262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51E52-8156-F12D-413A-C81FBBE2D1D1}"/>
              </a:ext>
            </a:extLst>
          </p:cNvPr>
          <p:cNvCxnSpPr>
            <a:cxnSpLocks/>
          </p:cNvCxnSpPr>
          <p:nvPr/>
        </p:nvCxnSpPr>
        <p:spPr>
          <a:xfrm>
            <a:off x="7237262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72039D-7120-CCA4-92BF-E44DE184FEA7}"/>
              </a:ext>
            </a:extLst>
          </p:cNvPr>
          <p:cNvCxnSpPr>
            <a:cxnSpLocks/>
          </p:cNvCxnSpPr>
          <p:nvPr/>
        </p:nvCxnSpPr>
        <p:spPr>
          <a:xfrm>
            <a:off x="7237262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92412C8-92FD-F066-17CB-4F2CE82F0B55}"/>
              </a:ext>
            </a:extLst>
          </p:cNvPr>
          <p:cNvSpPr txBox="1"/>
          <p:nvPr/>
        </p:nvSpPr>
        <p:spPr>
          <a:xfrm>
            <a:off x="7280728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4</a:t>
            </a:r>
          </a:p>
        </p:txBody>
      </p:sp>
      <p:sp>
        <p:nvSpPr>
          <p:cNvPr id="58" name="01">
            <a:extLst>
              <a:ext uri="{FF2B5EF4-FFF2-40B4-BE49-F238E27FC236}">
                <a16:creationId xmlns:a16="http://schemas.microsoft.com/office/drawing/2014/main" id="{5D42D75F-A66D-F7B5-1949-A2B3517AC7B0}"/>
              </a:ext>
            </a:extLst>
          </p:cNvPr>
          <p:cNvSpPr txBox="1"/>
          <p:nvPr/>
        </p:nvSpPr>
        <p:spPr>
          <a:xfrm>
            <a:off x="1205849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59" name="02">
            <a:extLst>
              <a:ext uri="{FF2B5EF4-FFF2-40B4-BE49-F238E27FC236}">
                <a16:creationId xmlns:a16="http://schemas.microsoft.com/office/drawing/2014/main" id="{24EE66CC-4D83-6C01-F40E-30C6AEC792B4}"/>
              </a:ext>
            </a:extLst>
          </p:cNvPr>
          <p:cNvSpPr txBox="1"/>
          <p:nvPr/>
        </p:nvSpPr>
        <p:spPr>
          <a:xfrm>
            <a:off x="1205849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02</a:t>
            </a:r>
          </a:p>
        </p:txBody>
      </p:sp>
      <p:sp>
        <p:nvSpPr>
          <p:cNvPr id="63" name="03">
            <a:extLst>
              <a:ext uri="{FF2B5EF4-FFF2-40B4-BE49-F238E27FC236}">
                <a16:creationId xmlns:a16="http://schemas.microsoft.com/office/drawing/2014/main" id="{5AFF972C-9618-E366-83A5-9AC8F52E23D3}"/>
              </a:ext>
            </a:extLst>
          </p:cNvPr>
          <p:cNvSpPr txBox="1"/>
          <p:nvPr/>
        </p:nvSpPr>
        <p:spPr>
          <a:xfrm>
            <a:off x="3347166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61" name="04">
            <a:extLst>
              <a:ext uri="{FF2B5EF4-FFF2-40B4-BE49-F238E27FC236}">
                <a16:creationId xmlns:a16="http://schemas.microsoft.com/office/drawing/2014/main" id="{277FE03E-A44E-F22B-9DC3-D70547B26DE0}"/>
              </a:ext>
            </a:extLst>
          </p:cNvPr>
          <p:cNvSpPr txBox="1"/>
          <p:nvPr/>
        </p:nvSpPr>
        <p:spPr>
          <a:xfrm>
            <a:off x="3347166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62" name="05">
            <a:extLst>
              <a:ext uri="{FF2B5EF4-FFF2-40B4-BE49-F238E27FC236}">
                <a16:creationId xmlns:a16="http://schemas.microsoft.com/office/drawing/2014/main" id="{DE986B95-DC33-C097-DAB9-BB40B0BEC05D}"/>
              </a:ext>
            </a:extLst>
          </p:cNvPr>
          <p:cNvSpPr txBox="1"/>
          <p:nvPr/>
        </p:nvSpPr>
        <p:spPr>
          <a:xfrm>
            <a:off x="3347166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66" name="06">
            <a:extLst>
              <a:ext uri="{FF2B5EF4-FFF2-40B4-BE49-F238E27FC236}">
                <a16:creationId xmlns:a16="http://schemas.microsoft.com/office/drawing/2014/main" id="{AE38A043-241B-1C58-BC26-B3CD1551EFF2}"/>
              </a:ext>
            </a:extLst>
          </p:cNvPr>
          <p:cNvSpPr txBox="1"/>
          <p:nvPr/>
        </p:nvSpPr>
        <p:spPr>
          <a:xfrm>
            <a:off x="5384310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06</a:t>
            </a:r>
          </a:p>
        </p:txBody>
      </p:sp>
      <p:sp>
        <p:nvSpPr>
          <p:cNvPr id="64" name="07">
            <a:extLst>
              <a:ext uri="{FF2B5EF4-FFF2-40B4-BE49-F238E27FC236}">
                <a16:creationId xmlns:a16="http://schemas.microsoft.com/office/drawing/2014/main" id="{91570AA5-DDBE-05BB-D3C3-0F800C776994}"/>
              </a:ext>
            </a:extLst>
          </p:cNvPr>
          <p:cNvSpPr txBox="1"/>
          <p:nvPr/>
        </p:nvSpPr>
        <p:spPr>
          <a:xfrm>
            <a:off x="5384310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07</a:t>
            </a:r>
          </a:p>
        </p:txBody>
      </p:sp>
      <p:sp>
        <p:nvSpPr>
          <p:cNvPr id="65" name="08">
            <a:extLst>
              <a:ext uri="{FF2B5EF4-FFF2-40B4-BE49-F238E27FC236}">
                <a16:creationId xmlns:a16="http://schemas.microsoft.com/office/drawing/2014/main" id="{7C538013-AA3D-218F-B7FF-D2E4D3F7ECF1}"/>
              </a:ext>
            </a:extLst>
          </p:cNvPr>
          <p:cNvSpPr txBox="1"/>
          <p:nvPr/>
        </p:nvSpPr>
        <p:spPr>
          <a:xfrm>
            <a:off x="5384310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69" name="9">
            <a:extLst>
              <a:ext uri="{FF2B5EF4-FFF2-40B4-BE49-F238E27FC236}">
                <a16:creationId xmlns:a16="http://schemas.microsoft.com/office/drawing/2014/main" id="{605CD53B-6E16-06B0-80A3-08D8482BD691}"/>
              </a:ext>
            </a:extLst>
          </p:cNvPr>
          <p:cNvSpPr txBox="1"/>
          <p:nvPr/>
        </p:nvSpPr>
        <p:spPr>
          <a:xfrm>
            <a:off x="7578584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09</a:t>
            </a:r>
          </a:p>
        </p:txBody>
      </p:sp>
      <p:sp>
        <p:nvSpPr>
          <p:cNvPr id="67" name="10" hidden="1">
            <a:extLst>
              <a:ext uri="{FF2B5EF4-FFF2-40B4-BE49-F238E27FC236}">
                <a16:creationId xmlns:a16="http://schemas.microsoft.com/office/drawing/2014/main" id="{7E7C65D0-D1E3-FB7D-3171-7FB97314E7EA}"/>
              </a:ext>
            </a:extLst>
          </p:cNvPr>
          <p:cNvSpPr txBox="1"/>
          <p:nvPr/>
        </p:nvSpPr>
        <p:spPr>
          <a:xfrm>
            <a:off x="7578584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68" name="11" hidden="1">
            <a:extLst>
              <a:ext uri="{FF2B5EF4-FFF2-40B4-BE49-F238E27FC236}">
                <a16:creationId xmlns:a16="http://schemas.microsoft.com/office/drawing/2014/main" id="{109802B6-4B06-4183-781E-B9C3EBAA4719}"/>
              </a:ext>
            </a:extLst>
          </p:cNvPr>
          <p:cNvSpPr txBox="1"/>
          <p:nvPr/>
        </p:nvSpPr>
        <p:spPr>
          <a:xfrm>
            <a:off x="7578584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60" name="12" hidden="1">
            <a:extLst>
              <a:ext uri="{FF2B5EF4-FFF2-40B4-BE49-F238E27FC236}">
                <a16:creationId xmlns:a16="http://schemas.microsoft.com/office/drawing/2014/main" id="{E11091DE-3DE3-E67C-5DA9-4C545670A81C}"/>
              </a:ext>
            </a:extLst>
          </p:cNvPr>
          <p:cNvSpPr txBox="1"/>
          <p:nvPr/>
        </p:nvSpPr>
        <p:spPr>
          <a:xfrm>
            <a:off x="1205849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12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DEB6865-C35A-231A-7FD5-5BCD20B2DAF1}"/>
              </a:ext>
            </a:extLst>
          </p:cNvPr>
          <p:cNvSpPr/>
          <p:nvPr/>
        </p:nvSpPr>
        <p:spPr>
          <a:xfrm>
            <a:off x="4829626" y="1155912"/>
            <a:ext cx="3738112" cy="2096392"/>
          </a:xfrm>
          <a:prstGeom prst="roundRect">
            <a:avLst>
              <a:gd name="adj" fmla="val 11308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dirty="0">
              <a:solidFill>
                <a:srgbClr val="FF0000"/>
              </a:solidFill>
              <a:latin typeface="NimbusSanL-Regu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82A22-9102-F89B-0668-A4511B9B386B}"/>
              </a:ext>
            </a:extLst>
          </p:cNvPr>
          <p:cNvSpPr/>
          <p:nvPr/>
        </p:nvSpPr>
        <p:spPr>
          <a:xfrm>
            <a:off x="5116776" y="2399611"/>
            <a:ext cx="740643" cy="275652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64F8CE-F936-00B0-5A49-88B1E82C07A7}"/>
              </a:ext>
            </a:extLst>
          </p:cNvPr>
          <p:cNvSpPr txBox="1"/>
          <p:nvPr/>
        </p:nvSpPr>
        <p:spPr>
          <a:xfrm>
            <a:off x="5988003" y="2381541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AD47"/>
                </a:solidFill>
              </a:rPr>
              <a:t>Traceback module 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07E6B9-D9A7-27CF-92BC-6BF0231A8BD9}"/>
              </a:ext>
            </a:extLst>
          </p:cNvPr>
          <p:cNvSpPr/>
          <p:nvPr/>
        </p:nvSpPr>
        <p:spPr>
          <a:xfrm>
            <a:off x="5116776" y="2812874"/>
            <a:ext cx="740643" cy="27565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7030A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1EAFAA7-3589-0B6A-D8E6-B3B8EFD90837}"/>
              </a:ext>
            </a:extLst>
          </p:cNvPr>
          <p:cNvSpPr txBox="1"/>
          <p:nvPr/>
        </p:nvSpPr>
        <p:spPr>
          <a:xfrm>
            <a:off x="5988003" y="2794805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Traceback module 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AA5F098-4E86-B00D-4835-2319A1367780}"/>
              </a:ext>
            </a:extLst>
          </p:cNvPr>
          <p:cNvSpPr txBox="1"/>
          <p:nvPr/>
        </p:nvSpPr>
        <p:spPr>
          <a:xfrm>
            <a:off x="5988003" y="1940680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Write to RAM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AEA7FD-BE89-913F-F8B4-2C350B51AE18}"/>
              </a:ext>
            </a:extLst>
          </p:cNvPr>
          <p:cNvSpPr txBox="1"/>
          <p:nvPr/>
        </p:nvSpPr>
        <p:spPr>
          <a:xfrm>
            <a:off x="5098714" y="1940680"/>
            <a:ext cx="838199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XX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2E8FC16-5871-F6B0-529E-447EFE8585CD}"/>
              </a:ext>
            </a:extLst>
          </p:cNvPr>
          <p:cNvSpPr/>
          <p:nvPr/>
        </p:nvSpPr>
        <p:spPr>
          <a:xfrm>
            <a:off x="1150990" y="1576539"/>
            <a:ext cx="2654409" cy="556479"/>
          </a:xfrm>
          <a:prstGeom prst="rect">
            <a:avLst/>
          </a:prstGeom>
          <a:noFill/>
          <a:ln w="19050">
            <a:solidFill>
              <a:srgbClr val="70AD4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2F867D-CE5E-8744-FC85-789E8AF844D8}"/>
              </a:ext>
            </a:extLst>
          </p:cNvPr>
          <p:cNvSpPr/>
          <p:nvPr/>
        </p:nvSpPr>
        <p:spPr>
          <a:xfrm>
            <a:off x="1150990" y="2409464"/>
            <a:ext cx="2654409" cy="556479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2,1" hidden="1">
            <a:extLst>
              <a:ext uri="{FF2B5EF4-FFF2-40B4-BE49-F238E27FC236}">
                <a16:creationId xmlns:a16="http://schemas.microsoft.com/office/drawing/2014/main" id="{AE51AF38-4545-87B5-D4B0-E2DE267D466C}"/>
              </a:ext>
            </a:extLst>
          </p:cNvPr>
          <p:cNvSpPr txBox="1"/>
          <p:nvPr/>
        </p:nvSpPr>
        <p:spPr>
          <a:xfrm>
            <a:off x="1150991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6" name="2,2" hidden="1">
            <a:extLst>
              <a:ext uri="{FF2B5EF4-FFF2-40B4-BE49-F238E27FC236}">
                <a16:creationId xmlns:a16="http://schemas.microsoft.com/office/drawing/2014/main" id="{EC029B03-2837-A5B8-9410-D9A5464ECC72}"/>
              </a:ext>
            </a:extLst>
          </p:cNvPr>
          <p:cNvSpPr txBox="1"/>
          <p:nvPr/>
        </p:nvSpPr>
        <p:spPr>
          <a:xfrm>
            <a:off x="1633702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7" name="2,3" hidden="1">
            <a:extLst>
              <a:ext uri="{FF2B5EF4-FFF2-40B4-BE49-F238E27FC236}">
                <a16:creationId xmlns:a16="http://schemas.microsoft.com/office/drawing/2014/main" id="{E0B67397-F958-8B8B-3A0C-7AB453E37507}"/>
              </a:ext>
            </a:extLst>
          </p:cNvPr>
          <p:cNvSpPr txBox="1"/>
          <p:nvPr/>
        </p:nvSpPr>
        <p:spPr>
          <a:xfrm>
            <a:off x="2156357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8" name="2,4" hidden="1">
            <a:extLst>
              <a:ext uri="{FF2B5EF4-FFF2-40B4-BE49-F238E27FC236}">
                <a16:creationId xmlns:a16="http://schemas.microsoft.com/office/drawing/2014/main" id="{1ACBF509-D6B1-431E-F41F-8B48688A5C8E}"/>
              </a:ext>
            </a:extLst>
          </p:cNvPr>
          <p:cNvSpPr txBox="1"/>
          <p:nvPr/>
        </p:nvSpPr>
        <p:spPr>
          <a:xfrm>
            <a:off x="2652053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2" name="2,5" hidden="1">
            <a:extLst>
              <a:ext uri="{FF2B5EF4-FFF2-40B4-BE49-F238E27FC236}">
                <a16:creationId xmlns:a16="http://schemas.microsoft.com/office/drawing/2014/main" id="{700D4AEC-4264-ACE0-9B6F-009DBBAFCE06}"/>
              </a:ext>
            </a:extLst>
          </p:cNvPr>
          <p:cNvSpPr txBox="1"/>
          <p:nvPr/>
        </p:nvSpPr>
        <p:spPr>
          <a:xfrm>
            <a:off x="3174708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3" name="1,1">
            <a:extLst>
              <a:ext uri="{FF2B5EF4-FFF2-40B4-BE49-F238E27FC236}">
                <a16:creationId xmlns:a16="http://schemas.microsoft.com/office/drawing/2014/main" id="{593A59D6-BC15-F464-79A2-0716A6A736ED}"/>
              </a:ext>
            </a:extLst>
          </p:cNvPr>
          <p:cNvSpPr txBox="1"/>
          <p:nvPr/>
        </p:nvSpPr>
        <p:spPr>
          <a:xfrm>
            <a:off x="1150991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99" name="1,2">
            <a:extLst>
              <a:ext uri="{FF2B5EF4-FFF2-40B4-BE49-F238E27FC236}">
                <a16:creationId xmlns:a16="http://schemas.microsoft.com/office/drawing/2014/main" id="{64339AF7-A7C4-5FD1-913D-F747334E89CD}"/>
              </a:ext>
            </a:extLst>
          </p:cNvPr>
          <p:cNvSpPr txBox="1"/>
          <p:nvPr/>
        </p:nvSpPr>
        <p:spPr>
          <a:xfrm>
            <a:off x="1633702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100" name="1,3">
            <a:extLst>
              <a:ext uri="{FF2B5EF4-FFF2-40B4-BE49-F238E27FC236}">
                <a16:creationId xmlns:a16="http://schemas.microsoft.com/office/drawing/2014/main" id="{36A15482-EF18-EFD0-1F31-C8ED2B3A25DE}"/>
              </a:ext>
            </a:extLst>
          </p:cNvPr>
          <p:cNvSpPr txBox="1"/>
          <p:nvPr/>
        </p:nvSpPr>
        <p:spPr>
          <a:xfrm>
            <a:off x="2156357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101" name="1,4" hidden="1">
            <a:extLst>
              <a:ext uri="{FF2B5EF4-FFF2-40B4-BE49-F238E27FC236}">
                <a16:creationId xmlns:a16="http://schemas.microsoft.com/office/drawing/2014/main" id="{62184135-74F8-FAB5-5768-D9376F64D166}"/>
              </a:ext>
            </a:extLst>
          </p:cNvPr>
          <p:cNvSpPr txBox="1"/>
          <p:nvPr/>
        </p:nvSpPr>
        <p:spPr>
          <a:xfrm>
            <a:off x="2652053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102" name="1,5" hidden="1">
            <a:extLst>
              <a:ext uri="{FF2B5EF4-FFF2-40B4-BE49-F238E27FC236}">
                <a16:creationId xmlns:a16="http://schemas.microsoft.com/office/drawing/2014/main" id="{EA18E193-9279-5187-D0CA-F095E23BEB45}"/>
              </a:ext>
            </a:extLst>
          </p:cNvPr>
          <p:cNvSpPr txBox="1"/>
          <p:nvPr/>
        </p:nvSpPr>
        <p:spPr>
          <a:xfrm>
            <a:off x="3174708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96E05EC-D6A8-666D-4B57-BF2919428EA3}"/>
              </a:ext>
            </a:extLst>
          </p:cNvPr>
          <p:cNvSpPr txBox="1"/>
          <p:nvPr/>
        </p:nvSpPr>
        <p:spPr>
          <a:xfrm>
            <a:off x="5941704" y="1267244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 =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DA2165-755F-B2BC-0416-B39B6ACFD7FA}"/>
              </a:ext>
            </a:extLst>
          </p:cNvPr>
          <p:cNvSpPr txBox="1"/>
          <p:nvPr/>
        </p:nvSpPr>
        <p:spPr>
          <a:xfrm>
            <a:off x="6534934" y="1234699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9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7235D2B-64A8-D829-4F4D-CDEA82AA72E6}"/>
              </a:ext>
            </a:extLst>
          </p:cNvPr>
          <p:cNvSpPr/>
          <p:nvPr/>
        </p:nvSpPr>
        <p:spPr>
          <a:xfrm>
            <a:off x="759788" y="4705509"/>
            <a:ext cx="1522811" cy="529075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7434503-523E-0DDC-24E6-8D24DD8F5D0E}"/>
              </a:ext>
            </a:extLst>
          </p:cNvPr>
          <p:cNvSpPr/>
          <p:nvPr/>
        </p:nvSpPr>
        <p:spPr>
          <a:xfrm>
            <a:off x="4918168" y="4705509"/>
            <a:ext cx="1522811" cy="529075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0AE4BDC-906D-F7F7-1B5D-E79D17876A3B}"/>
              </a:ext>
            </a:extLst>
          </p:cNvPr>
          <p:cNvCxnSpPr/>
          <p:nvPr/>
        </p:nvCxnSpPr>
        <p:spPr>
          <a:xfrm flipV="1">
            <a:off x="2209529" y="1155912"/>
            <a:ext cx="0" cy="209639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7576AA3-FD13-21EA-30EA-6806C387E534}"/>
              </a:ext>
            </a:extLst>
          </p:cNvPr>
          <p:cNvSpPr txBox="1"/>
          <p:nvPr/>
        </p:nvSpPr>
        <p:spPr>
          <a:xfrm>
            <a:off x="1422057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ACQ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65941D2-3DD7-57EE-D823-4E076B32DC61}"/>
              </a:ext>
            </a:extLst>
          </p:cNvPr>
          <p:cNvSpPr txBox="1"/>
          <p:nvPr/>
        </p:nvSpPr>
        <p:spPr>
          <a:xfrm>
            <a:off x="2719795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WIN</a:t>
            </a:r>
          </a:p>
        </p:txBody>
      </p:sp>
      <p:sp>
        <p:nvSpPr>
          <p:cNvPr id="103" name="Rectangle 102">
            <a:hlinkClick r:id="rId2" action="ppaction://hlinksldjump"/>
            <a:extLst>
              <a:ext uri="{FF2B5EF4-FFF2-40B4-BE49-F238E27FC236}">
                <a16:creationId xmlns:a16="http://schemas.microsoft.com/office/drawing/2014/main" id="{A532998E-4DB4-8CBC-5FED-A7B629CEE8A9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86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3342D7-EE91-7854-F491-3DCB38AA0122}"/>
              </a:ext>
            </a:extLst>
          </p:cNvPr>
          <p:cNvSpPr/>
          <p:nvPr/>
        </p:nvSpPr>
        <p:spPr>
          <a:xfrm>
            <a:off x="2896526" y="2510997"/>
            <a:ext cx="5671174" cy="1778000"/>
          </a:xfrm>
          <a:prstGeom prst="roundRect">
            <a:avLst>
              <a:gd name="adj" fmla="val 21810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Google Shape;122;g11ceae0d697_0_43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13</a:t>
            </a:fld>
            <a:endParaRPr/>
          </a:p>
        </p:txBody>
      </p:sp>
      <p:sp>
        <p:nvSpPr>
          <p:cNvPr id="123" name="Google Shape;123;g11ceae0d697_0_43"/>
          <p:cNvSpPr txBox="1">
            <a:spLocks noGrp="1"/>
          </p:cNvSpPr>
          <p:nvPr>
            <p:ph type="title" idx="4294967295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/>
              <a:t>Importance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1228AE-C64B-F0DD-88AD-524CAF4099CE}"/>
              </a:ext>
            </a:extLst>
          </p:cNvPr>
          <p:cNvSpPr txBox="1"/>
          <p:nvPr/>
        </p:nvSpPr>
        <p:spPr>
          <a:xfrm>
            <a:off x="2659180" y="2799832"/>
            <a:ext cx="620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+mj-lt"/>
                <a:cs typeface="Times New Roman"/>
              </a:rPr>
              <a:t>Address the Xilinx license limitations</a:t>
            </a:r>
          </a:p>
          <a:p>
            <a:pPr algn="ctr"/>
            <a:endParaRPr lang="en-GB" sz="2400" dirty="0">
              <a:latin typeface="+mj-lt"/>
              <a:cs typeface="Times New Roman"/>
            </a:endParaRPr>
          </a:p>
          <a:p>
            <a:pPr algn="ctr"/>
            <a:r>
              <a:rPr lang="en-GB" sz="2400" dirty="0">
                <a:latin typeface="+mj-lt"/>
                <a:cs typeface="Times New Roman"/>
              </a:rPr>
              <a:t>Totally open source hardware design</a:t>
            </a:r>
            <a:endParaRPr lang="LID4096" sz="2400" dirty="0">
              <a:latin typeface="+mj-lt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BBE2B0-0581-76C9-B34A-398914693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31087" y="2689518"/>
            <a:ext cx="778342" cy="64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A437A-D8E3-CEAA-F9EE-82FA9A53F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73" y="3128514"/>
            <a:ext cx="1123966" cy="871647"/>
          </a:xfrm>
          <a:prstGeom prst="rect">
            <a:avLst/>
          </a:prstGeom>
        </p:spPr>
      </p:pic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C8C914A7-1717-0924-EE6B-CCEA98612593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>
        <p:fade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3.33333E-6 -0.028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64CF5-EEE9-A744-D982-01D38A593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130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AD363B-1512-306D-2543-E5116FEE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SMU</a:t>
            </a:r>
          </a:p>
        </p:txBody>
      </p:sp>
      <p:sp>
        <p:nvSpPr>
          <p:cNvPr id="89" name="Rectangle: Rounded Corners 88" hidden="1">
            <a:extLst>
              <a:ext uri="{FF2B5EF4-FFF2-40B4-BE49-F238E27FC236}">
                <a16:creationId xmlns:a16="http://schemas.microsoft.com/office/drawing/2014/main" id="{46EC7029-6B63-B92C-06FF-BD6E11497963}"/>
              </a:ext>
            </a:extLst>
          </p:cNvPr>
          <p:cNvSpPr/>
          <p:nvPr/>
        </p:nvSpPr>
        <p:spPr>
          <a:xfrm>
            <a:off x="5711269" y="1492530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0" name="Rectangle: Rounded Corners 89" hidden="1">
            <a:extLst>
              <a:ext uri="{FF2B5EF4-FFF2-40B4-BE49-F238E27FC236}">
                <a16:creationId xmlns:a16="http://schemas.microsoft.com/office/drawing/2014/main" id="{DCE9C475-17ED-8314-E0C8-56899A55B909}"/>
              </a:ext>
            </a:extLst>
          </p:cNvPr>
          <p:cNvSpPr/>
          <p:nvPr/>
        </p:nvSpPr>
        <p:spPr>
          <a:xfrm>
            <a:off x="5711269" y="183856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1" name="Rectangle: Rounded Corners 90" hidden="1">
            <a:extLst>
              <a:ext uri="{FF2B5EF4-FFF2-40B4-BE49-F238E27FC236}">
                <a16:creationId xmlns:a16="http://schemas.microsoft.com/office/drawing/2014/main" id="{79937AC3-4AD1-99AC-181E-EA9604ACAD4D}"/>
              </a:ext>
            </a:extLst>
          </p:cNvPr>
          <p:cNvSpPr/>
          <p:nvPr/>
        </p:nvSpPr>
        <p:spPr>
          <a:xfrm>
            <a:off x="5711269" y="262944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4" name="Rectangle: Rounded Corners 93" hidden="1">
            <a:extLst>
              <a:ext uri="{FF2B5EF4-FFF2-40B4-BE49-F238E27FC236}">
                <a16:creationId xmlns:a16="http://schemas.microsoft.com/office/drawing/2014/main" id="{89F8BA75-289C-08F2-13AD-0044A4E32AB2}"/>
              </a:ext>
            </a:extLst>
          </p:cNvPr>
          <p:cNvSpPr/>
          <p:nvPr/>
        </p:nvSpPr>
        <p:spPr>
          <a:xfrm>
            <a:off x="5711269" y="296190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7" name="Rectangle: Rounded Corners 96" hidden="1">
            <a:extLst>
              <a:ext uri="{FF2B5EF4-FFF2-40B4-BE49-F238E27FC236}">
                <a16:creationId xmlns:a16="http://schemas.microsoft.com/office/drawing/2014/main" id="{33252C56-B93E-120F-5A23-B15AB4422DE0}"/>
              </a:ext>
            </a:extLst>
          </p:cNvPr>
          <p:cNvSpPr/>
          <p:nvPr/>
        </p:nvSpPr>
        <p:spPr>
          <a:xfrm>
            <a:off x="5711269" y="500534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8" name="Rectangle: Rounded Corners 97" hidden="1">
            <a:extLst>
              <a:ext uri="{FF2B5EF4-FFF2-40B4-BE49-F238E27FC236}">
                <a16:creationId xmlns:a16="http://schemas.microsoft.com/office/drawing/2014/main" id="{A8BCA4F7-00E7-B763-096E-B1A9070549F4}"/>
              </a:ext>
            </a:extLst>
          </p:cNvPr>
          <p:cNvSpPr/>
          <p:nvPr/>
        </p:nvSpPr>
        <p:spPr>
          <a:xfrm>
            <a:off x="5711269" y="5328413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5" name="Rectangle: Rounded Corners 94" hidden="1">
            <a:extLst>
              <a:ext uri="{FF2B5EF4-FFF2-40B4-BE49-F238E27FC236}">
                <a16:creationId xmlns:a16="http://schemas.microsoft.com/office/drawing/2014/main" id="{BC38531B-F9CA-7D09-C664-324B47B3D678}"/>
              </a:ext>
            </a:extLst>
          </p:cNvPr>
          <p:cNvSpPr/>
          <p:nvPr/>
        </p:nvSpPr>
        <p:spPr>
          <a:xfrm>
            <a:off x="5711269" y="3879415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6" name="Rectangle: Rounded Corners 95" hidden="1">
            <a:extLst>
              <a:ext uri="{FF2B5EF4-FFF2-40B4-BE49-F238E27FC236}">
                <a16:creationId xmlns:a16="http://schemas.microsoft.com/office/drawing/2014/main" id="{2F83083D-4B87-B0C8-7994-D6D6ECEAD22B}"/>
              </a:ext>
            </a:extLst>
          </p:cNvPr>
          <p:cNvSpPr/>
          <p:nvPr/>
        </p:nvSpPr>
        <p:spPr>
          <a:xfrm>
            <a:off x="5711269" y="418307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E06E6C-C859-FE57-0169-D9DF920E3F0B}"/>
              </a:ext>
            </a:extLst>
          </p:cNvPr>
          <p:cNvSpPr/>
          <p:nvPr/>
        </p:nvSpPr>
        <p:spPr>
          <a:xfrm>
            <a:off x="900000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525231-9070-9CF5-4222-A2CC361B3A67}"/>
              </a:ext>
            </a:extLst>
          </p:cNvPr>
          <p:cNvCxnSpPr>
            <a:cxnSpLocks/>
          </p:cNvCxnSpPr>
          <p:nvPr/>
        </p:nvCxnSpPr>
        <p:spPr>
          <a:xfrm>
            <a:off x="900000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2C94AE-88D8-A8DC-4BE5-0EC7CE0003D9}"/>
              </a:ext>
            </a:extLst>
          </p:cNvPr>
          <p:cNvCxnSpPr>
            <a:cxnSpLocks/>
          </p:cNvCxnSpPr>
          <p:nvPr/>
        </p:nvCxnSpPr>
        <p:spPr>
          <a:xfrm>
            <a:off x="900000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97345E3-1779-F495-7B4C-AF6166A08CBA}"/>
              </a:ext>
            </a:extLst>
          </p:cNvPr>
          <p:cNvSpPr txBox="1"/>
          <p:nvPr/>
        </p:nvSpPr>
        <p:spPr>
          <a:xfrm>
            <a:off x="943466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80B3EF-9063-176D-AD8F-9F5FBF1D2CF5}"/>
              </a:ext>
            </a:extLst>
          </p:cNvPr>
          <p:cNvSpPr/>
          <p:nvPr/>
        </p:nvSpPr>
        <p:spPr>
          <a:xfrm>
            <a:off x="2983443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072E96-3B02-0146-8476-FBDAEA9012F2}"/>
              </a:ext>
            </a:extLst>
          </p:cNvPr>
          <p:cNvCxnSpPr>
            <a:cxnSpLocks/>
          </p:cNvCxnSpPr>
          <p:nvPr/>
        </p:nvCxnSpPr>
        <p:spPr>
          <a:xfrm>
            <a:off x="2983443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A339F06-E1A5-F86F-929A-BC1965B0B6DB}"/>
              </a:ext>
            </a:extLst>
          </p:cNvPr>
          <p:cNvCxnSpPr>
            <a:cxnSpLocks/>
          </p:cNvCxnSpPr>
          <p:nvPr/>
        </p:nvCxnSpPr>
        <p:spPr>
          <a:xfrm>
            <a:off x="2983443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954E393-5702-611B-1BF4-DEC326B5CF88}"/>
              </a:ext>
            </a:extLst>
          </p:cNvPr>
          <p:cNvSpPr txBox="1"/>
          <p:nvPr/>
        </p:nvSpPr>
        <p:spPr>
          <a:xfrm>
            <a:off x="3026909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6C2DFA-B4B5-5D23-5B9C-2D148B69FD5C}"/>
              </a:ext>
            </a:extLst>
          </p:cNvPr>
          <p:cNvSpPr/>
          <p:nvPr/>
        </p:nvSpPr>
        <p:spPr>
          <a:xfrm>
            <a:off x="5066886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A9A6EE-BFAB-11C6-58D9-147E3CB2EBBE}"/>
              </a:ext>
            </a:extLst>
          </p:cNvPr>
          <p:cNvCxnSpPr>
            <a:cxnSpLocks/>
          </p:cNvCxnSpPr>
          <p:nvPr/>
        </p:nvCxnSpPr>
        <p:spPr>
          <a:xfrm>
            <a:off x="5066886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EE8BCFE-17F7-0545-8FFA-58EA43176040}"/>
              </a:ext>
            </a:extLst>
          </p:cNvPr>
          <p:cNvCxnSpPr>
            <a:cxnSpLocks/>
          </p:cNvCxnSpPr>
          <p:nvPr/>
        </p:nvCxnSpPr>
        <p:spPr>
          <a:xfrm>
            <a:off x="5066886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788242E-A58B-300B-235F-B31F3CD1A181}"/>
              </a:ext>
            </a:extLst>
          </p:cNvPr>
          <p:cNvSpPr txBox="1"/>
          <p:nvPr/>
        </p:nvSpPr>
        <p:spPr>
          <a:xfrm>
            <a:off x="5110352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7EBE25-109C-DE4C-A5D3-38F9DEC11690}"/>
              </a:ext>
            </a:extLst>
          </p:cNvPr>
          <p:cNvSpPr/>
          <p:nvPr/>
        </p:nvSpPr>
        <p:spPr>
          <a:xfrm>
            <a:off x="7237262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51E52-8156-F12D-413A-C81FBBE2D1D1}"/>
              </a:ext>
            </a:extLst>
          </p:cNvPr>
          <p:cNvCxnSpPr>
            <a:cxnSpLocks/>
          </p:cNvCxnSpPr>
          <p:nvPr/>
        </p:nvCxnSpPr>
        <p:spPr>
          <a:xfrm>
            <a:off x="7237262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72039D-7120-CCA4-92BF-E44DE184FEA7}"/>
              </a:ext>
            </a:extLst>
          </p:cNvPr>
          <p:cNvCxnSpPr>
            <a:cxnSpLocks/>
          </p:cNvCxnSpPr>
          <p:nvPr/>
        </p:nvCxnSpPr>
        <p:spPr>
          <a:xfrm>
            <a:off x="7237262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92412C8-92FD-F066-17CB-4F2CE82F0B55}"/>
              </a:ext>
            </a:extLst>
          </p:cNvPr>
          <p:cNvSpPr txBox="1"/>
          <p:nvPr/>
        </p:nvSpPr>
        <p:spPr>
          <a:xfrm>
            <a:off x="7280728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4</a:t>
            </a:r>
          </a:p>
        </p:txBody>
      </p:sp>
      <p:sp>
        <p:nvSpPr>
          <p:cNvPr id="58" name="01">
            <a:extLst>
              <a:ext uri="{FF2B5EF4-FFF2-40B4-BE49-F238E27FC236}">
                <a16:creationId xmlns:a16="http://schemas.microsoft.com/office/drawing/2014/main" id="{5D42D75F-A66D-F7B5-1949-A2B3517AC7B0}"/>
              </a:ext>
            </a:extLst>
          </p:cNvPr>
          <p:cNvSpPr txBox="1"/>
          <p:nvPr/>
        </p:nvSpPr>
        <p:spPr>
          <a:xfrm>
            <a:off x="1205849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59" name="02">
            <a:extLst>
              <a:ext uri="{FF2B5EF4-FFF2-40B4-BE49-F238E27FC236}">
                <a16:creationId xmlns:a16="http://schemas.microsoft.com/office/drawing/2014/main" id="{24EE66CC-4D83-6C01-F40E-30C6AEC792B4}"/>
              </a:ext>
            </a:extLst>
          </p:cNvPr>
          <p:cNvSpPr txBox="1"/>
          <p:nvPr/>
        </p:nvSpPr>
        <p:spPr>
          <a:xfrm>
            <a:off x="1205849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02</a:t>
            </a:r>
          </a:p>
        </p:txBody>
      </p:sp>
      <p:sp>
        <p:nvSpPr>
          <p:cNvPr id="63" name="03">
            <a:extLst>
              <a:ext uri="{FF2B5EF4-FFF2-40B4-BE49-F238E27FC236}">
                <a16:creationId xmlns:a16="http://schemas.microsoft.com/office/drawing/2014/main" id="{5AFF972C-9618-E366-83A5-9AC8F52E23D3}"/>
              </a:ext>
            </a:extLst>
          </p:cNvPr>
          <p:cNvSpPr txBox="1"/>
          <p:nvPr/>
        </p:nvSpPr>
        <p:spPr>
          <a:xfrm>
            <a:off x="3347166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61" name="04">
            <a:extLst>
              <a:ext uri="{FF2B5EF4-FFF2-40B4-BE49-F238E27FC236}">
                <a16:creationId xmlns:a16="http://schemas.microsoft.com/office/drawing/2014/main" id="{277FE03E-A44E-F22B-9DC3-D70547B26DE0}"/>
              </a:ext>
            </a:extLst>
          </p:cNvPr>
          <p:cNvSpPr txBox="1"/>
          <p:nvPr/>
        </p:nvSpPr>
        <p:spPr>
          <a:xfrm>
            <a:off x="3347166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62" name="05">
            <a:extLst>
              <a:ext uri="{FF2B5EF4-FFF2-40B4-BE49-F238E27FC236}">
                <a16:creationId xmlns:a16="http://schemas.microsoft.com/office/drawing/2014/main" id="{DE986B95-DC33-C097-DAB9-BB40B0BEC05D}"/>
              </a:ext>
            </a:extLst>
          </p:cNvPr>
          <p:cNvSpPr txBox="1"/>
          <p:nvPr/>
        </p:nvSpPr>
        <p:spPr>
          <a:xfrm>
            <a:off x="3347166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66" name="06">
            <a:extLst>
              <a:ext uri="{FF2B5EF4-FFF2-40B4-BE49-F238E27FC236}">
                <a16:creationId xmlns:a16="http://schemas.microsoft.com/office/drawing/2014/main" id="{AE38A043-241B-1C58-BC26-B3CD1551EFF2}"/>
              </a:ext>
            </a:extLst>
          </p:cNvPr>
          <p:cNvSpPr txBox="1"/>
          <p:nvPr/>
        </p:nvSpPr>
        <p:spPr>
          <a:xfrm>
            <a:off x="5384310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06</a:t>
            </a:r>
          </a:p>
        </p:txBody>
      </p:sp>
      <p:sp>
        <p:nvSpPr>
          <p:cNvPr id="64" name="07">
            <a:extLst>
              <a:ext uri="{FF2B5EF4-FFF2-40B4-BE49-F238E27FC236}">
                <a16:creationId xmlns:a16="http://schemas.microsoft.com/office/drawing/2014/main" id="{91570AA5-DDBE-05BB-D3C3-0F800C776994}"/>
              </a:ext>
            </a:extLst>
          </p:cNvPr>
          <p:cNvSpPr txBox="1"/>
          <p:nvPr/>
        </p:nvSpPr>
        <p:spPr>
          <a:xfrm>
            <a:off x="5384310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07</a:t>
            </a:r>
          </a:p>
        </p:txBody>
      </p:sp>
      <p:sp>
        <p:nvSpPr>
          <p:cNvPr id="65" name="08">
            <a:extLst>
              <a:ext uri="{FF2B5EF4-FFF2-40B4-BE49-F238E27FC236}">
                <a16:creationId xmlns:a16="http://schemas.microsoft.com/office/drawing/2014/main" id="{7C538013-AA3D-218F-B7FF-D2E4D3F7ECF1}"/>
              </a:ext>
            </a:extLst>
          </p:cNvPr>
          <p:cNvSpPr txBox="1"/>
          <p:nvPr/>
        </p:nvSpPr>
        <p:spPr>
          <a:xfrm>
            <a:off x="5384310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69" name="9">
            <a:extLst>
              <a:ext uri="{FF2B5EF4-FFF2-40B4-BE49-F238E27FC236}">
                <a16:creationId xmlns:a16="http://schemas.microsoft.com/office/drawing/2014/main" id="{605CD53B-6E16-06B0-80A3-08D8482BD691}"/>
              </a:ext>
            </a:extLst>
          </p:cNvPr>
          <p:cNvSpPr txBox="1"/>
          <p:nvPr/>
        </p:nvSpPr>
        <p:spPr>
          <a:xfrm>
            <a:off x="7578584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09</a:t>
            </a:r>
          </a:p>
        </p:txBody>
      </p:sp>
      <p:sp>
        <p:nvSpPr>
          <p:cNvPr id="67" name="10">
            <a:extLst>
              <a:ext uri="{FF2B5EF4-FFF2-40B4-BE49-F238E27FC236}">
                <a16:creationId xmlns:a16="http://schemas.microsoft.com/office/drawing/2014/main" id="{7E7C65D0-D1E3-FB7D-3171-7FB97314E7EA}"/>
              </a:ext>
            </a:extLst>
          </p:cNvPr>
          <p:cNvSpPr txBox="1"/>
          <p:nvPr/>
        </p:nvSpPr>
        <p:spPr>
          <a:xfrm>
            <a:off x="7578584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68" name="11" hidden="1">
            <a:extLst>
              <a:ext uri="{FF2B5EF4-FFF2-40B4-BE49-F238E27FC236}">
                <a16:creationId xmlns:a16="http://schemas.microsoft.com/office/drawing/2014/main" id="{109802B6-4B06-4183-781E-B9C3EBAA4719}"/>
              </a:ext>
            </a:extLst>
          </p:cNvPr>
          <p:cNvSpPr txBox="1"/>
          <p:nvPr/>
        </p:nvSpPr>
        <p:spPr>
          <a:xfrm>
            <a:off x="7578584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60" name="12" hidden="1">
            <a:extLst>
              <a:ext uri="{FF2B5EF4-FFF2-40B4-BE49-F238E27FC236}">
                <a16:creationId xmlns:a16="http://schemas.microsoft.com/office/drawing/2014/main" id="{E11091DE-3DE3-E67C-5DA9-4C545670A81C}"/>
              </a:ext>
            </a:extLst>
          </p:cNvPr>
          <p:cNvSpPr txBox="1"/>
          <p:nvPr/>
        </p:nvSpPr>
        <p:spPr>
          <a:xfrm>
            <a:off x="1205849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12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DEB6865-C35A-231A-7FD5-5BCD20B2DAF1}"/>
              </a:ext>
            </a:extLst>
          </p:cNvPr>
          <p:cNvSpPr/>
          <p:nvPr/>
        </p:nvSpPr>
        <p:spPr>
          <a:xfrm>
            <a:off x="4829626" y="1155912"/>
            <a:ext cx="3738112" cy="2096392"/>
          </a:xfrm>
          <a:prstGeom prst="roundRect">
            <a:avLst>
              <a:gd name="adj" fmla="val 11308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dirty="0">
              <a:solidFill>
                <a:srgbClr val="FF0000"/>
              </a:solidFill>
              <a:latin typeface="NimbusSanL-Regu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82A22-9102-F89B-0668-A4511B9B386B}"/>
              </a:ext>
            </a:extLst>
          </p:cNvPr>
          <p:cNvSpPr/>
          <p:nvPr/>
        </p:nvSpPr>
        <p:spPr>
          <a:xfrm>
            <a:off x="5116776" y="2399611"/>
            <a:ext cx="740643" cy="275652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64F8CE-F936-00B0-5A49-88B1E82C07A7}"/>
              </a:ext>
            </a:extLst>
          </p:cNvPr>
          <p:cNvSpPr txBox="1"/>
          <p:nvPr/>
        </p:nvSpPr>
        <p:spPr>
          <a:xfrm>
            <a:off x="5988003" y="2381541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AD47"/>
                </a:solidFill>
              </a:rPr>
              <a:t>Traceback module 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07E6B9-D9A7-27CF-92BC-6BF0231A8BD9}"/>
              </a:ext>
            </a:extLst>
          </p:cNvPr>
          <p:cNvSpPr/>
          <p:nvPr/>
        </p:nvSpPr>
        <p:spPr>
          <a:xfrm>
            <a:off x="5116776" y="2812874"/>
            <a:ext cx="740643" cy="27565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7030A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1EAFAA7-3589-0B6A-D8E6-B3B8EFD90837}"/>
              </a:ext>
            </a:extLst>
          </p:cNvPr>
          <p:cNvSpPr txBox="1"/>
          <p:nvPr/>
        </p:nvSpPr>
        <p:spPr>
          <a:xfrm>
            <a:off x="5988003" y="2794805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Traceback module 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AA5F098-4E86-B00D-4835-2319A1367780}"/>
              </a:ext>
            </a:extLst>
          </p:cNvPr>
          <p:cNvSpPr txBox="1"/>
          <p:nvPr/>
        </p:nvSpPr>
        <p:spPr>
          <a:xfrm>
            <a:off x="5988003" y="1940680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Write to RAM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AEA7FD-BE89-913F-F8B4-2C350B51AE18}"/>
              </a:ext>
            </a:extLst>
          </p:cNvPr>
          <p:cNvSpPr txBox="1"/>
          <p:nvPr/>
        </p:nvSpPr>
        <p:spPr>
          <a:xfrm>
            <a:off x="5098714" y="1940680"/>
            <a:ext cx="838199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XX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2E8FC16-5871-F6B0-529E-447EFE8585CD}"/>
              </a:ext>
            </a:extLst>
          </p:cNvPr>
          <p:cNvSpPr/>
          <p:nvPr/>
        </p:nvSpPr>
        <p:spPr>
          <a:xfrm>
            <a:off x="1150990" y="1576539"/>
            <a:ext cx="2654409" cy="556479"/>
          </a:xfrm>
          <a:prstGeom prst="rect">
            <a:avLst/>
          </a:prstGeom>
          <a:noFill/>
          <a:ln w="19050">
            <a:solidFill>
              <a:srgbClr val="70AD4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2F867D-CE5E-8744-FC85-789E8AF844D8}"/>
              </a:ext>
            </a:extLst>
          </p:cNvPr>
          <p:cNvSpPr/>
          <p:nvPr/>
        </p:nvSpPr>
        <p:spPr>
          <a:xfrm>
            <a:off x="1150990" y="2409464"/>
            <a:ext cx="2654409" cy="556479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2,1">
            <a:extLst>
              <a:ext uri="{FF2B5EF4-FFF2-40B4-BE49-F238E27FC236}">
                <a16:creationId xmlns:a16="http://schemas.microsoft.com/office/drawing/2014/main" id="{AE51AF38-4545-87B5-D4B0-E2DE267D466C}"/>
              </a:ext>
            </a:extLst>
          </p:cNvPr>
          <p:cNvSpPr txBox="1"/>
          <p:nvPr/>
        </p:nvSpPr>
        <p:spPr>
          <a:xfrm>
            <a:off x="1150991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86" name="2,2" hidden="1">
            <a:extLst>
              <a:ext uri="{FF2B5EF4-FFF2-40B4-BE49-F238E27FC236}">
                <a16:creationId xmlns:a16="http://schemas.microsoft.com/office/drawing/2014/main" id="{EC029B03-2837-A5B8-9410-D9A5464ECC72}"/>
              </a:ext>
            </a:extLst>
          </p:cNvPr>
          <p:cNvSpPr txBox="1"/>
          <p:nvPr/>
        </p:nvSpPr>
        <p:spPr>
          <a:xfrm>
            <a:off x="1633702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7" name="2,3" hidden="1">
            <a:extLst>
              <a:ext uri="{FF2B5EF4-FFF2-40B4-BE49-F238E27FC236}">
                <a16:creationId xmlns:a16="http://schemas.microsoft.com/office/drawing/2014/main" id="{E0B67397-F958-8B8B-3A0C-7AB453E37507}"/>
              </a:ext>
            </a:extLst>
          </p:cNvPr>
          <p:cNvSpPr txBox="1"/>
          <p:nvPr/>
        </p:nvSpPr>
        <p:spPr>
          <a:xfrm>
            <a:off x="2156357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8" name="2,4" hidden="1">
            <a:extLst>
              <a:ext uri="{FF2B5EF4-FFF2-40B4-BE49-F238E27FC236}">
                <a16:creationId xmlns:a16="http://schemas.microsoft.com/office/drawing/2014/main" id="{1ACBF509-D6B1-431E-F41F-8B48688A5C8E}"/>
              </a:ext>
            </a:extLst>
          </p:cNvPr>
          <p:cNvSpPr txBox="1"/>
          <p:nvPr/>
        </p:nvSpPr>
        <p:spPr>
          <a:xfrm>
            <a:off x="2652053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2" name="2,5" hidden="1">
            <a:extLst>
              <a:ext uri="{FF2B5EF4-FFF2-40B4-BE49-F238E27FC236}">
                <a16:creationId xmlns:a16="http://schemas.microsoft.com/office/drawing/2014/main" id="{700D4AEC-4264-ACE0-9B6F-009DBBAFCE06}"/>
              </a:ext>
            </a:extLst>
          </p:cNvPr>
          <p:cNvSpPr txBox="1"/>
          <p:nvPr/>
        </p:nvSpPr>
        <p:spPr>
          <a:xfrm>
            <a:off x="3174708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3" name="1,1">
            <a:extLst>
              <a:ext uri="{FF2B5EF4-FFF2-40B4-BE49-F238E27FC236}">
                <a16:creationId xmlns:a16="http://schemas.microsoft.com/office/drawing/2014/main" id="{593A59D6-BC15-F464-79A2-0716A6A736ED}"/>
              </a:ext>
            </a:extLst>
          </p:cNvPr>
          <p:cNvSpPr txBox="1"/>
          <p:nvPr/>
        </p:nvSpPr>
        <p:spPr>
          <a:xfrm>
            <a:off x="1150991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99" name="1,2">
            <a:extLst>
              <a:ext uri="{FF2B5EF4-FFF2-40B4-BE49-F238E27FC236}">
                <a16:creationId xmlns:a16="http://schemas.microsoft.com/office/drawing/2014/main" id="{64339AF7-A7C4-5FD1-913D-F747334E89CD}"/>
              </a:ext>
            </a:extLst>
          </p:cNvPr>
          <p:cNvSpPr txBox="1"/>
          <p:nvPr/>
        </p:nvSpPr>
        <p:spPr>
          <a:xfrm>
            <a:off x="1633702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100" name="1,3">
            <a:extLst>
              <a:ext uri="{FF2B5EF4-FFF2-40B4-BE49-F238E27FC236}">
                <a16:creationId xmlns:a16="http://schemas.microsoft.com/office/drawing/2014/main" id="{36A15482-EF18-EFD0-1F31-C8ED2B3A25DE}"/>
              </a:ext>
            </a:extLst>
          </p:cNvPr>
          <p:cNvSpPr txBox="1"/>
          <p:nvPr/>
        </p:nvSpPr>
        <p:spPr>
          <a:xfrm>
            <a:off x="2156357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101" name="1,4">
            <a:extLst>
              <a:ext uri="{FF2B5EF4-FFF2-40B4-BE49-F238E27FC236}">
                <a16:creationId xmlns:a16="http://schemas.microsoft.com/office/drawing/2014/main" id="{62184135-74F8-FAB5-5768-D9376F64D166}"/>
              </a:ext>
            </a:extLst>
          </p:cNvPr>
          <p:cNvSpPr txBox="1"/>
          <p:nvPr/>
        </p:nvSpPr>
        <p:spPr>
          <a:xfrm>
            <a:off x="2652053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02</a:t>
            </a:r>
          </a:p>
        </p:txBody>
      </p:sp>
      <p:sp>
        <p:nvSpPr>
          <p:cNvPr id="102" name="1,5" hidden="1">
            <a:extLst>
              <a:ext uri="{FF2B5EF4-FFF2-40B4-BE49-F238E27FC236}">
                <a16:creationId xmlns:a16="http://schemas.microsoft.com/office/drawing/2014/main" id="{EA18E193-9279-5187-D0CA-F095E23BEB45}"/>
              </a:ext>
            </a:extLst>
          </p:cNvPr>
          <p:cNvSpPr txBox="1"/>
          <p:nvPr/>
        </p:nvSpPr>
        <p:spPr>
          <a:xfrm>
            <a:off x="3174708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96E05EC-D6A8-666D-4B57-BF2919428EA3}"/>
              </a:ext>
            </a:extLst>
          </p:cNvPr>
          <p:cNvSpPr txBox="1"/>
          <p:nvPr/>
        </p:nvSpPr>
        <p:spPr>
          <a:xfrm>
            <a:off x="5941704" y="1267244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 =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DA2165-755F-B2BC-0416-B39B6ACFD7FA}"/>
              </a:ext>
            </a:extLst>
          </p:cNvPr>
          <p:cNvSpPr txBox="1"/>
          <p:nvPr/>
        </p:nvSpPr>
        <p:spPr>
          <a:xfrm>
            <a:off x="6659533" y="1247851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10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7235D2B-64A8-D829-4F4D-CDEA82AA72E6}"/>
              </a:ext>
            </a:extLst>
          </p:cNvPr>
          <p:cNvSpPr/>
          <p:nvPr/>
        </p:nvSpPr>
        <p:spPr>
          <a:xfrm>
            <a:off x="759788" y="4152927"/>
            <a:ext cx="1522811" cy="529075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7434503-523E-0DDC-24E6-8D24DD8F5D0E}"/>
              </a:ext>
            </a:extLst>
          </p:cNvPr>
          <p:cNvSpPr/>
          <p:nvPr/>
        </p:nvSpPr>
        <p:spPr>
          <a:xfrm>
            <a:off x="4918168" y="4152927"/>
            <a:ext cx="1522811" cy="529075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788F794-FB60-C81E-FA05-BB56F3EC9FC9}"/>
              </a:ext>
            </a:extLst>
          </p:cNvPr>
          <p:cNvCxnSpPr/>
          <p:nvPr/>
        </p:nvCxnSpPr>
        <p:spPr>
          <a:xfrm flipV="1">
            <a:off x="2209529" y="1155912"/>
            <a:ext cx="0" cy="209639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C760F82-6D4E-13DB-5222-E9083AA10C67}"/>
              </a:ext>
            </a:extLst>
          </p:cNvPr>
          <p:cNvSpPr txBox="1"/>
          <p:nvPr/>
        </p:nvSpPr>
        <p:spPr>
          <a:xfrm>
            <a:off x="1422057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ACQ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9AE5BC5-9B41-ED31-AAFA-07EC6ED09E33}"/>
              </a:ext>
            </a:extLst>
          </p:cNvPr>
          <p:cNvSpPr txBox="1"/>
          <p:nvPr/>
        </p:nvSpPr>
        <p:spPr>
          <a:xfrm>
            <a:off x="2719795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WIN</a:t>
            </a:r>
          </a:p>
        </p:txBody>
      </p:sp>
      <p:sp>
        <p:nvSpPr>
          <p:cNvPr id="103" name="Rectangle 102">
            <a:hlinkClick r:id="rId2" action="ppaction://hlinksldjump"/>
            <a:extLst>
              <a:ext uri="{FF2B5EF4-FFF2-40B4-BE49-F238E27FC236}">
                <a16:creationId xmlns:a16="http://schemas.microsoft.com/office/drawing/2014/main" id="{8ADD1834-1778-6927-BE8F-BC74546458FC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8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64CF5-EEE9-A744-D982-01D38A593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131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AD363B-1512-306D-2543-E5116FEE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SMU</a:t>
            </a:r>
          </a:p>
        </p:txBody>
      </p:sp>
      <p:sp>
        <p:nvSpPr>
          <p:cNvPr id="89" name="Rectangle: Rounded Corners 88" hidden="1">
            <a:extLst>
              <a:ext uri="{FF2B5EF4-FFF2-40B4-BE49-F238E27FC236}">
                <a16:creationId xmlns:a16="http://schemas.microsoft.com/office/drawing/2014/main" id="{46EC7029-6B63-B92C-06FF-BD6E11497963}"/>
              </a:ext>
            </a:extLst>
          </p:cNvPr>
          <p:cNvSpPr/>
          <p:nvPr/>
        </p:nvSpPr>
        <p:spPr>
          <a:xfrm>
            <a:off x="5711269" y="1492530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0" name="Rectangle: Rounded Corners 89" hidden="1">
            <a:extLst>
              <a:ext uri="{FF2B5EF4-FFF2-40B4-BE49-F238E27FC236}">
                <a16:creationId xmlns:a16="http://schemas.microsoft.com/office/drawing/2014/main" id="{DCE9C475-17ED-8314-E0C8-56899A55B909}"/>
              </a:ext>
            </a:extLst>
          </p:cNvPr>
          <p:cNvSpPr/>
          <p:nvPr/>
        </p:nvSpPr>
        <p:spPr>
          <a:xfrm>
            <a:off x="5711269" y="183856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1" name="Rectangle: Rounded Corners 90" hidden="1">
            <a:extLst>
              <a:ext uri="{FF2B5EF4-FFF2-40B4-BE49-F238E27FC236}">
                <a16:creationId xmlns:a16="http://schemas.microsoft.com/office/drawing/2014/main" id="{79937AC3-4AD1-99AC-181E-EA9604ACAD4D}"/>
              </a:ext>
            </a:extLst>
          </p:cNvPr>
          <p:cNvSpPr/>
          <p:nvPr/>
        </p:nvSpPr>
        <p:spPr>
          <a:xfrm>
            <a:off x="5711269" y="262944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4" name="Rectangle: Rounded Corners 93" hidden="1">
            <a:extLst>
              <a:ext uri="{FF2B5EF4-FFF2-40B4-BE49-F238E27FC236}">
                <a16:creationId xmlns:a16="http://schemas.microsoft.com/office/drawing/2014/main" id="{89F8BA75-289C-08F2-13AD-0044A4E32AB2}"/>
              </a:ext>
            </a:extLst>
          </p:cNvPr>
          <p:cNvSpPr/>
          <p:nvPr/>
        </p:nvSpPr>
        <p:spPr>
          <a:xfrm>
            <a:off x="5711269" y="296190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7" name="Rectangle: Rounded Corners 96" hidden="1">
            <a:extLst>
              <a:ext uri="{FF2B5EF4-FFF2-40B4-BE49-F238E27FC236}">
                <a16:creationId xmlns:a16="http://schemas.microsoft.com/office/drawing/2014/main" id="{33252C56-B93E-120F-5A23-B15AB4422DE0}"/>
              </a:ext>
            </a:extLst>
          </p:cNvPr>
          <p:cNvSpPr/>
          <p:nvPr/>
        </p:nvSpPr>
        <p:spPr>
          <a:xfrm>
            <a:off x="5711269" y="500534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8" name="Rectangle: Rounded Corners 97" hidden="1">
            <a:extLst>
              <a:ext uri="{FF2B5EF4-FFF2-40B4-BE49-F238E27FC236}">
                <a16:creationId xmlns:a16="http://schemas.microsoft.com/office/drawing/2014/main" id="{A8BCA4F7-00E7-B763-096E-B1A9070549F4}"/>
              </a:ext>
            </a:extLst>
          </p:cNvPr>
          <p:cNvSpPr/>
          <p:nvPr/>
        </p:nvSpPr>
        <p:spPr>
          <a:xfrm>
            <a:off x="5711269" y="5328413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5" name="Rectangle: Rounded Corners 94" hidden="1">
            <a:extLst>
              <a:ext uri="{FF2B5EF4-FFF2-40B4-BE49-F238E27FC236}">
                <a16:creationId xmlns:a16="http://schemas.microsoft.com/office/drawing/2014/main" id="{BC38531B-F9CA-7D09-C664-324B47B3D678}"/>
              </a:ext>
            </a:extLst>
          </p:cNvPr>
          <p:cNvSpPr/>
          <p:nvPr/>
        </p:nvSpPr>
        <p:spPr>
          <a:xfrm>
            <a:off x="5711269" y="3879415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6" name="Rectangle: Rounded Corners 95" hidden="1">
            <a:extLst>
              <a:ext uri="{FF2B5EF4-FFF2-40B4-BE49-F238E27FC236}">
                <a16:creationId xmlns:a16="http://schemas.microsoft.com/office/drawing/2014/main" id="{2F83083D-4B87-B0C8-7994-D6D6ECEAD22B}"/>
              </a:ext>
            </a:extLst>
          </p:cNvPr>
          <p:cNvSpPr/>
          <p:nvPr/>
        </p:nvSpPr>
        <p:spPr>
          <a:xfrm>
            <a:off x="5711269" y="418307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E06E6C-C859-FE57-0169-D9DF920E3F0B}"/>
              </a:ext>
            </a:extLst>
          </p:cNvPr>
          <p:cNvSpPr/>
          <p:nvPr/>
        </p:nvSpPr>
        <p:spPr>
          <a:xfrm>
            <a:off x="900000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525231-9070-9CF5-4222-A2CC361B3A67}"/>
              </a:ext>
            </a:extLst>
          </p:cNvPr>
          <p:cNvCxnSpPr>
            <a:cxnSpLocks/>
          </p:cNvCxnSpPr>
          <p:nvPr/>
        </p:nvCxnSpPr>
        <p:spPr>
          <a:xfrm>
            <a:off x="900000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2C94AE-88D8-A8DC-4BE5-0EC7CE0003D9}"/>
              </a:ext>
            </a:extLst>
          </p:cNvPr>
          <p:cNvCxnSpPr>
            <a:cxnSpLocks/>
          </p:cNvCxnSpPr>
          <p:nvPr/>
        </p:nvCxnSpPr>
        <p:spPr>
          <a:xfrm>
            <a:off x="900000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97345E3-1779-F495-7B4C-AF6166A08CBA}"/>
              </a:ext>
            </a:extLst>
          </p:cNvPr>
          <p:cNvSpPr txBox="1"/>
          <p:nvPr/>
        </p:nvSpPr>
        <p:spPr>
          <a:xfrm>
            <a:off x="943466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80B3EF-9063-176D-AD8F-9F5FBF1D2CF5}"/>
              </a:ext>
            </a:extLst>
          </p:cNvPr>
          <p:cNvSpPr/>
          <p:nvPr/>
        </p:nvSpPr>
        <p:spPr>
          <a:xfrm>
            <a:off x="2983443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072E96-3B02-0146-8476-FBDAEA9012F2}"/>
              </a:ext>
            </a:extLst>
          </p:cNvPr>
          <p:cNvCxnSpPr>
            <a:cxnSpLocks/>
          </p:cNvCxnSpPr>
          <p:nvPr/>
        </p:nvCxnSpPr>
        <p:spPr>
          <a:xfrm>
            <a:off x="2983443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A339F06-E1A5-F86F-929A-BC1965B0B6DB}"/>
              </a:ext>
            </a:extLst>
          </p:cNvPr>
          <p:cNvCxnSpPr>
            <a:cxnSpLocks/>
          </p:cNvCxnSpPr>
          <p:nvPr/>
        </p:nvCxnSpPr>
        <p:spPr>
          <a:xfrm>
            <a:off x="2983443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954E393-5702-611B-1BF4-DEC326B5CF88}"/>
              </a:ext>
            </a:extLst>
          </p:cNvPr>
          <p:cNvSpPr txBox="1"/>
          <p:nvPr/>
        </p:nvSpPr>
        <p:spPr>
          <a:xfrm>
            <a:off x="3026909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6C2DFA-B4B5-5D23-5B9C-2D148B69FD5C}"/>
              </a:ext>
            </a:extLst>
          </p:cNvPr>
          <p:cNvSpPr/>
          <p:nvPr/>
        </p:nvSpPr>
        <p:spPr>
          <a:xfrm>
            <a:off x="5066886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A9A6EE-BFAB-11C6-58D9-147E3CB2EBBE}"/>
              </a:ext>
            </a:extLst>
          </p:cNvPr>
          <p:cNvCxnSpPr>
            <a:cxnSpLocks/>
          </p:cNvCxnSpPr>
          <p:nvPr/>
        </p:nvCxnSpPr>
        <p:spPr>
          <a:xfrm>
            <a:off x="5066886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EE8BCFE-17F7-0545-8FFA-58EA43176040}"/>
              </a:ext>
            </a:extLst>
          </p:cNvPr>
          <p:cNvCxnSpPr>
            <a:cxnSpLocks/>
          </p:cNvCxnSpPr>
          <p:nvPr/>
        </p:nvCxnSpPr>
        <p:spPr>
          <a:xfrm>
            <a:off x="5066886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788242E-A58B-300B-235F-B31F3CD1A181}"/>
              </a:ext>
            </a:extLst>
          </p:cNvPr>
          <p:cNvSpPr txBox="1"/>
          <p:nvPr/>
        </p:nvSpPr>
        <p:spPr>
          <a:xfrm>
            <a:off x="5110352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7EBE25-109C-DE4C-A5D3-38F9DEC11690}"/>
              </a:ext>
            </a:extLst>
          </p:cNvPr>
          <p:cNvSpPr/>
          <p:nvPr/>
        </p:nvSpPr>
        <p:spPr>
          <a:xfrm>
            <a:off x="7237262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51E52-8156-F12D-413A-C81FBBE2D1D1}"/>
              </a:ext>
            </a:extLst>
          </p:cNvPr>
          <p:cNvCxnSpPr>
            <a:cxnSpLocks/>
          </p:cNvCxnSpPr>
          <p:nvPr/>
        </p:nvCxnSpPr>
        <p:spPr>
          <a:xfrm>
            <a:off x="7237262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72039D-7120-CCA4-92BF-E44DE184FEA7}"/>
              </a:ext>
            </a:extLst>
          </p:cNvPr>
          <p:cNvCxnSpPr>
            <a:cxnSpLocks/>
          </p:cNvCxnSpPr>
          <p:nvPr/>
        </p:nvCxnSpPr>
        <p:spPr>
          <a:xfrm>
            <a:off x="7237262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92412C8-92FD-F066-17CB-4F2CE82F0B55}"/>
              </a:ext>
            </a:extLst>
          </p:cNvPr>
          <p:cNvSpPr txBox="1"/>
          <p:nvPr/>
        </p:nvSpPr>
        <p:spPr>
          <a:xfrm>
            <a:off x="7280728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4</a:t>
            </a:r>
          </a:p>
        </p:txBody>
      </p:sp>
      <p:sp>
        <p:nvSpPr>
          <p:cNvPr id="58" name="01">
            <a:extLst>
              <a:ext uri="{FF2B5EF4-FFF2-40B4-BE49-F238E27FC236}">
                <a16:creationId xmlns:a16="http://schemas.microsoft.com/office/drawing/2014/main" id="{5D42D75F-A66D-F7B5-1949-A2B3517AC7B0}"/>
              </a:ext>
            </a:extLst>
          </p:cNvPr>
          <p:cNvSpPr txBox="1"/>
          <p:nvPr/>
        </p:nvSpPr>
        <p:spPr>
          <a:xfrm>
            <a:off x="1205849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59" name="02">
            <a:extLst>
              <a:ext uri="{FF2B5EF4-FFF2-40B4-BE49-F238E27FC236}">
                <a16:creationId xmlns:a16="http://schemas.microsoft.com/office/drawing/2014/main" id="{24EE66CC-4D83-6C01-F40E-30C6AEC792B4}"/>
              </a:ext>
            </a:extLst>
          </p:cNvPr>
          <p:cNvSpPr txBox="1"/>
          <p:nvPr/>
        </p:nvSpPr>
        <p:spPr>
          <a:xfrm>
            <a:off x="1205849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02</a:t>
            </a:r>
          </a:p>
        </p:txBody>
      </p:sp>
      <p:sp>
        <p:nvSpPr>
          <p:cNvPr id="63" name="03">
            <a:extLst>
              <a:ext uri="{FF2B5EF4-FFF2-40B4-BE49-F238E27FC236}">
                <a16:creationId xmlns:a16="http://schemas.microsoft.com/office/drawing/2014/main" id="{5AFF972C-9618-E366-83A5-9AC8F52E23D3}"/>
              </a:ext>
            </a:extLst>
          </p:cNvPr>
          <p:cNvSpPr txBox="1"/>
          <p:nvPr/>
        </p:nvSpPr>
        <p:spPr>
          <a:xfrm>
            <a:off x="3347166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61" name="04">
            <a:extLst>
              <a:ext uri="{FF2B5EF4-FFF2-40B4-BE49-F238E27FC236}">
                <a16:creationId xmlns:a16="http://schemas.microsoft.com/office/drawing/2014/main" id="{277FE03E-A44E-F22B-9DC3-D70547B26DE0}"/>
              </a:ext>
            </a:extLst>
          </p:cNvPr>
          <p:cNvSpPr txBox="1"/>
          <p:nvPr/>
        </p:nvSpPr>
        <p:spPr>
          <a:xfrm>
            <a:off x="3347166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62" name="05">
            <a:extLst>
              <a:ext uri="{FF2B5EF4-FFF2-40B4-BE49-F238E27FC236}">
                <a16:creationId xmlns:a16="http://schemas.microsoft.com/office/drawing/2014/main" id="{DE986B95-DC33-C097-DAB9-BB40B0BEC05D}"/>
              </a:ext>
            </a:extLst>
          </p:cNvPr>
          <p:cNvSpPr txBox="1"/>
          <p:nvPr/>
        </p:nvSpPr>
        <p:spPr>
          <a:xfrm>
            <a:off x="3347166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66" name="06">
            <a:extLst>
              <a:ext uri="{FF2B5EF4-FFF2-40B4-BE49-F238E27FC236}">
                <a16:creationId xmlns:a16="http://schemas.microsoft.com/office/drawing/2014/main" id="{AE38A043-241B-1C58-BC26-B3CD1551EFF2}"/>
              </a:ext>
            </a:extLst>
          </p:cNvPr>
          <p:cNvSpPr txBox="1"/>
          <p:nvPr/>
        </p:nvSpPr>
        <p:spPr>
          <a:xfrm>
            <a:off x="5384310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06</a:t>
            </a:r>
          </a:p>
        </p:txBody>
      </p:sp>
      <p:sp>
        <p:nvSpPr>
          <p:cNvPr id="64" name="07">
            <a:extLst>
              <a:ext uri="{FF2B5EF4-FFF2-40B4-BE49-F238E27FC236}">
                <a16:creationId xmlns:a16="http://schemas.microsoft.com/office/drawing/2014/main" id="{91570AA5-DDBE-05BB-D3C3-0F800C776994}"/>
              </a:ext>
            </a:extLst>
          </p:cNvPr>
          <p:cNvSpPr txBox="1"/>
          <p:nvPr/>
        </p:nvSpPr>
        <p:spPr>
          <a:xfrm>
            <a:off x="5384310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07</a:t>
            </a:r>
          </a:p>
        </p:txBody>
      </p:sp>
      <p:sp>
        <p:nvSpPr>
          <p:cNvPr id="65" name="08">
            <a:extLst>
              <a:ext uri="{FF2B5EF4-FFF2-40B4-BE49-F238E27FC236}">
                <a16:creationId xmlns:a16="http://schemas.microsoft.com/office/drawing/2014/main" id="{7C538013-AA3D-218F-B7FF-D2E4D3F7ECF1}"/>
              </a:ext>
            </a:extLst>
          </p:cNvPr>
          <p:cNvSpPr txBox="1"/>
          <p:nvPr/>
        </p:nvSpPr>
        <p:spPr>
          <a:xfrm>
            <a:off x="5384310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69" name="9">
            <a:extLst>
              <a:ext uri="{FF2B5EF4-FFF2-40B4-BE49-F238E27FC236}">
                <a16:creationId xmlns:a16="http://schemas.microsoft.com/office/drawing/2014/main" id="{605CD53B-6E16-06B0-80A3-08D8482BD691}"/>
              </a:ext>
            </a:extLst>
          </p:cNvPr>
          <p:cNvSpPr txBox="1"/>
          <p:nvPr/>
        </p:nvSpPr>
        <p:spPr>
          <a:xfrm>
            <a:off x="7578584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09</a:t>
            </a:r>
          </a:p>
        </p:txBody>
      </p:sp>
      <p:sp>
        <p:nvSpPr>
          <p:cNvPr id="67" name="10">
            <a:extLst>
              <a:ext uri="{FF2B5EF4-FFF2-40B4-BE49-F238E27FC236}">
                <a16:creationId xmlns:a16="http://schemas.microsoft.com/office/drawing/2014/main" id="{7E7C65D0-D1E3-FB7D-3171-7FB97314E7EA}"/>
              </a:ext>
            </a:extLst>
          </p:cNvPr>
          <p:cNvSpPr txBox="1"/>
          <p:nvPr/>
        </p:nvSpPr>
        <p:spPr>
          <a:xfrm>
            <a:off x="7578584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68" name="11">
            <a:extLst>
              <a:ext uri="{FF2B5EF4-FFF2-40B4-BE49-F238E27FC236}">
                <a16:creationId xmlns:a16="http://schemas.microsoft.com/office/drawing/2014/main" id="{109802B6-4B06-4183-781E-B9C3EBAA4719}"/>
              </a:ext>
            </a:extLst>
          </p:cNvPr>
          <p:cNvSpPr txBox="1"/>
          <p:nvPr/>
        </p:nvSpPr>
        <p:spPr>
          <a:xfrm>
            <a:off x="7578584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60" name="12" hidden="1">
            <a:extLst>
              <a:ext uri="{FF2B5EF4-FFF2-40B4-BE49-F238E27FC236}">
                <a16:creationId xmlns:a16="http://schemas.microsoft.com/office/drawing/2014/main" id="{E11091DE-3DE3-E67C-5DA9-4C545670A81C}"/>
              </a:ext>
            </a:extLst>
          </p:cNvPr>
          <p:cNvSpPr txBox="1"/>
          <p:nvPr/>
        </p:nvSpPr>
        <p:spPr>
          <a:xfrm>
            <a:off x="1205849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12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DEB6865-C35A-231A-7FD5-5BCD20B2DAF1}"/>
              </a:ext>
            </a:extLst>
          </p:cNvPr>
          <p:cNvSpPr/>
          <p:nvPr/>
        </p:nvSpPr>
        <p:spPr>
          <a:xfrm>
            <a:off x="4829626" y="1155912"/>
            <a:ext cx="3738112" cy="2096392"/>
          </a:xfrm>
          <a:prstGeom prst="roundRect">
            <a:avLst>
              <a:gd name="adj" fmla="val 11308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dirty="0">
              <a:solidFill>
                <a:srgbClr val="FF0000"/>
              </a:solidFill>
              <a:latin typeface="NimbusSanL-Regu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82A22-9102-F89B-0668-A4511B9B386B}"/>
              </a:ext>
            </a:extLst>
          </p:cNvPr>
          <p:cNvSpPr/>
          <p:nvPr/>
        </p:nvSpPr>
        <p:spPr>
          <a:xfrm>
            <a:off x="5116776" y="2399611"/>
            <a:ext cx="740643" cy="275652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64F8CE-F936-00B0-5A49-88B1E82C07A7}"/>
              </a:ext>
            </a:extLst>
          </p:cNvPr>
          <p:cNvSpPr txBox="1"/>
          <p:nvPr/>
        </p:nvSpPr>
        <p:spPr>
          <a:xfrm>
            <a:off x="5988003" y="2381541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AD47"/>
                </a:solidFill>
              </a:rPr>
              <a:t>Traceback module 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07E6B9-D9A7-27CF-92BC-6BF0231A8BD9}"/>
              </a:ext>
            </a:extLst>
          </p:cNvPr>
          <p:cNvSpPr/>
          <p:nvPr/>
        </p:nvSpPr>
        <p:spPr>
          <a:xfrm>
            <a:off x="5116776" y="2812874"/>
            <a:ext cx="740643" cy="27565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7030A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1EAFAA7-3589-0B6A-D8E6-B3B8EFD90837}"/>
              </a:ext>
            </a:extLst>
          </p:cNvPr>
          <p:cNvSpPr txBox="1"/>
          <p:nvPr/>
        </p:nvSpPr>
        <p:spPr>
          <a:xfrm>
            <a:off x="5988003" y="2794805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Traceback module 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AA5F098-4E86-B00D-4835-2319A1367780}"/>
              </a:ext>
            </a:extLst>
          </p:cNvPr>
          <p:cNvSpPr txBox="1"/>
          <p:nvPr/>
        </p:nvSpPr>
        <p:spPr>
          <a:xfrm>
            <a:off x="5988003" y="1940680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Write to RAM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AEA7FD-BE89-913F-F8B4-2C350B51AE18}"/>
              </a:ext>
            </a:extLst>
          </p:cNvPr>
          <p:cNvSpPr txBox="1"/>
          <p:nvPr/>
        </p:nvSpPr>
        <p:spPr>
          <a:xfrm>
            <a:off x="5098714" y="1940680"/>
            <a:ext cx="838199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XX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2E8FC16-5871-F6B0-529E-447EFE8585CD}"/>
              </a:ext>
            </a:extLst>
          </p:cNvPr>
          <p:cNvSpPr/>
          <p:nvPr/>
        </p:nvSpPr>
        <p:spPr>
          <a:xfrm>
            <a:off x="1150990" y="1576539"/>
            <a:ext cx="2654409" cy="556479"/>
          </a:xfrm>
          <a:prstGeom prst="rect">
            <a:avLst/>
          </a:prstGeom>
          <a:noFill/>
          <a:ln w="19050">
            <a:solidFill>
              <a:srgbClr val="70AD4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2F867D-CE5E-8744-FC85-789E8AF844D8}"/>
              </a:ext>
            </a:extLst>
          </p:cNvPr>
          <p:cNvSpPr/>
          <p:nvPr/>
        </p:nvSpPr>
        <p:spPr>
          <a:xfrm>
            <a:off x="1150990" y="2409464"/>
            <a:ext cx="2654409" cy="556479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2,1">
            <a:extLst>
              <a:ext uri="{FF2B5EF4-FFF2-40B4-BE49-F238E27FC236}">
                <a16:creationId xmlns:a16="http://schemas.microsoft.com/office/drawing/2014/main" id="{AE51AF38-4545-87B5-D4B0-E2DE267D466C}"/>
              </a:ext>
            </a:extLst>
          </p:cNvPr>
          <p:cNvSpPr txBox="1"/>
          <p:nvPr/>
        </p:nvSpPr>
        <p:spPr>
          <a:xfrm>
            <a:off x="1150991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86" name="2,2">
            <a:extLst>
              <a:ext uri="{FF2B5EF4-FFF2-40B4-BE49-F238E27FC236}">
                <a16:creationId xmlns:a16="http://schemas.microsoft.com/office/drawing/2014/main" id="{EC029B03-2837-A5B8-9410-D9A5464ECC72}"/>
              </a:ext>
            </a:extLst>
          </p:cNvPr>
          <p:cNvSpPr txBox="1"/>
          <p:nvPr/>
        </p:nvSpPr>
        <p:spPr>
          <a:xfrm>
            <a:off x="1633702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07</a:t>
            </a:r>
          </a:p>
        </p:txBody>
      </p:sp>
      <p:sp>
        <p:nvSpPr>
          <p:cNvPr id="87" name="2,3" hidden="1">
            <a:extLst>
              <a:ext uri="{FF2B5EF4-FFF2-40B4-BE49-F238E27FC236}">
                <a16:creationId xmlns:a16="http://schemas.microsoft.com/office/drawing/2014/main" id="{E0B67397-F958-8B8B-3A0C-7AB453E37507}"/>
              </a:ext>
            </a:extLst>
          </p:cNvPr>
          <p:cNvSpPr txBox="1"/>
          <p:nvPr/>
        </p:nvSpPr>
        <p:spPr>
          <a:xfrm>
            <a:off x="2156357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88" name="2,4" hidden="1">
            <a:extLst>
              <a:ext uri="{FF2B5EF4-FFF2-40B4-BE49-F238E27FC236}">
                <a16:creationId xmlns:a16="http://schemas.microsoft.com/office/drawing/2014/main" id="{1ACBF509-D6B1-431E-F41F-8B48688A5C8E}"/>
              </a:ext>
            </a:extLst>
          </p:cNvPr>
          <p:cNvSpPr txBox="1"/>
          <p:nvPr/>
        </p:nvSpPr>
        <p:spPr>
          <a:xfrm>
            <a:off x="2652053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2" name="2,5" hidden="1">
            <a:extLst>
              <a:ext uri="{FF2B5EF4-FFF2-40B4-BE49-F238E27FC236}">
                <a16:creationId xmlns:a16="http://schemas.microsoft.com/office/drawing/2014/main" id="{700D4AEC-4264-ACE0-9B6F-009DBBAFCE06}"/>
              </a:ext>
            </a:extLst>
          </p:cNvPr>
          <p:cNvSpPr txBox="1"/>
          <p:nvPr/>
        </p:nvSpPr>
        <p:spPr>
          <a:xfrm>
            <a:off x="3174708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3" name="1,1">
            <a:extLst>
              <a:ext uri="{FF2B5EF4-FFF2-40B4-BE49-F238E27FC236}">
                <a16:creationId xmlns:a16="http://schemas.microsoft.com/office/drawing/2014/main" id="{593A59D6-BC15-F464-79A2-0716A6A736ED}"/>
              </a:ext>
            </a:extLst>
          </p:cNvPr>
          <p:cNvSpPr txBox="1"/>
          <p:nvPr/>
        </p:nvSpPr>
        <p:spPr>
          <a:xfrm>
            <a:off x="1150991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99" name="1,2">
            <a:extLst>
              <a:ext uri="{FF2B5EF4-FFF2-40B4-BE49-F238E27FC236}">
                <a16:creationId xmlns:a16="http://schemas.microsoft.com/office/drawing/2014/main" id="{64339AF7-A7C4-5FD1-913D-F747334E89CD}"/>
              </a:ext>
            </a:extLst>
          </p:cNvPr>
          <p:cNvSpPr txBox="1"/>
          <p:nvPr/>
        </p:nvSpPr>
        <p:spPr>
          <a:xfrm>
            <a:off x="1633702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100" name="1,3">
            <a:extLst>
              <a:ext uri="{FF2B5EF4-FFF2-40B4-BE49-F238E27FC236}">
                <a16:creationId xmlns:a16="http://schemas.microsoft.com/office/drawing/2014/main" id="{36A15482-EF18-EFD0-1F31-C8ED2B3A25DE}"/>
              </a:ext>
            </a:extLst>
          </p:cNvPr>
          <p:cNvSpPr txBox="1"/>
          <p:nvPr/>
        </p:nvSpPr>
        <p:spPr>
          <a:xfrm>
            <a:off x="2156357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101" name="1,4">
            <a:extLst>
              <a:ext uri="{FF2B5EF4-FFF2-40B4-BE49-F238E27FC236}">
                <a16:creationId xmlns:a16="http://schemas.microsoft.com/office/drawing/2014/main" id="{62184135-74F8-FAB5-5768-D9376F64D166}"/>
              </a:ext>
            </a:extLst>
          </p:cNvPr>
          <p:cNvSpPr txBox="1"/>
          <p:nvPr/>
        </p:nvSpPr>
        <p:spPr>
          <a:xfrm>
            <a:off x="2652053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02</a:t>
            </a:r>
          </a:p>
        </p:txBody>
      </p:sp>
      <p:sp>
        <p:nvSpPr>
          <p:cNvPr id="102" name="1,5">
            <a:extLst>
              <a:ext uri="{FF2B5EF4-FFF2-40B4-BE49-F238E27FC236}">
                <a16:creationId xmlns:a16="http://schemas.microsoft.com/office/drawing/2014/main" id="{EA18E193-9279-5187-D0CA-F095E23BEB45}"/>
              </a:ext>
            </a:extLst>
          </p:cNvPr>
          <p:cNvSpPr txBox="1"/>
          <p:nvPr/>
        </p:nvSpPr>
        <p:spPr>
          <a:xfrm>
            <a:off x="3174708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96E05EC-D6A8-666D-4B57-BF2919428EA3}"/>
              </a:ext>
            </a:extLst>
          </p:cNvPr>
          <p:cNvSpPr txBox="1"/>
          <p:nvPr/>
        </p:nvSpPr>
        <p:spPr>
          <a:xfrm>
            <a:off x="5941704" y="1267244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 =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DA2165-755F-B2BC-0416-B39B6ACFD7FA}"/>
              </a:ext>
            </a:extLst>
          </p:cNvPr>
          <p:cNvSpPr txBox="1"/>
          <p:nvPr/>
        </p:nvSpPr>
        <p:spPr>
          <a:xfrm>
            <a:off x="6624808" y="1234401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11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7434503-523E-0DDC-24E6-8D24DD8F5D0E}"/>
              </a:ext>
            </a:extLst>
          </p:cNvPr>
          <p:cNvSpPr/>
          <p:nvPr/>
        </p:nvSpPr>
        <p:spPr>
          <a:xfrm>
            <a:off x="4918168" y="3603502"/>
            <a:ext cx="1522811" cy="529075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218E685-8B8E-CE80-BC11-385F02E82251}"/>
              </a:ext>
            </a:extLst>
          </p:cNvPr>
          <p:cNvCxnSpPr/>
          <p:nvPr/>
        </p:nvCxnSpPr>
        <p:spPr>
          <a:xfrm flipV="1">
            <a:off x="2209529" y="1155912"/>
            <a:ext cx="0" cy="209639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7B0456B-7679-550A-58E1-2BBA3DB632C3}"/>
              </a:ext>
            </a:extLst>
          </p:cNvPr>
          <p:cNvSpPr txBox="1"/>
          <p:nvPr/>
        </p:nvSpPr>
        <p:spPr>
          <a:xfrm>
            <a:off x="1422057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ACQ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03F39F0-BC75-779A-19EB-A034BB539DE2}"/>
              </a:ext>
            </a:extLst>
          </p:cNvPr>
          <p:cNvSpPr txBox="1"/>
          <p:nvPr/>
        </p:nvSpPr>
        <p:spPr>
          <a:xfrm>
            <a:off x="2719795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WIN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B95125F-1586-080A-28E2-E83B9ECEA54B}"/>
                  </a:ext>
                </a:extLst>
              </p:cNvPr>
              <p:cNvSpPr txBox="1"/>
              <p:nvPr/>
            </p:nvSpPr>
            <p:spPr>
              <a:xfrm>
                <a:off x="1120381" y="5795942"/>
                <a:ext cx="68872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𝐷𝑒𝑙𝑎𝑦</m:t>
                      </m:r>
                      <m:r>
                        <a:rPr lang="en-US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𝑊𝐼𝑁</m:t>
                      </m:r>
                      <m:r>
                        <a:rPr lang="en-US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𝐴𝐶𝑄</m:t>
                      </m:r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)×2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B95125F-1586-080A-28E2-E83B9ECEA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381" y="5795942"/>
                <a:ext cx="6887291" cy="400110"/>
              </a:xfrm>
              <a:prstGeom prst="rect">
                <a:avLst/>
              </a:prstGeom>
              <a:blipFill>
                <a:blip r:embed="rId2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ectangle 102">
            <a:hlinkClick r:id="rId3" action="ppaction://hlinksldjump"/>
            <a:extLst>
              <a:ext uri="{FF2B5EF4-FFF2-40B4-BE49-F238E27FC236}">
                <a16:creationId xmlns:a16="http://schemas.microsoft.com/office/drawing/2014/main" id="{485805AF-A103-C064-057A-8E647B8A0B87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33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64CF5-EEE9-A744-D982-01D38A593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132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AD363B-1512-306D-2543-E5116FEE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SMU</a:t>
            </a:r>
          </a:p>
        </p:txBody>
      </p:sp>
      <p:sp>
        <p:nvSpPr>
          <p:cNvPr id="89" name="Rectangle: Rounded Corners 88" hidden="1">
            <a:extLst>
              <a:ext uri="{FF2B5EF4-FFF2-40B4-BE49-F238E27FC236}">
                <a16:creationId xmlns:a16="http://schemas.microsoft.com/office/drawing/2014/main" id="{46EC7029-6B63-B92C-06FF-BD6E11497963}"/>
              </a:ext>
            </a:extLst>
          </p:cNvPr>
          <p:cNvSpPr/>
          <p:nvPr/>
        </p:nvSpPr>
        <p:spPr>
          <a:xfrm>
            <a:off x="5711269" y="1492530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0" name="Rectangle: Rounded Corners 89" hidden="1">
            <a:extLst>
              <a:ext uri="{FF2B5EF4-FFF2-40B4-BE49-F238E27FC236}">
                <a16:creationId xmlns:a16="http://schemas.microsoft.com/office/drawing/2014/main" id="{DCE9C475-17ED-8314-E0C8-56899A55B909}"/>
              </a:ext>
            </a:extLst>
          </p:cNvPr>
          <p:cNvSpPr/>
          <p:nvPr/>
        </p:nvSpPr>
        <p:spPr>
          <a:xfrm>
            <a:off x="5711269" y="183856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1" name="Rectangle: Rounded Corners 90" hidden="1">
            <a:extLst>
              <a:ext uri="{FF2B5EF4-FFF2-40B4-BE49-F238E27FC236}">
                <a16:creationId xmlns:a16="http://schemas.microsoft.com/office/drawing/2014/main" id="{79937AC3-4AD1-99AC-181E-EA9604ACAD4D}"/>
              </a:ext>
            </a:extLst>
          </p:cNvPr>
          <p:cNvSpPr/>
          <p:nvPr/>
        </p:nvSpPr>
        <p:spPr>
          <a:xfrm>
            <a:off x="5711269" y="262944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4" name="Rectangle: Rounded Corners 93" hidden="1">
            <a:extLst>
              <a:ext uri="{FF2B5EF4-FFF2-40B4-BE49-F238E27FC236}">
                <a16:creationId xmlns:a16="http://schemas.microsoft.com/office/drawing/2014/main" id="{89F8BA75-289C-08F2-13AD-0044A4E32AB2}"/>
              </a:ext>
            </a:extLst>
          </p:cNvPr>
          <p:cNvSpPr/>
          <p:nvPr/>
        </p:nvSpPr>
        <p:spPr>
          <a:xfrm>
            <a:off x="5711269" y="296190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7" name="Rectangle: Rounded Corners 96" hidden="1">
            <a:extLst>
              <a:ext uri="{FF2B5EF4-FFF2-40B4-BE49-F238E27FC236}">
                <a16:creationId xmlns:a16="http://schemas.microsoft.com/office/drawing/2014/main" id="{33252C56-B93E-120F-5A23-B15AB4422DE0}"/>
              </a:ext>
            </a:extLst>
          </p:cNvPr>
          <p:cNvSpPr/>
          <p:nvPr/>
        </p:nvSpPr>
        <p:spPr>
          <a:xfrm>
            <a:off x="5711269" y="500534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8" name="Rectangle: Rounded Corners 97" hidden="1">
            <a:extLst>
              <a:ext uri="{FF2B5EF4-FFF2-40B4-BE49-F238E27FC236}">
                <a16:creationId xmlns:a16="http://schemas.microsoft.com/office/drawing/2014/main" id="{A8BCA4F7-00E7-B763-096E-B1A9070549F4}"/>
              </a:ext>
            </a:extLst>
          </p:cNvPr>
          <p:cNvSpPr/>
          <p:nvPr/>
        </p:nvSpPr>
        <p:spPr>
          <a:xfrm>
            <a:off x="5711269" y="5328413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5" name="Rectangle: Rounded Corners 94" hidden="1">
            <a:extLst>
              <a:ext uri="{FF2B5EF4-FFF2-40B4-BE49-F238E27FC236}">
                <a16:creationId xmlns:a16="http://schemas.microsoft.com/office/drawing/2014/main" id="{BC38531B-F9CA-7D09-C664-324B47B3D678}"/>
              </a:ext>
            </a:extLst>
          </p:cNvPr>
          <p:cNvSpPr/>
          <p:nvPr/>
        </p:nvSpPr>
        <p:spPr>
          <a:xfrm>
            <a:off x="5711269" y="3879415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6" name="Rectangle: Rounded Corners 95" hidden="1">
            <a:extLst>
              <a:ext uri="{FF2B5EF4-FFF2-40B4-BE49-F238E27FC236}">
                <a16:creationId xmlns:a16="http://schemas.microsoft.com/office/drawing/2014/main" id="{2F83083D-4B87-B0C8-7994-D6D6ECEAD22B}"/>
              </a:ext>
            </a:extLst>
          </p:cNvPr>
          <p:cNvSpPr/>
          <p:nvPr/>
        </p:nvSpPr>
        <p:spPr>
          <a:xfrm>
            <a:off x="5711269" y="418307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E06E6C-C859-FE57-0169-D9DF920E3F0B}"/>
              </a:ext>
            </a:extLst>
          </p:cNvPr>
          <p:cNvSpPr/>
          <p:nvPr/>
        </p:nvSpPr>
        <p:spPr>
          <a:xfrm>
            <a:off x="900000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525231-9070-9CF5-4222-A2CC361B3A67}"/>
              </a:ext>
            </a:extLst>
          </p:cNvPr>
          <p:cNvCxnSpPr>
            <a:cxnSpLocks/>
          </p:cNvCxnSpPr>
          <p:nvPr/>
        </p:nvCxnSpPr>
        <p:spPr>
          <a:xfrm>
            <a:off x="900000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2C94AE-88D8-A8DC-4BE5-0EC7CE0003D9}"/>
              </a:ext>
            </a:extLst>
          </p:cNvPr>
          <p:cNvCxnSpPr>
            <a:cxnSpLocks/>
          </p:cNvCxnSpPr>
          <p:nvPr/>
        </p:nvCxnSpPr>
        <p:spPr>
          <a:xfrm>
            <a:off x="900000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97345E3-1779-F495-7B4C-AF6166A08CBA}"/>
              </a:ext>
            </a:extLst>
          </p:cNvPr>
          <p:cNvSpPr txBox="1"/>
          <p:nvPr/>
        </p:nvSpPr>
        <p:spPr>
          <a:xfrm>
            <a:off x="943466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80B3EF-9063-176D-AD8F-9F5FBF1D2CF5}"/>
              </a:ext>
            </a:extLst>
          </p:cNvPr>
          <p:cNvSpPr/>
          <p:nvPr/>
        </p:nvSpPr>
        <p:spPr>
          <a:xfrm>
            <a:off x="2983443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072E96-3B02-0146-8476-FBDAEA9012F2}"/>
              </a:ext>
            </a:extLst>
          </p:cNvPr>
          <p:cNvCxnSpPr>
            <a:cxnSpLocks/>
          </p:cNvCxnSpPr>
          <p:nvPr/>
        </p:nvCxnSpPr>
        <p:spPr>
          <a:xfrm>
            <a:off x="2983443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A339F06-E1A5-F86F-929A-BC1965B0B6DB}"/>
              </a:ext>
            </a:extLst>
          </p:cNvPr>
          <p:cNvCxnSpPr>
            <a:cxnSpLocks/>
          </p:cNvCxnSpPr>
          <p:nvPr/>
        </p:nvCxnSpPr>
        <p:spPr>
          <a:xfrm>
            <a:off x="2983443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954E393-5702-611B-1BF4-DEC326B5CF88}"/>
              </a:ext>
            </a:extLst>
          </p:cNvPr>
          <p:cNvSpPr txBox="1"/>
          <p:nvPr/>
        </p:nvSpPr>
        <p:spPr>
          <a:xfrm>
            <a:off x="3026909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6C2DFA-B4B5-5D23-5B9C-2D148B69FD5C}"/>
              </a:ext>
            </a:extLst>
          </p:cNvPr>
          <p:cNvSpPr/>
          <p:nvPr/>
        </p:nvSpPr>
        <p:spPr>
          <a:xfrm>
            <a:off x="5066886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A9A6EE-BFAB-11C6-58D9-147E3CB2EBBE}"/>
              </a:ext>
            </a:extLst>
          </p:cNvPr>
          <p:cNvCxnSpPr>
            <a:cxnSpLocks/>
          </p:cNvCxnSpPr>
          <p:nvPr/>
        </p:nvCxnSpPr>
        <p:spPr>
          <a:xfrm>
            <a:off x="5066886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EE8BCFE-17F7-0545-8FFA-58EA43176040}"/>
              </a:ext>
            </a:extLst>
          </p:cNvPr>
          <p:cNvCxnSpPr>
            <a:cxnSpLocks/>
          </p:cNvCxnSpPr>
          <p:nvPr/>
        </p:nvCxnSpPr>
        <p:spPr>
          <a:xfrm>
            <a:off x="5066886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788242E-A58B-300B-235F-B31F3CD1A181}"/>
              </a:ext>
            </a:extLst>
          </p:cNvPr>
          <p:cNvSpPr txBox="1"/>
          <p:nvPr/>
        </p:nvSpPr>
        <p:spPr>
          <a:xfrm>
            <a:off x="5110352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7EBE25-109C-DE4C-A5D3-38F9DEC11690}"/>
              </a:ext>
            </a:extLst>
          </p:cNvPr>
          <p:cNvSpPr/>
          <p:nvPr/>
        </p:nvSpPr>
        <p:spPr>
          <a:xfrm>
            <a:off x="7237262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51E52-8156-F12D-413A-C81FBBE2D1D1}"/>
              </a:ext>
            </a:extLst>
          </p:cNvPr>
          <p:cNvCxnSpPr>
            <a:cxnSpLocks/>
          </p:cNvCxnSpPr>
          <p:nvPr/>
        </p:nvCxnSpPr>
        <p:spPr>
          <a:xfrm>
            <a:off x="7237262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72039D-7120-CCA4-92BF-E44DE184FEA7}"/>
              </a:ext>
            </a:extLst>
          </p:cNvPr>
          <p:cNvCxnSpPr>
            <a:cxnSpLocks/>
          </p:cNvCxnSpPr>
          <p:nvPr/>
        </p:nvCxnSpPr>
        <p:spPr>
          <a:xfrm>
            <a:off x="7237262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92412C8-92FD-F066-17CB-4F2CE82F0B55}"/>
              </a:ext>
            </a:extLst>
          </p:cNvPr>
          <p:cNvSpPr txBox="1"/>
          <p:nvPr/>
        </p:nvSpPr>
        <p:spPr>
          <a:xfrm>
            <a:off x="7280728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4</a:t>
            </a:r>
          </a:p>
        </p:txBody>
      </p:sp>
      <p:sp>
        <p:nvSpPr>
          <p:cNvPr id="58" name="01">
            <a:extLst>
              <a:ext uri="{FF2B5EF4-FFF2-40B4-BE49-F238E27FC236}">
                <a16:creationId xmlns:a16="http://schemas.microsoft.com/office/drawing/2014/main" id="{5D42D75F-A66D-F7B5-1949-A2B3517AC7B0}"/>
              </a:ext>
            </a:extLst>
          </p:cNvPr>
          <p:cNvSpPr txBox="1"/>
          <p:nvPr/>
        </p:nvSpPr>
        <p:spPr>
          <a:xfrm>
            <a:off x="1205849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59" name="02">
            <a:extLst>
              <a:ext uri="{FF2B5EF4-FFF2-40B4-BE49-F238E27FC236}">
                <a16:creationId xmlns:a16="http://schemas.microsoft.com/office/drawing/2014/main" id="{24EE66CC-4D83-6C01-F40E-30C6AEC792B4}"/>
              </a:ext>
            </a:extLst>
          </p:cNvPr>
          <p:cNvSpPr txBox="1"/>
          <p:nvPr/>
        </p:nvSpPr>
        <p:spPr>
          <a:xfrm>
            <a:off x="1205849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02</a:t>
            </a:r>
          </a:p>
        </p:txBody>
      </p:sp>
      <p:sp>
        <p:nvSpPr>
          <p:cNvPr id="63" name="03">
            <a:extLst>
              <a:ext uri="{FF2B5EF4-FFF2-40B4-BE49-F238E27FC236}">
                <a16:creationId xmlns:a16="http://schemas.microsoft.com/office/drawing/2014/main" id="{5AFF972C-9618-E366-83A5-9AC8F52E23D3}"/>
              </a:ext>
            </a:extLst>
          </p:cNvPr>
          <p:cNvSpPr txBox="1"/>
          <p:nvPr/>
        </p:nvSpPr>
        <p:spPr>
          <a:xfrm>
            <a:off x="3347166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61" name="04">
            <a:extLst>
              <a:ext uri="{FF2B5EF4-FFF2-40B4-BE49-F238E27FC236}">
                <a16:creationId xmlns:a16="http://schemas.microsoft.com/office/drawing/2014/main" id="{277FE03E-A44E-F22B-9DC3-D70547B26DE0}"/>
              </a:ext>
            </a:extLst>
          </p:cNvPr>
          <p:cNvSpPr txBox="1"/>
          <p:nvPr/>
        </p:nvSpPr>
        <p:spPr>
          <a:xfrm>
            <a:off x="3347166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62" name="05">
            <a:extLst>
              <a:ext uri="{FF2B5EF4-FFF2-40B4-BE49-F238E27FC236}">
                <a16:creationId xmlns:a16="http://schemas.microsoft.com/office/drawing/2014/main" id="{DE986B95-DC33-C097-DAB9-BB40B0BEC05D}"/>
              </a:ext>
            </a:extLst>
          </p:cNvPr>
          <p:cNvSpPr txBox="1"/>
          <p:nvPr/>
        </p:nvSpPr>
        <p:spPr>
          <a:xfrm>
            <a:off x="3347166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66" name="06">
            <a:extLst>
              <a:ext uri="{FF2B5EF4-FFF2-40B4-BE49-F238E27FC236}">
                <a16:creationId xmlns:a16="http://schemas.microsoft.com/office/drawing/2014/main" id="{AE38A043-241B-1C58-BC26-B3CD1551EFF2}"/>
              </a:ext>
            </a:extLst>
          </p:cNvPr>
          <p:cNvSpPr txBox="1"/>
          <p:nvPr/>
        </p:nvSpPr>
        <p:spPr>
          <a:xfrm>
            <a:off x="5384310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06</a:t>
            </a:r>
          </a:p>
        </p:txBody>
      </p:sp>
      <p:sp>
        <p:nvSpPr>
          <p:cNvPr id="64" name="07">
            <a:extLst>
              <a:ext uri="{FF2B5EF4-FFF2-40B4-BE49-F238E27FC236}">
                <a16:creationId xmlns:a16="http://schemas.microsoft.com/office/drawing/2014/main" id="{91570AA5-DDBE-05BB-D3C3-0F800C776994}"/>
              </a:ext>
            </a:extLst>
          </p:cNvPr>
          <p:cNvSpPr txBox="1"/>
          <p:nvPr/>
        </p:nvSpPr>
        <p:spPr>
          <a:xfrm>
            <a:off x="5384310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07</a:t>
            </a:r>
          </a:p>
        </p:txBody>
      </p:sp>
      <p:sp>
        <p:nvSpPr>
          <p:cNvPr id="65" name="08">
            <a:extLst>
              <a:ext uri="{FF2B5EF4-FFF2-40B4-BE49-F238E27FC236}">
                <a16:creationId xmlns:a16="http://schemas.microsoft.com/office/drawing/2014/main" id="{7C538013-AA3D-218F-B7FF-D2E4D3F7ECF1}"/>
              </a:ext>
            </a:extLst>
          </p:cNvPr>
          <p:cNvSpPr txBox="1"/>
          <p:nvPr/>
        </p:nvSpPr>
        <p:spPr>
          <a:xfrm>
            <a:off x="5384310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69" name="9">
            <a:extLst>
              <a:ext uri="{FF2B5EF4-FFF2-40B4-BE49-F238E27FC236}">
                <a16:creationId xmlns:a16="http://schemas.microsoft.com/office/drawing/2014/main" id="{605CD53B-6E16-06B0-80A3-08D8482BD691}"/>
              </a:ext>
            </a:extLst>
          </p:cNvPr>
          <p:cNvSpPr txBox="1"/>
          <p:nvPr/>
        </p:nvSpPr>
        <p:spPr>
          <a:xfrm>
            <a:off x="7578584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09</a:t>
            </a:r>
          </a:p>
        </p:txBody>
      </p:sp>
      <p:sp>
        <p:nvSpPr>
          <p:cNvPr id="67" name="10">
            <a:extLst>
              <a:ext uri="{FF2B5EF4-FFF2-40B4-BE49-F238E27FC236}">
                <a16:creationId xmlns:a16="http://schemas.microsoft.com/office/drawing/2014/main" id="{7E7C65D0-D1E3-FB7D-3171-7FB97314E7EA}"/>
              </a:ext>
            </a:extLst>
          </p:cNvPr>
          <p:cNvSpPr txBox="1"/>
          <p:nvPr/>
        </p:nvSpPr>
        <p:spPr>
          <a:xfrm>
            <a:off x="7578584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68" name="11">
            <a:extLst>
              <a:ext uri="{FF2B5EF4-FFF2-40B4-BE49-F238E27FC236}">
                <a16:creationId xmlns:a16="http://schemas.microsoft.com/office/drawing/2014/main" id="{109802B6-4B06-4183-781E-B9C3EBAA4719}"/>
              </a:ext>
            </a:extLst>
          </p:cNvPr>
          <p:cNvSpPr txBox="1"/>
          <p:nvPr/>
        </p:nvSpPr>
        <p:spPr>
          <a:xfrm>
            <a:off x="7578584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60" name="12">
            <a:extLst>
              <a:ext uri="{FF2B5EF4-FFF2-40B4-BE49-F238E27FC236}">
                <a16:creationId xmlns:a16="http://schemas.microsoft.com/office/drawing/2014/main" id="{E11091DE-3DE3-E67C-5DA9-4C545670A81C}"/>
              </a:ext>
            </a:extLst>
          </p:cNvPr>
          <p:cNvSpPr txBox="1"/>
          <p:nvPr/>
        </p:nvSpPr>
        <p:spPr>
          <a:xfrm>
            <a:off x="1205849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12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DEB6865-C35A-231A-7FD5-5BCD20B2DAF1}"/>
              </a:ext>
            </a:extLst>
          </p:cNvPr>
          <p:cNvSpPr/>
          <p:nvPr/>
        </p:nvSpPr>
        <p:spPr>
          <a:xfrm>
            <a:off x="4829626" y="1155912"/>
            <a:ext cx="3738112" cy="2096392"/>
          </a:xfrm>
          <a:prstGeom prst="roundRect">
            <a:avLst>
              <a:gd name="adj" fmla="val 11308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dirty="0">
              <a:solidFill>
                <a:srgbClr val="FF0000"/>
              </a:solidFill>
              <a:latin typeface="NimbusSanL-Regu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82A22-9102-F89B-0668-A4511B9B386B}"/>
              </a:ext>
            </a:extLst>
          </p:cNvPr>
          <p:cNvSpPr/>
          <p:nvPr/>
        </p:nvSpPr>
        <p:spPr>
          <a:xfrm>
            <a:off x="5116776" y="2399611"/>
            <a:ext cx="740643" cy="275652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64F8CE-F936-00B0-5A49-88B1E82C07A7}"/>
              </a:ext>
            </a:extLst>
          </p:cNvPr>
          <p:cNvSpPr txBox="1"/>
          <p:nvPr/>
        </p:nvSpPr>
        <p:spPr>
          <a:xfrm>
            <a:off x="5988003" y="2381541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AD47"/>
                </a:solidFill>
              </a:rPr>
              <a:t>Traceback module 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07E6B9-D9A7-27CF-92BC-6BF0231A8BD9}"/>
              </a:ext>
            </a:extLst>
          </p:cNvPr>
          <p:cNvSpPr/>
          <p:nvPr/>
        </p:nvSpPr>
        <p:spPr>
          <a:xfrm>
            <a:off x="5116776" y="2812874"/>
            <a:ext cx="740643" cy="27565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7030A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1EAFAA7-3589-0B6A-D8E6-B3B8EFD90837}"/>
              </a:ext>
            </a:extLst>
          </p:cNvPr>
          <p:cNvSpPr txBox="1"/>
          <p:nvPr/>
        </p:nvSpPr>
        <p:spPr>
          <a:xfrm>
            <a:off x="5988003" y="2794805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Traceback module 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AA5F098-4E86-B00D-4835-2319A1367780}"/>
              </a:ext>
            </a:extLst>
          </p:cNvPr>
          <p:cNvSpPr txBox="1"/>
          <p:nvPr/>
        </p:nvSpPr>
        <p:spPr>
          <a:xfrm>
            <a:off x="5988003" y="1940680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Write to RAM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AEA7FD-BE89-913F-F8B4-2C350B51AE18}"/>
              </a:ext>
            </a:extLst>
          </p:cNvPr>
          <p:cNvSpPr txBox="1"/>
          <p:nvPr/>
        </p:nvSpPr>
        <p:spPr>
          <a:xfrm>
            <a:off x="5098714" y="1940680"/>
            <a:ext cx="838199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XX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2E8FC16-5871-F6B0-529E-447EFE8585CD}"/>
              </a:ext>
            </a:extLst>
          </p:cNvPr>
          <p:cNvSpPr/>
          <p:nvPr/>
        </p:nvSpPr>
        <p:spPr>
          <a:xfrm>
            <a:off x="1150990" y="1576539"/>
            <a:ext cx="2654409" cy="556479"/>
          </a:xfrm>
          <a:prstGeom prst="rect">
            <a:avLst/>
          </a:prstGeom>
          <a:noFill/>
          <a:ln w="19050">
            <a:solidFill>
              <a:srgbClr val="70AD4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2F867D-CE5E-8744-FC85-789E8AF844D8}"/>
              </a:ext>
            </a:extLst>
          </p:cNvPr>
          <p:cNvSpPr/>
          <p:nvPr/>
        </p:nvSpPr>
        <p:spPr>
          <a:xfrm>
            <a:off x="1150990" y="2409464"/>
            <a:ext cx="2654409" cy="556479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2,1">
            <a:extLst>
              <a:ext uri="{FF2B5EF4-FFF2-40B4-BE49-F238E27FC236}">
                <a16:creationId xmlns:a16="http://schemas.microsoft.com/office/drawing/2014/main" id="{AE51AF38-4545-87B5-D4B0-E2DE267D466C}"/>
              </a:ext>
            </a:extLst>
          </p:cNvPr>
          <p:cNvSpPr txBox="1"/>
          <p:nvPr/>
        </p:nvSpPr>
        <p:spPr>
          <a:xfrm>
            <a:off x="1150991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86" name="2,2">
            <a:extLst>
              <a:ext uri="{FF2B5EF4-FFF2-40B4-BE49-F238E27FC236}">
                <a16:creationId xmlns:a16="http://schemas.microsoft.com/office/drawing/2014/main" id="{EC029B03-2837-A5B8-9410-D9A5464ECC72}"/>
              </a:ext>
            </a:extLst>
          </p:cNvPr>
          <p:cNvSpPr txBox="1"/>
          <p:nvPr/>
        </p:nvSpPr>
        <p:spPr>
          <a:xfrm>
            <a:off x="1633702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07</a:t>
            </a:r>
          </a:p>
        </p:txBody>
      </p:sp>
      <p:sp>
        <p:nvSpPr>
          <p:cNvPr id="87" name="2,3">
            <a:extLst>
              <a:ext uri="{FF2B5EF4-FFF2-40B4-BE49-F238E27FC236}">
                <a16:creationId xmlns:a16="http://schemas.microsoft.com/office/drawing/2014/main" id="{E0B67397-F958-8B8B-3A0C-7AB453E37507}"/>
              </a:ext>
            </a:extLst>
          </p:cNvPr>
          <p:cNvSpPr txBox="1"/>
          <p:nvPr/>
        </p:nvSpPr>
        <p:spPr>
          <a:xfrm>
            <a:off x="2156357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06</a:t>
            </a:r>
          </a:p>
        </p:txBody>
      </p:sp>
      <p:sp>
        <p:nvSpPr>
          <p:cNvPr id="88" name="2,4" hidden="1">
            <a:extLst>
              <a:ext uri="{FF2B5EF4-FFF2-40B4-BE49-F238E27FC236}">
                <a16:creationId xmlns:a16="http://schemas.microsoft.com/office/drawing/2014/main" id="{1ACBF509-D6B1-431E-F41F-8B48688A5C8E}"/>
              </a:ext>
            </a:extLst>
          </p:cNvPr>
          <p:cNvSpPr txBox="1"/>
          <p:nvPr/>
        </p:nvSpPr>
        <p:spPr>
          <a:xfrm>
            <a:off x="2652053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2" name="2,5" hidden="1">
            <a:extLst>
              <a:ext uri="{FF2B5EF4-FFF2-40B4-BE49-F238E27FC236}">
                <a16:creationId xmlns:a16="http://schemas.microsoft.com/office/drawing/2014/main" id="{700D4AEC-4264-ACE0-9B6F-009DBBAFCE06}"/>
              </a:ext>
            </a:extLst>
          </p:cNvPr>
          <p:cNvSpPr txBox="1"/>
          <p:nvPr/>
        </p:nvSpPr>
        <p:spPr>
          <a:xfrm>
            <a:off x="3174708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3" name="1,1" hidden="1">
            <a:extLst>
              <a:ext uri="{FF2B5EF4-FFF2-40B4-BE49-F238E27FC236}">
                <a16:creationId xmlns:a16="http://schemas.microsoft.com/office/drawing/2014/main" id="{593A59D6-BC15-F464-79A2-0716A6A736ED}"/>
              </a:ext>
            </a:extLst>
          </p:cNvPr>
          <p:cNvSpPr txBox="1"/>
          <p:nvPr/>
        </p:nvSpPr>
        <p:spPr>
          <a:xfrm>
            <a:off x="1150991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99" name="1,2" hidden="1">
            <a:extLst>
              <a:ext uri="{FF2B5EF4-FFF2-40B4-BE49-F238E27FC236}">
                <a16:creationId xmlns:a16="http://schemas.microsoft.com/office/drawing/2014/main" id="{64339AF7-A7C4-5FD1-913D-F747334E89CD}"/>
              </a:ext>
            </a:extLst>
          </p:cNvPr>
          <p:cNvSpPr txBox="1"/>
          <p:nvPr/>
        </p:nvSpPr>
        <p:spPr>
          <a:xfrm>
            <a:off x="1633702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100" name="1,3" hidden="1">
            <a:extLst>
              <a:ext uri="{FF2B5EF4-FFF2-40B4-BE49-F238E27FC236}">
                <a16:creationId xmlns:a16="http://schemas.microsoft.com/office/drawing/2014/main" id="{36A15482-EF18-EFD0-1F31-C8ED2B3A25DE}"/>
              </a:ext>
            </a:extLst>
          </p:cNvPr>
          <p:cNvSpPr txBox="1"/>
          <p:nvPr/>
        </p:nvSpPr>
        <p:spPr>
          <a:xfrm>
            <a:off x="2156357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101" name="1,4" hidden="1">
            <a:extLst>
              <a:ext uri="{FF2B5EF4-FFF2-40B4-BE49-F238E27FC236}">
                <a16:creationId xmlns:a16="http://schemas.microsoft.com/office/drawing/2014/main" id="{62184135-74F8-FAB5-5768-D9376F64D166}"/>
              </a:ext>
            </a:extLst>
          </p:cNvPr>
          <p:cNvSpPr txBox="1"/>
          <p:nvPr/>
        </p:nvSpPr>
        <p:spPr>
          <a:xfrm>
            <a:off x="2652053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02</a:t>
            </a:r>
          </a:p>
        </p:txBody>
      </p:sp>
      <p:sp>
        <p:nvSpPr>
          <p:cNvPr id="102" name="1,5" hidden="1">
            <a:extLst>
              <a:ext uri="{FF2B5EF4-FFF2-40B4-BE49-F238E27FC236}">
                <a16:creationId xmlns:a16="http://schemas.microsoft.com/office/drawing/2014/main" id="{EA18E193-9279-5187-D0CA-F095E23BEB45}"/>
              </a:ext>
            </a:extLst>
          </p:cNvPr>
          <p:cNvSpPr txBox="1"/>
          <p:nvPr/>
        </p:nvSpPr>
        <p:spPr>
          <a:xfrm>
            <a:off x="3174708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96E05EC-D6A8-666D-4B57-BF2919428EA3}"/>
              </a:ext>
            </a:extLst>
          </p:cNvPr>
          <p:cNvSpPr txBox="1"/>
          <p:nvPr/>
        </p:nvSpPr>
        <p:spPr>
          <a:xfrm>
            <a:off x="5941704" y="1267244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 =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DA2165-755F-B2BC-0416-B39B6ACFD7FA}"/>
              </a:ext>
            </a:extLst>
          </p:cNvPr>
          <p:cNvSpPr txBox="1"/>
          <p:nvPr/>
        </p:nvSpPr>
        <p:spPr>
          <a:xfrm>
            <a:off x="6624808" y="1234401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12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7434503-523E-0DDC-24E6-8D24DD8F5D0E}"/>
              </a:ext>
            </a:extLst>
          </p:cNvPr>
          <p:cNvSpPr/>
          <p:nvPr/>
        </p:nvSpPr>
        <p:spPr>
          <a:xfrm>
            <a:off x="2843232" y="4726014"/>
            <a:ext cx="1522811" cy="529075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DC62ED5-99EF-8F28-9B25-01250D79494E}"/>
              </a:ext>
            </a:extLst>
          </p:cNvPr>
          <p:cNvSpPr/>
          <p:nvPr/>
        </p:nvSpPr>
        <p:spPr>
          <a:xfrm>
            <a:off x="7097162" y="4726014"/>
            <a:ext cx="1522811" cy="529075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C2EF329-3CCB-F376-75DC-E7EDF050CC71}"/>
              </a:ext>
            </a:extLst>
          </p:cNvPr>
          <p:cNvCxnSpPr/>
          <p:nvPr/>
        </p:nvCxnSpPr>
        <p:spPr>
          <a:xfrm flipV="1">
            <a:off x="2209529" y="1155912"/>
            <a:ext cx="0" cy="209639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B9AD362-C7C7-368E-5B48-66843808DE2E}"/>
              </a:ext>
            </a:extLst>
          </p:cNvPr>
          <p:cNvSpPr txBox="1"/>
          <p:nvPr/>
        </p:nvSpPr>
        <p:spPr>
          <a:xfrm>
            <a:off x="1422057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ACQ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C06ABCB-631D-D2BD-7494-5529B5A3A833}"/>
              </a:ext>
            </a:extLst>
          </p:cNvPr>
          <p:cNvSpPr txBox="1"/>
          <p:nvPr/>
        </p:nvSpPr>
        <p:spPr>
          <a:xfrm>
            <a:off x="2719795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WIN</a:t>
            </a:r>
          </a:p>
        </p:txBody>
      </p:sp>
      <p:sp>
        <p:nvSpPr>
          <p:cNvPr id="103" name="Rectangle 102">
            <a:hlinkClick r:id="rId2" action="ppaction://hlinksldjump"/>
            <a:extLst>
              <a:ext uri="{FF2B5EF4-FFF2-40B4-BE49-F238E27FC236}">
                <a16:creationId xmlns:a16="http://schemas.microsoft.com/office/drawing/2014/main" id="{12E7B6C8-7836-042D-810A-32273CFCE69A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64CF5-EEE9-A744-D982-01D38A593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133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AD363B-1512-306D-2543-E5116FEE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SMU</a:t>
            </a:r>
          </a:p>
        </p:txBody>
      </p:sp>
      <p:sp>
        <p:nvSpPr>
          <p:cNvPr id="89" name="Rectangle: Rounded Corners 88" hidden="1">
            <a:extLst>
              <a:ext uri="{FF2B5EF4-FFF2-40B4-BE49-F238E27FC236}">
                <a16:creationId xmlns:a16="http://schemas.microsoft.com/office/drawing/2014/main" id="{46EC7029-6B63-B92C-06FF-BD6E11497963}"/>
              </a:ext>
            </a:extLst>
          </p:cNvPr>
          <p:cNvSpPr/>
          <p:nvPr/>
        </p:nvSpPr>
        <p:spPr>
          <a:xfrm>
            <a:off x="5711269" y="1492530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0" name="Rectangle: Rounded Corners 89" hidden="1">
            <a:extLst>
              <a:ext uri="{FF2B5EF4-FFF2-40B4-BE49-F238E27FC236}">
                <a16:creationId xmlns:a16="http://schemas.microsoft.com/office/drawing/2014/main" id="{DCE9C475-17ED-8314-E0C8-56899A55B909}"/>
              </a:ext>
            </a:extLst>
          </p:cNvPr>
          <p:cNvSpPr/>
          <p:nvPr/>
        </p:nvSpPr>
        <p:spPr>
          <a:xfrm>
            <a:off x="5711269" y="183856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1" name="Rectangle: Rounded Corners 90" hidden="1">
            <a:extLst>
              <a:ext uri="{FF2B5EF4-FFF2-40B4-BE49-F238E27FC236}">
                <a16:creationId xmlns:a16="http://schemas.microsoft.com/office/drawing/2014/main" id="{79937AC3-4AD1-99AC-181E-EA9604ACAD4D}"/>
              </a:ext>
            </a:extLst>
          </p:cNvPr>
          <p:cNvSpPr/>
          <p:nvPr/>
        </p:nvSpPr>
        <p:spPr>
          <a:xfrm>
            <a:off x="5711269" y="262944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4" name="Rectangle: Rounded Corners 93" hidden="1">
            <a:extLst>
              <a:ext uri="{FF2B5EF4-FFF2-40B4-BE49-F238E27FC236}">
                <a16:creationId xmlns:a16="http://schemas.microsoft.com/office/drawing/2014/main" id="{89F8BA75-289C-08F2-13AD-0044A4E32AB2}"/>
              </a:ext>
            </a:extLst>
          </p:cNvPr>
          <p:cNvSpPr/>
          <p:nvPr/>
        </p:nvSpPr>
        <p:spPr>
          <a:xfrm>
            <a:off x="5711269" y="296190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7" name="Rectangle: Rounded Corners 96" hidden="1">
            <a:extLst>
              <a:ext uri="{FF2B5EF4-FFF2-40B4-BE49-F238E27FC236}">
                <a16:creationId xmlns:a16="http://schemas.microsoft.com/office/drawing/2014/main" id="{33252C56-B93E-120F-5A23-B15AB4422DE0}"/>
              </a:ext>
            </a:extLst>
          </p:cNvPr>
          <p:cNvSpPr/>
          <p:nvPr/>
        </p:nvSpPr>
        <p:spPr>
          <a:xfrm>
            <a:off x="5711269" y="500534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8" name="Rectangle: Rounded Corners 97" hidden="1">
            <a:extLst>
              <a:ext uri="{FF2B5EF4-FFF2-40B4-BE49-F238E27FC236}">
                <a16:creationId xmlns:a16="http://schemas.microsoft.com/office/drawing/2014/main" id="{A8BCA4F7-00E7-B763-096E-B1A9070549F4}"/>
              </a:ext>
            </a:extLst>
          </p:cNvPr>
          <p:cNvSpPr/>
          <p:nvPr/>
        </p:nvSpPr>
        <p:spPr>
          <a:xfrm>
            <a:off x="5711269" y="5328413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5" name="Rectangle: Rounded Corners 94" hidden="1">
            <a:extLst>
              <a:ext uri="{FF2B5EF4-FFF2-40B4-BE49-F238E27FC236}">
                <a16:creationId xmlns:a16="http://schemas.microsoft.com/office/drawing/2014/main" id="{BC38531B-F9CA-7D09-C664-324B47B3D678}"/>
              </a:ext>
            </a:extLst>
          </p:cNvPr>
          <p:cNvSpPr/>
          <p:nvPr/>
        </p:nvSpPr>
        <p:spPr>
          <a:xfrm>
            <a:off x="5711269" y="3879415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6" name="Rectangle: Rounded Corners 95" hidden="1">
            <a:extLst>
              <a:ext uri="{FF2B5EF4-FFF2-40B4-BE49-F238E27FC236}">
                <a16:creationId xmlns:a16="http://schemas.microsoft.com/office/drawing/2014/main" id="{2F83083D-4B87-B0C8-7994-D6D6ECEAD22B}"/>
              </a:ext>
            </a:extLst>
          </p:cNvPr>
          <p:cNvSpPr/>
          <p:nvPr/>
        </p:nvSpPr>
        <p:spPr>
          <a:xfrm>
            <a:off x="5711269" y="418307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E06E6C-C859-FE57-0169-D9DF920E3F0B}"/>
              </a:ext>
            </a:extLst>
          </p:cNvPr>
          <p:cNvSpPr/>
          <p:nvPr/>
        </p:nvSpPr>
        <p:spPr>
          <a:xfrm>
            <a:off x="900000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525231-9070-9CF5-4222-A2CC361B3A67}"/>
              </a:ext>
            </a:extLst>
          </p:cNvPr>
          <p:cNvCxnSpPr>
            <a:cxnSpLocks/>
          </p:cNvCxnSpPr>
          <p:nvPr/>
        </p:nvCxnSpPr>
        <p:spPr>
          <a:xfrm>
            <a:off x="900000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2C94AE-88D8-A8DC-4BE5-0EC7CE0003D9}"/>
              </a:ext>
            </a:extLst>
          </p:cNvPr>
          <p:cNvCxnSpPr>
            <a:cxnSpLocks/>
          </p:cNvCxnSpPr>
          <p:nvPr/>
        </p:nvCxnSpPr>
        <p:spPr>
          <a:xfrm>
            <a:off x="900000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97345E3-1779-F495-7B4C-AF6166A08CBA}"/>
              </a:ext>
            </a:extLst>
          </p:cNvPr>
          <p:cNvSpPr txBox="1"/>
          <p:nvPr/>
        </p:nvSpPr>
        <p:spPr>
          <a:xfrm>
            <a:off x="943466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80B3EF-9063-176D-AD8F-9F5FBF1D2CF5}"/>
              </a:ext>
            </a:extLst>
          </p:cNvPr>
          <p:cNvSpPr/>
          <p:nvPr/>
        </p:nvSpPr>
        <p:spPr>
          <a:xfrm>
            <a:off x="2983443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072E96-3B02-0146-8476-FBDAEA9012F2}"/>
              </a:ext>
            </a:extLst>
          </p:cNvPr>
          <p:cNvCxnSpPr>
            <a:cxnSpLocks/>
          </p:cNvCxnSpPr>
          <p:nvPr/>
        </p:nvCxnSpPr>
        <p:spPr>
          <a:xfrm>
            <a:off x="2983443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A339F06-E1A5-F86F-929A-BC1965B0B6DB}"/>
              </a:ext>
            </a:extLst>
          </p:cNvPr>
          <p:cNvCxnSpPr>
            <a:cxnSpLocks/>
          </p:cNvCxnSpPr>
          <p:nvPr/>
        </p:nvCxnSpPr>
        <p:spPr>
          <a:xfrm>
            <a:off x="2983443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954E393-5702-611B-1BF4-DEC326B5CF88}"/>
              </a:ext>
            </a:extLst>
          </p:cNvPr>
          <p:cNvSpPr txBox="1"/>
          <p:nvPr/>
        </p:nvSpPr>
        <p:spPr>
          <a:xfrm>
            <a:off x="3026909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6C2DFA-B4B5-5D23-5B9C-2D148B69FD5C}"/>
              </a:ext>
            </a:extLst>
          </p:cNvPr>
          <p:cNvSpPr/>
          <p:nvPr/>
        </p:nvSpPr>
        <p:spPr>
          <a:xfrm>
            <a:off x="5066886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A9A6EE-BFAB-11C6-58D9-147E3CB2EBBE}"/>
              </a:ext>
            </a:extLst>
          </p:cNvPr>
          <p:cNvCxnSpPr>
            <a:cxnSpLocks/>
          </p:cNvCxnSpPr>
          <p:nvPr/>
        </p:nvCxnSpPr>
        <p:spPr>
          <a:xfrm>
            <a:off x="5066886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EE8BCFE-17F7-0545-8FFA-58EA43176040}"/>
              </a:ext>
            </a:extLst>
          </p:cNvPr>
          <p:cNvCxnSpPr>
            <a:cxnSpLocks/>
          </p:cNvCxnSpPr>
          <p:nvPr/>
        </p:nvCxnSpPr>
        <p:spPr>
          <a:xfrm>
            <a:off x="5066886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788242E-A58B-300B-235F-B31F3CD1A181}"/>
              </a:ext>
            </a:extLst>
          </p:cNvPr>
          <p:cNvSpPr txBox="1"/>
          <p:nvPr/>
        </p:nvSpPr>
        <p:spPr>
          <a:xfrm>
            <a:off x="5110352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7EBE25-109C-DE4C-A5D3-38F9DEC11690}"/>
              </a:ext>
            </a:extLst>
          </p:cNvPr>
          <p:cNvSpPr/>
          <p:nvPr/>
        </p:nvSpPr>
        <p:spPr>
          <a:xfrm>
            <a:off x="7237262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51E52-8156-F12D-413A-C81FBBE2D1D1}"/>
              </a:ext>
            </a:extLst>
          </p:cNvPr>
          <p:cNvCxnSpPr>
            <a:cxnSpLocks/>
          </p:cNvCxnSpPr>
          <p:nvPr/>
        </p:nvCxnSpPr>
        <p:spPr>
          <a:xfrm>
            <a:off x="7237262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72039D-7120-CCA4-92BF-E44DE184FEA7}"/>
              </a:ext>
            </a:extLst>
          </p:cNvPr>
          <p:cNvCxnSpPr>
            <a:cxnSpLocks/>
          </p:cNvCxnSpPr>
          <p:nvPr/>
        </p:nvCxnSpPr>
        <p:spPr>
          <a:xfrm>
            <a:off x="7237262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92412C8-92FD-F066-17CB-4F2CE82F0B55}"/>
              </a:ext>
            </a:extLst>
          </p:cNvPr>
          <p:cNvSpPr txBox="1"/>
          <p:nvPr/>
        </p:nvSpPr>
        <p:spPr>
          <a:xfrm>
            <a:off x="7280728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4</a:t>
            </a:r>
          </a:p>
        </p:txBody>
      </p:sp>
      <p:sp>
        <p:nvSpPr>
          <p:cNvPr id="58" name="01">
            <a:extLst>
              <a:ext uri="{FF2B5EF4-FFF2-40B4-BE49-F238E27FC236}">
                <a16:creationId xmlns:a16="http://schemas.microsoft.com/office/drawing/2014/main" id="{5D42D75F-A66D-F7B5-1949-A2B3517AC7B0}"/>
              </a:ext>
            </a:extLst>
          </p:cNvPr>
          <p:cNvSpPr txBox="1"/>
          <p:nvPr/>
        </p:nvSpPr>
        <p:spPr>
          <a:xfrm>
            <a:off x="1205849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13</a:t>
            </a:r>
          </a:p>
        </p:txBody>
      </p:sp>
      <p:sp>
        <p:nvSpPr>
          <p:cNvPr id="59" name="02">
            <a:extLst>
              <a:ext uri="{FF2B5EF4-FFF2-40B4-BE49-F238E27FC236}">
                <a16:creationId xmlns:a16="http://schemas.microsoft.com/office/drawing/2014/main" id="{24EE66CC-4D83-6C01-F40E-30C6AEC792B4}"/>
              </a:ext>
            </a:extLst>
          </p:cNvPr>
          <p:cNvSpPr txBox="1"/>
          <p:nvPr/>
        </p:nvSpPr>
        <p:spPr>
          <a:xfrm>
            <a:off x="1205849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02</a:t>
            </a:r>
          </a:p>
        </p:txBody>
      </p:sp>
      <p:sp>
        <p:nvSpPr>
          <p:cNvPr id="63" name="03">
            <a:extLst>
              <a:ext uri="{FF2B5EF4-FFF2-40B4-BE49-F238E27FC236}">
                <a16:creationId xmlns:a16="http://schemas.microsoft.com/office/drawing/2014/main" id="{5AFF972C-9618-E366-83A5-9AC8F52E23D3}"/>
              </a:ext>
            </a:extLst>
          </p:cNvPr>
          <p:cNvSpPr txBox="1"/>
          <p:nvPr/>
        </p:nvSpPr>
        <p:spPr>
          <a:xfrm>
            <a:off x="3347166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61" name="04">
            <a:extLst>
              <a:ext uri="{FF2B5EF4-FFF2-40B4-BE49-F238E27FC236}">
                <a16:creationId xmlns:a16="http://schemas.microsoft.com/office/drawing/2014/main" id="{277FE03E-A44E-F22B-9DC3-D70547B26DE0}"/>
              </a:ext>
            </a:extLst>
          </p:cNvPr>
          <p:cNvSpPr txBox="1"/>
          <p:nvPr/>
        </p:nvSpPr>
        <p:spPr>
          <a:xfrm>
            <a:off x="3347166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62" name="05">
            <a:extLst>
              <a:ext uri="{FF2B5EF4-FFF2-40B4-BE49-F238E27FC236}">
                <a16:creationId xmlns:a16="http://schemas.microsoft.com/office/drawing/2014/main" id="{DE986B95-DC33-C097-DAB9-BB40B0BEC05D}"/>
              </a:ext>
            </a:extLst>
          </p:cNvPr>
          <p:cNvSpPr txBox="1"/>
          <p:nvPr/>
        </p:nvSpPr>
        <p:spPr>
          <a:xfrm>
            <a:off x="3347166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66" name="06">
            <a:extLst>
              <a:ext uri="{FF2B5EF4-FFF2-40B4-BE49-F238E27FC236}">
                <a16:creationId xmlns:a16="http://schemas.microsoft.com/office/drawing/2014/main" id="{AE38A043-241B-1C58-BC26-B3CD1551EFF2}"/>
              </a:ext>
            </a:extLst>
          </p:cNvPr>
          <p:cNvSpPr txBox="1"/>
          <p:nvPr/>
        </p:nvSpPr>
        <p:spPr>
          <a:xfrm>
            <a:off x="5384310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06</a:t>
            </a:r>
          </a:p>
        </p:txBody>
      </p:sp>
      <p:sp>
        <p:nvSpPr>
          <p:cNvPr id="64" name="07">
            <a:extLst>
              <a:ext uri="{FF2B5EF4-FFF2-40B4-BE49-F238E27FC236}">
                <a16:creationId xmlns:a16="http://schemas.microsoft.com/office/drawing/2014/main" id="{91570AA5-DDBE-05BB-D3C3-0F800C776994}"/>
              </a:ext>
            </a:extLst>
          </p:cNvPr>
          <p:cNvSpPr txBox="1"/>
          <p:nvPr/>
        </p:nvSpPr>
        <p:spPr>
          <a:xfrm>
            <a:off x="5384310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07</a:t>
            </a:r>
          </a:p>
        </p:txBody>
      </p:sp>
      <p:sp>
        <p:nvSpPr>
          <p:cNvPr id="65" name="08">
            <a:extLst>
              <a:ext uri="{FF2B5EF4-FFF2-40B4-BE49-F238E27FC236}">
                <a16:creationId xmlns:a16="http://schemas.microsoft.com/office/drawing/2014/main" id="{7C538013-AA3D-218F-B7FF-D2E4D3F7ECF1}"/>
              </a:ext>
            </a:extLst>
          </p:cNvPr>
          <p:cNvSpPr txBox="1"/>
          <p:nvPr/>
        </p:nvSpPr>
        <p:spPr>
          <a:xfrm>
            <a:off x="5384310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69" name="9">
            <a:extLst>
              <a:ext uri="{FF2B5EF4-FFF2-40B4-BE49-F238E27FC236}">
                <a16:creationId xmlns:a16="http://schemas.microsoft.com/office/drawing/2014/main" id="{605CD53B-6E16-06B0-80A3-08D8482BD691}"/>
              </a:ext>
            </a:extLst>
          </p:cNvPr>
          <p:cNvSpPr txBox="1"/>
          <p:nvPr/>
        </p:nvSpPr>
        <p:spPr>
          <a:xfrm>
            <a:off x="7578584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09</a:t>
            </a:r>
          </a:p>
        </p:txBody>
      </p:sp>
      <p:sp>
        <p:nvSpPr>
          <p:cNvPr id="67" name="10">
            <a:extLst>
              <a:ext uri="{FF2B5EF4-FFF2-40B4-BE49-F238E27FC236}">
                <a16:creationId xmlns:a16="http://schemas.microsoft.com/office/drawing/2014/main" id="{7E7C65D0-D1E3-FB7D-3171-7FB97314E7EA}"/>
              </a:ext>
            </a:extLst>
          </p:cNvPr>
          <p:cNvSpPr txBox="1"/>
          <p:nvPr/>
        </p:nvSpPr>
        <p:spPr>
          <a:xfrm>
            <a:off x="7578584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68" name="11">
            <a:extLst>
              <a:ext uri="{FF2B5EF4-FFF2-40B4-BE49-F238E27FC236}">
                <a16:creationId xmlns:a16="http://schemas.microsoft.com/office/drawing/2014/main" id="{109802B6-4B06-4183-781E-B9C3EBAA4719}"/>
              </a:ext>
            </a:extLst>
          </p:cNvPr>
          <p:cNvSpPr txBox="1"/>
          <p:nvPr/>
        </p:nvSpPr>
        <p:spPr>
          <a:xfrm>
            <a:off x="7578584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60" name="12">
            <a:extLst>
              <a:ext uri="{FF2B5EF4-FFF2-40B4-BE49-F238E27FC236}">
                <a16:creationId xmlns:a16="http://schemas.microsoft.com/office/drawing/2014/main" id="{E11091DE-3DE3-E67C-5DA9-4C545670A81C}"/>
              </a:ext>
            </a:extLst>
          </p:cNvPr>
          <p:cNvSpPr txBox="1"/>
          <p:nvPr/>
        </p:nvSpPr>
        <p:spPr>
          <a:xfrm>
            <a:off x="1205849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12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DEB6865-C35A-231A-7FD5-5BCD20B2DAF1}"/>
              </a:ext>
            </a:extLst>
          </p:cNvPr>
          <p:cNvSpPr/>
          <p:nvPr/>
        </p:nvSpPr>
        <p:spPr>
          <a:xfrm>
            <a:off x="4829626" y="1155912"/>
            <a:ext cx="3738112" cy="2096392"/>
          </a:xfrm>
          <a:prstGeom prst="roundRect">
            <a:avLst>
              <a:gd name="adj" fmla="val 11308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dirty="0">
              <a:solidFill>
                <a:srgbClr val="FF0000"/>
              </a:solidFill>
              <a:latin typeface="NimbusSanL-Regu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82A22-9102-F89B-0668-A4511B9B386B}"/>
              </a:ext>
            </a:extLst>
          </p:cNvPr>
          <p:cNvSpPr/>
          <p:nvPr/>
        </p:nvSpPr>
        <p:spPr>
          <a:xfrm>
            <a:off x="5116776" y="2399611"/>
            <a:ext cx="740643" cy="275652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64F8CE-F936-00B0-5A49-88B1E82C07A7}"/>
              </a:ext>
            </a:extLst>
          </p:cNvPr>
          <p:cNvSpPr txBox="1"/>
          <p:nvPr/>
        </p:nvSpPr>
        <p:spPr>
          <a:xfrm>
            <a:off x="5988003" y="2381541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AD47"/>
                </a:solidFill>
              </a:rPr>
              <a:t>Traceback module 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07E6B9-D9A7-27CF-92BC-6BF0231A8BD9}"/>
              </a:ext>
            </a:extLst>
          </p:cNvPr>
          <p:cNvSpPr/>
          <p:nvPr/>
        </p:nvSpPr>
        <p:spPr>
          <a:xfrm>
            <a:off x="5116776" y="2812874"/>
            <a:ext cx="740643" cy="27565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7030A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1EAFAA7-3589-0B6A-D8E6-B3B8EFD90837}"/>
              </a:ext>
            </a:extLst>
          </p:cNvPr>
          <p:cNvSpPr txBox="1"/>
          <p:nvPr/>
        </p:nvSpPr>
        <p:spPr>
          <a:xfrm>
            <a:off x="5988003" y="2794805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Traceback module 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AA5F098-4E86-B00D-4835-2319A1367780}"/>
              </a:ext>
            </a:extLst>
          </p:cNvPr>
          <p:cNvSpPr txBox="1"/>
          <p:nvPr/>
        </p:nvSpPr>
        <p:spPr>
          <a:xfrm>
            <a:off x="5988003" y="1940680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Write to RAM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AEA7FD-BE89-913F-F8B4-2C350B51AE18}"/>
              </a:ext>
            </a:extLst>
          </p:cNvPr>
          <p:cNvSpPr txBox="1"/>
          <p:nvPr/>
        </p:nvSpPr>
        <p:spPr>
          <a:xfrm>
            <a:off x="5098714" y="1940680"/>
            <a:ext cx="838199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XX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2E8FC16-5871-F6B0-529E-447EFE8585CD}"/>
              </a:ext>
            </a:extLst>
          </p:cNvPr>
          <p:cNvSpPr/>
          <p:nvPr/>
        </p:nvSpPr>
        <p:spPr>
          <a:xfrm>
            <a:off x="1150990" y="1576539"/>
            <a:ext cx="2654409" cy="556479"/>
          </a:xfrm>
          <a:prstGeom prst="rect">
            <a:avLst/>
          </a:prstGeom>
          <a:noFill/>
          <a:ln w="19050">
            <a:solidFill>
              <a:srgbClr val="70AD4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2F867D-CE5E-8744-FC85-789E8AF844D8}"/>
              </a:ext>
            </a:extLst>
          </p:cNvPr>
          <p:cNvSpPr/>
          <p:nvPr/>
        </p:nvSpPr>
        <p:spPr>
          <a:xfrm>
            <a:off x="1150990" y="2409464"/>
            <a:ext cx="2654409" cy="556479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2,1">
            <a:extLst>
              <a:ext uri="{FF2B5EF4-FFF2-40B4-BE49-F238E27FC236}">
                <a16:creationId xmlns:a16="http://schemas.microsoft.com/office/drawing/2014/main" id="{AE51AF38-4545-87B5-D4B0-E2DE267D466C}"/>
              </a:ext>
            </a:extLst>
          </p:cNvPr>
          <p:cNvSpPr txBox="1"/>
          <p:nvPr/>
        </p:nvSpPr>
        <p:spPr>
          <a:xfrm>
            <a:off x="1150991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86" name="2,2">
            <a:extLst>
              <a:ext uri="{FF2B5EF4-FFF2-40B4-BE49-F238E27FC236}">
                <a16:creationId xmlns:a16="http://schemas.microsoft.com/office/drawing/2014/main" id="{EC029B03-2837-A5B8-9410-D9A5464ECC72}"/>
              </a:ext>
            </a:extLst>
          </p:cNvPr>
          <p:cNvSpPr txBox="1"/>
          <p:nvPr/>
        </p:nvSpPr>
        <p:spPr>
          <a:xfrm>
            <a:off x="1633702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07</a:t>
            </a:r>
          </a:p>
        </p:txBody>
      </p:sp>
      <p:sp>
        <p:nvSpPr>
          <p:cNvPr id="87" name="2,3">
            <a:extLst>
              <a:ext uri="{FF2B5EF4-FFF2-40B4-BE49-F238E27FC236}">
                <a16:creationId xmlns:a16="http://schemas.microsoft.com/office/drawing/2014/main" id="{E0B67397-F958-8B8B-3A0C-7AB453E37507}"/>
              </a:ext>
            </a:extLst>
          </p:cNvPr>
          <p:cNvSpPr txBox="1"/>
          <p:nvPr/>
        </p:nvSpPr>
        <p:spPr>
          <a:xfrm>
            <a:off x="2156357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06</a:t>
            </a:r>
          </a:p>
        </p:txBody>
      </p:sp>
      <p:sp>
        <p:nvSpPr>
          <p:cNvPr id="88" name="2,4">
            <a:extLst>
              <a:ext uri="{FF2B5EF4-FFF2-40B4-BE49-F238E27FC236}">
                <a16:creationId xmlns:a16="http://schemas.microsoft.com/office/drawing/2014/main" id="{1ACBF509-D6B1-431E-F41F-8B48688A5C8E}"/>
              </a:ext>
            </a:extLst>
          </p:cNvPr>
          <p:cNvSpPr txBox="1"/>
          <p:nvPr/>
        </p:nvSpPr>
        <p:spPr>
          <a:xfrm>
            <a:off x="2652053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92" name="2,5" hidden="1">
            <a:extLst>
              <a:ext uri="{FF2B5EF4-FFF2-40B4-BE49-F238E27FC236}">
                <a16:creationId xmlns:a16="http://schemas.microsoft.com/office/drawing/2014/main" id="{700D4AEC-4264-ACE0-9B6F-009DBBAFCE06}"/>
              </a:ext>
            </a:extLst>
          </p:cNvPr>
          <p:cNvSpPr txBox="1"/>
          <p:nvPr/>
        </p:nvSpPr>
        <p:spPr>
          <a:xfrm>
            <a:off x="3174708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93" name="1,1">
            <a:extLst>
              <a:ext uri="{FF2B5EF4-FFF2-40B4-BE49-F238E27FC236}">
                <a16:creationId xmlns:a16="http://schemas.microsoft.com/office/drawing/2014/main" id="{593A59D6-BC15-F464-79A2-0716A6A736ED}"/>
              </a:ext>
            </a:extLst>
          </p:cNvPr>
          <p:cNvSpPr txBox="1"/>
          <p:nvPr/>
        </p:nvSpPr>
        <p:spPr>
          <a:xfrm>
            <a:off x="1150991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99" name="1,2" hidden="1">
            <a:extLst>
              <a:ext uri="{FF2B5EF4-FFF2-40B4-BE49-F238E27FC236}">
                <a16:creationId xmlns:a16="http://schemas.microsoft.com/office/drawing/2014/main" id="{64339AF7-A7C4-5FD1-913D-F747334E89CD}"/>
              </a:ext>
            </a:extLst>
          </p:cNvPr>
          <p:cNvSpPr txBox="1"/>
          <p:nvPr/>
        </p:nvSpPr>
        <p:spPr>
          <a:xfrm>
            <a:off x="1633702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100" name="1,3" hidden="1">
            <a:extLst>
              <a:ext uri="{FF2B5EF4-FFF2-40B4-BE49-F238E27FC236}">
                <a16:creationId xmlns:a16="http://schemas.microsoft.com/office/drawing/2014/main" id="{36A15482-EF18-EFD0-1F31-C8ED2B3A25DE}"/>
              </a:ext>
            </a:extLst>
          </p:cNvPr>
          <p:cNvSpPr txBox="1"/>
          <p:nvPr/>
        </p:nvSpPr>
        <p:spPr>
          <a:xfrm>
            <a:off x="2156357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101" name="1,4" hidden="1">
            <a:extLst>
              <a:ext uri="{FF2B5EF4-FFF2-40B4-BE49-F238E27FC236}">
                <a16:creationId xmlns:a16="http://schemas.microsoft.com/office/drawing/2014/main" id="{62184135-74F8-FAB5-5768-D9376F64D166}"/>
              </a:ext>
            </a:extLst>
          </p:cNvPr>
          <p:cNvSpPr txBox="1"/>
          <p:nvPr/>
        </p:nvSpPr>
        <p:spPr>
          <a:xfrm>
            <a:off x="2652053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02</a:t>
            </a:r>
          </a:p>
        </p:txBody>
      </p:sp>
      <p:sp>
        <p:nvSpPr>
          <p:cNvPr id="102" name="1,5" hidden="1">
            <a:extLst>
              <a:ext uri="{FF2B5EF4-FFF2-40B4-BE49-F238E27FC236}">
                <a16:creationId xmlns:a16="http://schemas.microsoft.com/office/drawing/2014/main" id="{EA18E193-9279-5187-D0CA-F095E23BEB45}"/>
              </a:ext>
            </a:extLst>
          </p:cNvPr>
          <p:cNvSpPr txBox="1"/>
          <p:nvPr/>
        </p:nvSpPr>
        <p:spPr>
          <a:xfrm>
            <a:off x="3174708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96E05EC-D6A8-666D-4B57-BF2919428EA3}"/>
              </a:ext>
            </a:extLst>
          </p:cNvPr>
          <p:cNvSpPr txBox="1"/>
          <p:nvPr/>
        </p:nvSpPr>
        <p:spPr>
          <a:xfrm>
            <a:off x="5941704" y="1267244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 =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DA2165-755F-B2BC-0416-B39B6ACFD7FA}"/>
              </a:ext>
            </a:extLst>
          </p:cNvPr>
          <p:cNvSpPr txBox="1"/>
          <p:nvPr/>
        </p:nvSpPr>
        <p:spPr>
          <a:xfrm>
            <a:off x="6624808" y="1234401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13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7434503-523E-0DDC-24E6-8D24DD8F5D0E}"/>
              </a:ext>
            </a:extLst>
          </p:cNvPr>
          <p:cNvSpPr/>
          <p:nvPr/>
        </p:nvSpPr>
        <p:spPr>
          <a:xfrm>
            <a:off x="2843232" y="4155929"/>
            <a:ext cx="1522811" cy="529075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DC62ED5-99EF-8F28-9B25-01250D79494E}"/>
              </a:ext>
            </a:extLst>
          </p:cNvPr>
          <p:cNvSpPr/>
          <p:nvPr/>
        </p:nvSpPr>
        <p:spPr>
          <a:xfrm>
            <a:off x="7097162" y="4155929"/>
            <a:ext cx="1522811" cy="529075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258D864-065A-D06D-11CE-EB52DF4F08E2}"/>
              </a:ext>
            </a:extLst>
          </p:cNvPr>
          <p:cNvCxnSpPr/>
          <p:nvPr/>
        </p:nvCxnSpPr>
        <p:spPr>
          <a:xfrm flipV="1">
            <a:off x="2209529" y="1155912"/>
            <a:ext cx="0" cy="209639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1AD282A8-DC7E-CB2F-F365-537D82FD8CA5}"/>
              </a:ext>
            </a:extLst>
          </p:cNvPr>
          <p:cNvSpPr txBox="1"/>
          <p:nvPr/>
        </p:nvSpPr>
        <p:spPr>
          <a:xfrm>
            <a:off x="1422057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ACQ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132061A-5414-BA50-E1EB-8813A8983351}"/>
              </a:ext>
            </a:extLst>
          </p:cNvPr>
          <p:cNvSpPr txBox="1"/>
          <p:nvPr/>
        </p:nvSpPr>
        <p:spPr>
          <a:xfrm>
            <a:off x="2719795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WIN</a:t>
            </a:r>
          </a:p>
        </p:txBody>
      </p:sp>
      <p:sp>
        <p:nvSpPr>
          <p:cNvPr id="103" name="Rectangle 102">
            <a:hlinkClick r:id="rId2" action="ppaction://hlinksldjump"/>
            <a:extLst>
              <a:ext uri="{FF2B5EF4-FFF2-40B4-BE49-F238E27FC236}">
                <a16:creationId xmlns:a16="http://schemas.microsoft.com/office/drawing/2014/main" id="{DF915A5C-2349-9E0F-5281-E96D442D26F4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4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64CF5-EEE9-A744-D982-01D38A593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134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AD363B-1512-306D-2543-E5116FEE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SMU</a:t>
            </a:r>
          </a:p>
        </p:txBody>
      </p:sp>
      <p:sp>
        <p:nvSpPr>
          <p:cNvPr id="89" name="Rectangle: Rounded Corners 88" hidden="1">
            <a:extLst>
              <a:ext uri="{FF2B5EF4-FFF2-40B4-BE49-F238E27FC236}">
                <a16:creationId xmlns:a16="http://schemas.microsoft.com/office/drawing/2014/main" id="{46EC7029-6B63-B92C-06FF-BD6E11497963}"/>
              </a:ext>
            </a:extLst>
          </p:cNvPr>
          <p:cNvSpPr/>
          <p:nvPr/>
        </p:nvSpPr>
        <p:spPr>
          <a:xfrm>
            <a:off x="5711269" y="1492530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0" name="Rectangle: Rounded Corners 89" hidden="1">
            <a:extLst>
              <a:ext uri="{FF2B5EF4-FFF2-40B4-BE49-F238E27FC236}">
                <a16:creationId xmlns:a16="http://schemas.microsoft.com/office/drawing/2014/main" id="{DCE9C475-17ED-8314-E0C8-56899A55B909}"/>
              </a:ext>
            </a:extLst>
          </p:cNvPr>
          <p:cNvSpPr/>
          <p:nvPr/>
        </p:nvSpPr>
        <p:spPr>
          <a:xfrm>
            <a:off x="5711269" y="183856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1" name="Rectangle: Rounded Corners 90" hidden="1">
            <a:extLst>
              <a:ext uri="{FF2B5EF4-FFF2-40B4-BE49-F238E27FC236}">
                <a16:creationId xmlns:a16="http://schemas.microsoft.com/office/drawing/2014/main" id="{79937AC3-4AD1-99AC-181E-EA9604ACAD4D}"/>
              </a:ext>
            </a:extLst>
          </p:cNvPr>
          <p:cNvSpPr/>
          <p:nvPr/>
        </p:nvSpPr>
        <p:spPr>
          <a:xfrm>
            <a:off x="5711269" y="262944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4" name="Rectangle: Rounded Corners 93" hidden="1">
            <a:extLst>
              <a:ext uri="{FF2B5EF4-FFF2-40B4-BE49-F238E27FC236}">
                <a16:creationId xmlns:a16="http://schemas.microsoft.com/office/drawing/2014/main" id="{89F8BA75-289C-08F2-13AD-0044A4E32AB2}"/>
              </a:ext>
            </a:extLst>
          </p:cNvPr>
          <p:cNvSpPr/>
          <p:nvPr/>
        </p:nvSpPr>
        <p:spPr>
          <a:xfrm>
            <a:off x="5711269" y="296190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7" name="Rectangle: Rounded Corners 96" hidden="1">
            <a:extLst>
              <a:ext uri="{FF2B5EF4-FFF2-40B4-BE49-F238E27FC236}">
                <a16:creationId xmlns:a16="http://schemas.microsoft.com/office/drawing/2014/main" id="{33252C56-B93E-120F-5A23-B15AB4422DE0}"/>
              </a:ext>
            </a:extLst>
          </p:cNvPr>
          <p:cNvSpPr/>
          <p:nvPr/>
        </p:nvSpPr>
        <p:spPr>
          <a:xfrm>
            <a:off x="5711269" y="500534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8" name="Rectangle: Rounded Corners 97" hidden="1">
            <a:extLst>
              <a:ext uri="{FF2B5EF4-FFF2-40B4-BE49-F238E27FC236}">
                <a16:creationId xmlns:a16="http://schemas.microsoft.com/office/drawing/2014/main" id="{A8BCA4F7-00E7-B763-096E-B1A9070549F4}"/>
              </a:ext>
            </a:extLst>
          </p:cNvPr>
          <p:cNvSpPr/>
          <p:nvPr/>
        </p:nvSpPr>
        <p:spPr>
          <a:xfrm>
            <a:off x="5711269" y="5328413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5" name="Rectangle: Rounded Corners 94" hidden="1">
            <a:extLst>
              <a:ext uri="{FF2B5EF4-FFF2-40B4-BE49-F238E27FC236}">
                <a16:creationId xmlns:a16="http://schemas.microsoft.com/office/drawing/2014/main" id="{BC38531B-F9CA-7D09-C664-324B47B3D678}"/>
              </a:ext>
            </a:extLst>
          </p:cNvPr>
          <p:cNvSpPr/>
          <p:nvPr/>
        </p:nvSpPr>
        <p:spPr>
          <a:xfrm>
            <a:off x="5711269" y="3879415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6" name="Rectangle: Rounded Corners 95" hidden="1">
            <a:extLst>
              <a:ext uri="{FF2B5EF4-FFF2-40B4-BE49-F238E27FC236}">
                <a16:creationId xmlns:a16="http://schemas.microsoft.com/office/drawing/2014/main" id="{2F83083D-4B87-B0C8-7994-D6D6ECEAD22B}"/>
              </a:ext>
            </a:extLst>
          </p:cNvPr>
          <p:cNvSpPr/>
          <p:nvPr/>
        </p:nvSpPr>
        <p:spPr>
          <a:xfrm>
            <a:off x="5711269" y="418307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E06E6C-C859-FE57-0169-D9DF920E3F0B}"/>
              </a:ext>
            </a:extLst>
          </p:cNvPr>
          <p:cNvSpPr/>
          <p:nvPr/>
        </p:nvSpPr>
        <p:spPr>
          <a:xfrm>
            <a:off x="900000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525231-9070-9CF5-4222-A2CC361B3A67}"/>
              </a:ext>
            </a:extLst>
          </p:cNvPr>
          <p:cNvCxnSpPr>
            <a:cxnSpLocks/>
          </p:cNvCxnSpPr>
          <p:nvPr/>
        </p:nvCxnSpPr>
        <p:spPr>
          <a:xfrm>
            <a:off x="900000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2C94AE-88D8-A8DC-4BE5-0EC7CE0003D9}"/>
              </a:ext>
            </a:extLst>
          </p:cNvPr>
          <p:cNvCxnSpPr>
            <a:cxnSpLocks/>
          </p:cNvCxnSpPr>
          <p:nvPr/>
        </p:nvCxnSpPr>
        <p:spPr>
          <a:xfrm>
            <a:off x="900000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97345E3-1779-F495-7B4C-AF6166A08CBA}"/>
              </a:ext>
            </a:extLst>
          </p:cNvPr>
          <p:cNvSpPr txBox="1"/>
          <p:nvPr/>
        </p:nvSpPr>
        <p:spPr>
          <a:xfrm>
            <a:off x="943466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80B3EF-9063-176D-AD8F-9F5FBF1D2CF5}"/>
              </a:ext>
            </a:extLst>
          </p:cNvPr>
          <p:cNvSpPr/>
          <p:nvPr/>
        </p:nvSpPr>
        <p:spPr>
          <a:xfrm>
            <a:off x="2983443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072E96-3B02-0146-8476-FBDAEA9012F2}"/>
              </a:ext>
            </a:extLst>
          </p:cNvPr>
          <p:cNvCxnSpPr>
            <a:cxnSpLocks/>
          </p:cNvCxnSpPr>
          <p:nvPr/>
        </p:nvCxnSpPr>
        <p:spPr>
          <a:xfrm>
            <a:off x="2983443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A339F06-E1A5-F86F-929A-BC1965B0B6DB}"/>
              </a:ext>
            </a:extLst>
          </p:cNvPr>
          <p:cNvCxnSpPr>
            <a:cxnSpLocks/>
          </p:cNvCxnSpPr>
          <p:nvPr/>
        </p:nvCxnSpPr>
        <p:spPr>
          <a:xfrm>
            <a:off x="2983443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954E393-5702-611B-1BF4-DEC326B5CF88}"/>
              </a:ext>
            </a:extLst>
          </p:cNvPr>
          <p:cNvSpPr txBox="1"/>
          <p:nvPr/>
        </p:nvSpPr>
        <p:spPr>
          <a:xfrm>
            <a:off x="3026909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6C2DFA-B4B5-5D23-5B9C-2D148B69FD5C}"/>
              </a:ext>
            </a:extLst>
          </p:cNvPr>
          <p:cNvSpPr/>
          <p:nvPr/>
        </p:nvSpPr>
        <p:spPr>
          <a:xfrm>
            <a:off x="5066886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A9A6EE-BFAB-11C6-58D9-147E3CB2EBBE}"/>
              </a:ext>
            </a:extLst>
          </p:cNvPr>
          <p:cNvCxnSpPr>
            <a:cxnSpLocks/>
          </p:cNvCxnSpPr>
          <p:nvPr/>
        </p:nvCxnSpPr>
        <p:spPr>
          <a:xfrm>
            <a:off x="5066886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EE8BCFE-17F7-0545-8FFA-58EA43176040}"/>
              </a:ext>
            </a:extLst>
          </p:cNvPr>
          <p:cNvCxnSpPr>
            <a:cxnSpLocks/>
          </p:cNvCxnSpPr>
          <p:nvPr/>
        </p:nvCxnSpPr>
        <p:spPr>
          <a:xfrm>
            <a:off x="5066886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788242E-A58B-300B-235F-B31F3CD1A181}"/>
              </a:ext>
            </a:extLst>
          </p:cNvPr>
          <p:cNvSpPr txBox="1"/>
          <p:nvPr/>
        </p:nvSpPr>
        <p:spPr>
          <a:xfrm>
            <a:off x="5110352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7EBE25-109C-DE4C-A5D3-38F9DEC11690}"/>
              </a:ext>
            </a:extLst>
          </p:cNvPr>
          <p:cNvSpPr/>
          <p:nvPr/>
        </p:nvSpPr>
        <p:spPr>
          <a:xfrm>
            <a:off x="7237262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51E52-8156-F12D-413A-C81FBBE2D1D1}"/>
              </a:ext>
            </a:extLst>
          </p:cNvPr>
          <p:cNvCxnSpPr>
            <a:cxnSpLocks/>
          </p:cNvCxnSpPr>
          <p:nvPr/>
        </p:nvCxnSpPr>
        <p:spPr>
          <a:xfrm>
            <a:off x="7237262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72039D-7120-CCA4-92BF-E44DE184FEA7}"/>
              </a:ext>
            </a:extLst>
          </p:cNvPr>
          <p:cNvCxnSpPr>
            <a:cxnSpLocks/>
          </p:cNvCxnSpPr>
          <p:nvPr/>
        </p:nvCxnSpPr>
        <p:spPr>
          <a:xfrm>
            <a:off x="7237262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92412C8-92FD-F066-17CB-4F2CE82F0B55}"/>
              </a:ext>
            </a:extLst>
          </p:cNvPr>
          <p:cNvSpPr txBox="1"/>
          <p:nvPr/>
        </p:nvSpPr>
        <p:spPr>
          <a:xfrm>
            <a:off x="7280728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4</a:t>
            </a:r>
          </a:p>
        </p:txBody>
      </p:sp>
      <p:sp>
        <p:nvSpPr>
          <p:cNvPr id="58" name="01">
            <a:extLst>
              <a:ext uri="{FF2B5EF4-FFF2-40B4-BE49-F238E27FC236}">
                <a16:creationId xmlns:a16="http://schemas.microsoft.com/office/drawing/2014/main" id="{5D42D75F-A66D-F7B5-1949-A2B3517AC7B0}"/>
              </a:ext>
            </a:extLst>
          </p:cNvPr>
          <p:cNvSpPr txBox="1"/>
          <p:nvPr/>
        </p:nvSpPr>
        <p:spPr>
          <a:xfrm>
            <a:off x="1205849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13</a:t>
            </a:r>
          </a:p>
        </p:txBody>
      </p:sp>
      <p:sp>
        <p:nvSpPr>
          <p:cNvPr id="59" name="02">
            <a:extLst>
              <a:ext uri="{FF2B5EF4-FFF2-40B4-BE49-F238E27FC236}">
                <a16:creationId xmlns:a16="http://schemas.microsoft.com/office/drawing/2014/main" id="{24EE66CC-4D83-6C01-F40E-30C6AEC792B4}"/>
              </a:ext>
            </a:extLst>
          </p:cNvPr>
          <p:cNvSpPr txBox="1"/>
          <p:nvPr/>
        </p:nvSpPr>
        <p:spPr>
          <a:xfrm>
            <a:off x="1205849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14</a:t>
            </a:r>
          </a:p>
        </p:txBody>
      </p:sp>
      <p:sp>
        <p:nvSpPr>
          <p:cNvPr id="63" name="03">
            <a:extLst>
              <a:ext uri="{FF2B5EF4-FFF2-40B4-BE49-F238E27FC236}">
                <a16:creationId xmlns:a16="http://schemas.microsoft.com/office/drawing/2014/main" id="{5AFF972C-9618-E366-83A5-9AC8F52E23D3}"/>
              </a:ext>
            </a:extLst>
          </p:cNvPr>
          <p:cNvSpPr txBox="1"/>
          <p:nvPr/>
        </p:nvSpPr>
        <p:spPr>
          <a:xfrm>
            <a:off x="3347166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61" name="04">
            <a:extLst>
              <a:ext uri="{FF2B5EF4-FFF2-40B4-BE49-F238E27FC236}">
                <a16:creationId xmlns:a16="http://schemas.microsoft.com/office/drawing/2014/main" id="{277FE03E-A44E-F22B-9DC3-D70547B26DE0}"/>
              </a:ext>
            </a:extLst>
          </p:cNvPr>
          <p:cNvSpPr txBox="1"/>
          <p:nvPr/>
        </p:nvSpPr>
        <p:spPr>
          <a:xfrm>
            <a:off x="3347166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62" name="05">
            <a:extLst>
              <a:ext uri="{FF2B5EF4-FFF2-40B4-BE49-F238E27FC236}">
                <a16:creationId xmlns:a16="http://schemas.microsoft.com/office/drawing/2014/main" id="{DE986B95-DC33-C097-DAB9-BB40B0BEC05D}"/>
              </a:ext>
            </a:extLst>
          </p:cNvPr>
          <p:cNvSpPr txBox="1"/>
          <p:nvPr/>
        </p:nvSpPr>
        <p:spPr>
          <a:xfrm>
            <a:off x="3347166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66" name="06">
            <a:extLst>
              <a:ext uri="{FF2B5EF4-FFF2-40B4-BE49-F238E27FC236}">
                <a16:creationId xmlns:a16="http://schemas.microsoft.com/office/drawing/2014/main" id="{AE38A043-241B-1C58-BC26-B3CD1551EFF2}"/>
              </a:ext>
            </a:extLst>
          </p:cNvPr>
          <p:cNvSpPr txBox="1"/>
          <p:nvPr/>
        </p:nvSpPr>
        <p:spPr>
          <a:xfrm>
            <a:off x="5384310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06</a:t>
            </a:r>
          </a:p>
        </p:txBody>
      </p:sp>
      <p:sp>
        <p:nvSpPr>
          <p:cNvPr id="64" name="07">
            <a:extLst>
              <a:ext uri="{FF2B5EF4-FFF2-40B4-BE49-F238E27FC236}">
                <a16:creationId xmlns:a16="http://schemas.microsoft.com/office/drawing/2014/main" id="{91570AA5-DDBE-05BB-D3C3-0F800C776994}"/>
              </a:ext>
            </a:extLst>
          </p:cNvPr>
          <p:cNvSpPr txBox="1"/>
          <p:nvPr/>
        </p:nvSpPr>
        <p:spPr>
          <a:xfrm>
            <a:off x="5384310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07</a:t>
            </a:r>
          </a:p>
        </p:txBody>
      </p:sp>
      <p:sp>
        <p:nvSpPr>
          <p:cNvPr id="65" name="08">
            <a:extLst>
              <a:ext uri="{FF2B5EF4-FFF2-40B4-BE49-F238E27FC236}">
                <a16:creationId xmlns:a16="http://schemas.microsoft.com/office/drawing/2014/main" id="{7C538013-AA3D-218F-B7FF-D2E4D3F7ECF1}"/>
              </a:ext>
            </a:extLst>
          </p:cNvPr>
          <p:cNvSpPr txBox="1"/>
          <p:nvPr/>
        </p:nvSpPr>
        <p:spPr>
          <a:xfrm>
            <a:off x="5384310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69" name="9">
            <a:extLst>
              <a:ext uri="{FF2B5EF4-FFF2-40B4-BE49-F238E27FC236}">
                <a16:creationId xmlns:a16="http://schemas.microsoft.com/office/drawing/2014/main" id="{605CD53B-6E16-06B0-80A3-08D8482BD691}"/>
              </a:ext>
            </a:extLst>
          </p:cNvPr>
          <p:cNvSpPr txBox="1"/>
          <p:nvPr/>
        </p:nvSpPr>
        <p:spPr>
          <a:xfrm>
            <a:off x="7578584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09</a:t>
            </a:r>
          </a:p>
        </p:txBody>
      </p:sp>
      <p:sp>
        <p:nvSpPr>
          <p:cNvPr id="67" name="10">
            <a:extLst>
              <a:ext uri="{FF2B5EF4-FFF2-40B4-BE49-F238E27FC236}">
                <a16:creationId xmlns:a16="http://schemas.microsoft.com/office/drawing/2014/main" id="{7E7C65D0-D1E3-FB7D-3171-7FB97314E7EA}"/>
              </a:ext>
            </a:extLst>
          </p:cNvPr>
          <p:cNvSpPr txBox="1"/>
          <p:nvPr/>
        </p:nvSpPr>
        <p:spPr>
          <a:xfrm>
            <a:off x="7578584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68" name="11">
            <a:extLst>
              <a:ext uri="{FF2B5EF4-FFF2-40B4-BE49-F238E27FC236}">
                <a16:creationId xmlns:a16="http://schemas.microsoft.com/office/drawing/2014/main" id="{109802B6-4B06-4183-781E-B9C3EBAA4719}"/>
              </a:ext>
            </a:extLst>
          </p:cNvPr>
          <p:cNvSpPr txBox="1"/>
          <p:nvPr/>
        </p:nvSpPr>
        <p:spPr>
          <a:xfrm>
            <a:off x="7578584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60" name="12">
            <a:extLst>
              <a:ext uri="{FF2B5EF4-FFF2-40B4-BE49-F238E27FC236}">
                <a16:creationId xmlns:a16="http://schemas.microsoft.com/office/drawing/2014/main" id="{E11091DE-3DE3-E67C-5DA9-4C545670A81C}"/>
              </a:ext>
            </a:extLst>
          </p:cNvPr>
          <p:cNvSpPr txBox="1"/>
          <p:nvPr/>
        </p:nvSpPr>
        <p:spPr>
          <a:xfrm>
            <a:off x="1205849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12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DEB6865-C35A-231A-7FD5-5BCD20B2DAF1}"/>
              </a:ext>
            </a:extLst>
          </p:cNvPr>
          <p:cNvSpPr/>
          <p:nvPr/>
        </p:nvSpPr>
        <p:spPr>
          <a:xfrm>
            <a:off x="4829626" y="1155912"/>
            <a:ext cx="3738112" cy="2096392"/>
          </a:xfrm>
          <a:prstGeom prst="roundRect">
            <a:avLst>
              <a:gd name="adj" fmla="val 11308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dirty="0">
              <a:solidFill>
                <a:srgbClr val="FF0000"/>
              </a:solidFill>
              <a:latin typeface="NimbusSanL-Regu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82A22-9102-F89B-0668-A4511B9B386B}"/>
              </a:ext>
            </a:extLst>
          </p:cNvPr>
          <p:cNvSpPr/>
          <p:nvPr/>
        </p:nvSpPr>
        <p:spPr>
          <a:xfrm>
            <a:off x="5116776" y="2399611"/>
            <a:ext cx="740643" cy="275652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64F8CE-F936-00B0-5A49-88B1E82C07A7}"/>
              </a:ext>
            </a:extLst>
          </p:cNvPr>
          <p:cNvSpPr txBox="1"/>
          <p:nvPr/>
        </p:nvSpPr>
        <p:spPr>
          <a:xfrm>
            <a:off x="5988003" y="2381541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AD47"/>
                </a:solidFill>
              </a:rPr>
              <a:t>Traceback module 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07E6B9-D9A7-27CF-92BC-6BF0231A8BD9}"/>
              </a:ext>
            </a:extLst>
          </p:cNvPr>
          <p:cNvSpPr/>
          <p:nvPr/>
        </p:nvSpPr>
        <p:spPr>
          <a:xfrm>
            <a:off x="5116776" y="2812874"/>
            <a:ext cx="740643" cy="27565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7030A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1EAFAA7-3589-0B6A-D8E6-B3B8EFD90837}"/>
              </a:ext>
            </a:extLst>
          </p:cNvPr>
          <p:cNvSpPr txBox="1"/>
          <p:nvPr/>
        </p:nvSpPr>
        <p:spPr>
          <a:xfrm>
            <a:off x="5988003" y="2794805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Traceback module 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AA5F098-4E86-B00D-4835-2319A1367780}"/>
              </a:ext>
            </a:extLst>
          </p:cNvPr>
          <p:cNvSpPr txBox="1"/>
          <p:nvPr/>
        </p:nvSpPr>
        <p:spPr>
          <a:xfrm>
            <a:off x="5988003" y="1940680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Write to RAM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AEA7FD-BE89-913F-F8B4-2C350B51AE18}"/>
              </a:ext>
            </a:extLst>
          </p:cNvPr>
          <p:cNvSpPr txBox="1"/>
          <p:nvPr/>
        </p:nvSpPr>
        <p:spPr>
          <a:xfrm>
            <a:off x="5098714" y="1940680"/>
            <a:ext cx="838199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XX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2E8FC16-5871-F6B0-529E-447EFE8585CD}"/>
              </a:ext>
            </a:extLst>
          </p:cNvPr>
          <p:cNvSpPr/>
          <p:nvPr/>
        </p:nvSpPr>
        <p:spPr>
          <a:xfrm>
            <a:off x="1150990" y="1576539"/>
            <a:ext cx="2654409" cy="556479"/>
          </a:xfrm>
          <a:prstGeom prst="rect">
            <a:avLst/>
          </a:prstGeom>
          <a:noFill/>
          <a:ln w="19050">
            <a:solidFill>
              <a:srgbClr val="70AD4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2F867D-CE5E-8744-FC85-789E8AF844D8}"/>
              </a:ext>
            </a:extLst>
          </p:cNvPr>
          <p:cNvSpPr/>
          <p:nvPr/>
        </p:nvSpPr>
        <p:spPr>
          <a:xfrm>
            <a:off x="1150990" y="2409464"/>
            <a:ext cx="2654409" cy="556479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2,1">
            <a:extLst>
              <a:ext uri="{FF2B5EF4-FFF2-40B4-BE49-F238E27FC236}">
                <a16:creationId xmlns:a16="http://schemas.microsoft.com/office/drawing/2014/main" id="{AE51AF38-4545-87B5-D4B0-E2DE267D466C}"/>
              </a:ext>
            </a:extLst>
          </p:cNvPr>
          <p:cNvSpPr txBox="1"/>
          <p:nvPr/>
        </p:nvSpPr>
        <p:spPr>
          <a:xfrm>
            <a:off x="1150991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86" name="2,2">
            <a:extLst>
              <a:ext uri="{FF2B5EF4-FFF2-40B4-BE49-F238E27FC236}">
                <a16:creationId xmlns:a16="http://schemas.microsoft.com/office/drawing/2014/main" id="{EC029B03-2837-A5B8-9410-D9A5464ECC72}"/>
              </a:ext>
            </a:extLst>
          </p:cNvPr>
          <p:cNvSpPr txBox="1"/>
          <p:nvPr/>
        </p:nvSpPr>
        <p:spPr>
          <a:xfrm>
            <a:off x="1633702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07</a:t>
            </a:r>
          </a:p>
        </p:txBody>
      </p:sp>
      <p:sp>
        <p:nvSpPr>
          <p:cNvPr id="87" name="2,3">
            <a:extLst>
              <a:ext uri="{FF2B5EF4-FFF2-40B4-BE49-F238E27FC236}">
                <a16:creationId xmlns:a16="http://schemas.microsoft.com/office/drawing/2014/main" id="{E0B67397-F958-8B8B-3A0C-7AB453E37507}"/>
              </a:ext>
            </a:extLst>
          </p:cNvPr>
          <p:cNvSpPr txBox="1"/>
          <p:nvPr/>
        </p:nvSpPr>
        <p:spPr>
          <a:xfrm>
            <a:off x="2156357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06</a:t>
            </a:r>
          </a:p>
        </p:txBody>
      </p:sp>
      <p:sp>
        <p:nvSpPr>
          <p:cNvPr id="88" name="2,4">
            <a:extLst>
              <a:ext uri="{FF2B5EF4-FFF2-40B4-BE49-F238E27FC236}">
                <a16:creationId xmlns:a16="http://schemas.microsoft.com/office/drawing/2014/main" id="{1ACBF509-D6B1-431E-F41F-8B48688A5C8E}"/>
              </a:ext>
            </a:extLst>
          </p:cNvPr>
          <p:cNvSpPr txBox="1"/>
          <p:nvPr/>
        </p:nvSpPr>
        <p:spPr>
          <a:xfrm>
            <a:off x="2652053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92" name="2,5">
            <a:extLst>
              <a:ext uri="{FF2B5EF4-FFF2-40B4-BE49-F238E27FC236}">
                <a16:creationId xmlns:a16="http://schemas.microsoft.com/office/drawing/2014/main" id="{700D4AEC-4264-ACE0-9B6F-009DBBAFCE06}"/>
              </a:ext>
            </a:extLst>
          </p:cNvPr>
          <p:cNvSpPr txBox="1"/>
          <p:nvPr/>
        </p:nvSpPr>
        <p:spPr>
          <a:xfrm>
            <a:off x="3174708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93" name="1,1">
            <a:extLst>
              <a:ext uri="{FF2B5EF4-FFF2-40B4-BE49-F238E27FC236}">
                <a16:creationId xmlns:a16="http://schemas.microsoft.com/office/drawing/2014/main" id="{593A59D6-BC15-F464-79A2-0716A6A736ED}"/>
              </a:ext>
            </a:extLst>
          </p:cNvPr>
          <p:cNvSpPr txBox="1"/>
          <p:nvPr/>
        </p:nvSpPr>
        <p:spPr>
          <a:xfrm>
            <a:off x="1150991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99" name="1,2">
            <a:extLst>
              <a:ext uri="{FF2B5EF4-FFF2-40B4-BE49-F238E27FC236}">
                <a16:creationId xmlns:a16="http://schemas.microsoft.com/office/drawing/2014/main" id="{64339AF7-A7C4-5FD1-913D-F747334E89CD}"/>
              </a:ext>
            </a:extLst>
          </p:cNvPr>
          <p:cNvSpPr txBox="1"/>
          <p:nvPr/>
        </p:nvSpPr>
        <p:spPr>
          <a:xfrm>
            <a:off x="1633702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100" name="1,3" hidden="1">
            <a:extLst>
              <a:ext uri="{FF2B5EF4-FFF2-40B4-BE49-F238E27FC236}">
                <a16:creationId xmlns:a16="http://schemas.microsoft.com/office/drawing/2014/main" id="{36A15482-EF18-EFD0-1F31-C8ED2B3A25DE}"/>
              </a:ext>
            </a:extLst>
          </p:cNvPr>
          <p:cNvSpPr txBox="1"/>
          <p:nvPr/>
        </p:nvSpPr>
        <p:spPr>
          <a:xfrm>
            <a:off x="2156357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101" name="1,4" hidden="1">
            <a:extLst>
              <a:ext uri="{FF2B5EF4-FFF2-40B4-BE49-F238E27FC236}">
                <a16:creationId xmlns:a16="http://schemas.microsoft.com/office/drawing/2014/main" id="{62184135-74F8-FAB5-5768-D9376F64D166}"/>
              </a:ext>
            </a:extLst>
          </p:cNvPr>
          <p:cNvSpPr txBox="1"/>
          <p:nvPr/>
        </p:nvSpPr>
        <p:spPr>
          <a:xfrm>
            <a:off x="2652053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02</a:t>
            </a:r>
          </a:p>
        </p:txBody>
      </p:sp>
      <p:sp>
        <p:nvSpPr>
          <p:cNvPr id="102" name="1,5" hidden="1">
            <a:extLst>
              <a:ext uri="{FF2B5EF4-FFF2-40B4-BE49-F238E27FC236}">
                <a16:creationId xmlns:a16="http://schemas.microsoft.com/office/drawing/2014/main" id="{EA18E193-9279-5187-D0CA-F095E23BEB45}"/>
              </a:ext>
            </a:extLst>
          </p:cNvPr>
          <p:cNvSpPr txBox="1"/>
          <p:nvPr/>
        </p:nvSpPr>
        <p:spPr>
          <a:xfrm>
            <a:off x="3174708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96E05EC-D6A8-666D-4B57-BF2919428EA3}"/>
              </a:ext>
            </a:extLst>
          </p:cNvPr>
          <p:cNvSpPr txBox="1"/>
          <p:nvPr/>
        </p:nvSpPr>
        <p:spPr>
          <a:xfrm>
            <a:off x="5941704" y="1267244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 =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DA2165-755F-B2BC-0416-B39B6ACFD7FA}"/>
              </a:ext>
            </a:extLst>
          </p:cNvPr>
          <p:cNvSpPr txBox="1"/>
          <p:nvPr/>
        </p:nvSpPr>
        <p:spPr>
          <a:xfrm>
            <a:off x="6624808" y="1234401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14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DC62ED5-99EF-8F28-9B25-01250D79494E}"/>
              </a:ext>
            </a:extLst>
          </p:cNvPr>
          <p:cNvSpPr/>
          <p:nvPr/>
        </p:nvSpPr>
        <p:spPr>
          <a:xfrm>
            <a:off x="7097162" y="3623940"/>
            <a:ext cx="1522811" cy="529075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03A59E8-2206-47D3-5AF0-A1953C3F262C}"/>
              </a:ext>
            </a:extLst>
          </p:cNvPr>
          <p:cNvCxnSpPr/>
          <p:nvPr/>
        </p:nvCxnSpPr>
        <p:spPr>
          <a:xfrm flipV="1">
            <a:off x="2209529" y="1155912"/>
            <a:ext cx="0" cy="209639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3B43AA2-8347-FDC6-C30B-D9594AEEFF4E}"/>
              </a:ext>
            </a:extLst>
          </p:cNvPr>
          <p:cNvSpPr txBox="1"/>
          <p:nvPr/>
        </p:nvSpPr>
        <p:spPr>
          <a:xfrm>
            <a:off x="1422057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ACQ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E5A68C7-83DF-BD4C-7FBE-73FE5BD9BA91}"/>
              </a:ext>
            </a:extLst>
          </p:cNvPr>
          <p:cNvSpPr txBox="1"/>
          <p:nvPr/>
        </p:nvSpPr>
        <p:spPr>
          <a:xfrm>
            <a:off x="2719795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WIN</a:t>
            </a:r>
          </a:p>
        </p:txBody>
      </p:sp>
      <p:sp>
        <p:nvSpPr>
          <p:cNvPr id="81" name="Rectangle 80">
            <a:hlinkClick r:id="rId2" action="ppaction://hlinksldjump"/>
            <a:extLst>
              <a:ext uri="{FF2B5EF4-FFF2-40B4-BE49-F238E27FC236}">
                <a16:creationId xmlns:a16="http://schemas.microsoft.com/office/drawing/2014/main" id="{D1B3CB4B-757F-F19C-12EE-467395D2CD48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32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64CF5-EEE9-A744-D982-01D38A593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135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AD363B-1512-306D-2543-E5116FEE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SMU</a:t>
            </a:r>
          </a:p>
        </p:txBody>
      </p:sp>
      <p:sp>
        <p:nvSpPr>
          <p:cNvPr id="89" name="Rectangle: Rounded Corners 88" hidden="1">
            <a:extLst>
              <a:ext uri="{FF2B5EF4-FFF2-40B4-BE49-F238E27FC236}">
                <a16:creationId xmlns:a16="http://schemas.microsoft.com/office/drawing/2014/main" id="{46EC7029-6B63-B92C-06FF-BD6E11497963}"/>
              </a:ext>
            </a:extLst>
          </p:cNvPr>
          <p:cNvSpPr/>
          <p:nvPr/>
        </p:nvSpPr>
        <p:spPr>
          <a:xfrm>
            <a:off x="5711269" y="1492530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0" name="Rectangle: Rounded Corners 89" hidden="1">
            <a:extLst>
              <a:ext uri="{FF2B5EF4-FFF2-40B4-BE49-F238E27FC236}">
                <a16:creationId xmlns:a16="http://schemas.microsoft.com/office/drawing/2014/main" id="{DCE9C475-17ED-8314-E0C8-56899A55B909}"/>
              </a:ext>
            </a:extLst>
          </p:cNvPr>
          <p:cNvSpPr/>
          <p:nvPr/>
        </p:nvSpPr>
        <p:spPr>
          <a:xfrm>
            <a:off x="5711269" y="183856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1" name="Rectangle: Rounded Corners 90" hidden="1">
            <a:extLst>
              <a:ext uri="{FF2B5EF4-FFF2-40B4-BE49-F238E27FC236}">
                <a16:creationId xmlns:a16="http://schemas.microsoft.com/office/drawing/2014/main" id="{79937AC3-4AD1-99AC-181E-EA9604ACAD4D}"/>
              </a:ext>
            </a:extLst>
          </p:cNvPr>
          <p:cNvSpPr/>
          <p:nvPr/>
        </p:nvSpPr>
        <p:spPr>
          <a:xfrm>
            <a:off x="5711269" y="262944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4" name="Rectangle: Rounded Corners 93" hidden="1">
            <a:extLst>
              <a:ext uri="{FF2B5EF4-FFF2-40B4-BE49-F238E27FC236}">
                <a16:creationId xmlns:a16="http://schemas.microsoft.com/office/drawing/2014/main" id="{89F8BA75-289C-08F2-13AD-0044A4E32AB2}"/>
              </a:ext>
            </a:extLst>
          </p:cNvPr>
          <p:cNvSpPr/>
          <p:nvPr/>
        </p:nvSpPr>
        <p:spPr>
          <a:xfrm>
            <a:off x="5711269" y="296190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7" name="Rectangle: Rounded Corners 96" hidden="1">
            <a:extLst>
              <a:ext uri="{FF2B5EF4-FFF2-40B4-BE49-F238E27FC236}">
                <a16:creationId xmlns:a16="http://schemas.microsoft.com/office/drawing/2014/main" id="{33252C56-B93E-120F-5A23-B15AB4422DE0}"/>
              </a:ext>
            </a:extLst>
          </p:cNvPr>
          <p:cNvSpPr/>
          <p:nvPr/>
        </p:nvSpPr>
        <p:spPr>
          <a:xfrm>
            <a:off x="5711269" y="500534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8" name="Rectangle: Rounded Corners 97" hidden="1">
            <a:extLst>
              <a:ext uri="{FF2B5EF4-FFF2-40B4-BE49-F238E27FC236}">
                <a16:creationId xmlns:a16="http://schemas.microsoft.com/office/drawing/2014/main" id="{A8BCA4F7-00E7-B763-096E-B1A9070549F4}"/>
              </a:ext>
            </a:extLst>
          </p:cNvPr>
          <p:cNvSpPr/>
          <p:nvPr/>
        </p:nvSpPr>
        <p:spPr>
          <a:xfrm>
            <a:off x="5711269" y="5328413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5" name="Rectangle: Rounded Corners 94" hidden="1">
            <a:extLst>
              <a:ext uri="{FF2B5EF4-FFF2-40B4-BE49-F238E27FC236}">
                <a16:creationId xmlns:a16="http://schemas.microsoft.com/office/drawing/2014/main" id="{BC38531B-F9CA-7D09-C664-324B47B3D678}"/>
              </a:ext>
            </a:extLst>
          </p:cNvPr>
          <p:cNvSpPr/>
          <p:nvPr/>
        </p:nvSpPr>
        <p:spPr>
          <a:xfrm>
            <a:off x="5711269" y="3879415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6" name="Rectangle: Rounded Corners 95" hidden="1">
            <a:extLst>
              <a:ext uri="{FF2B5EF4-FFF2-40B4-BE49-F238E27FC236}">
                <a16:creationId xmlns:a16="http://schemas.microsoft.com/office/drawing/2014/main" id="{2F83083D-4B87-B0C8-7994-D6D6ECEAD22B}"/>
              </a:ext>
            </a:extLst>
          </p:cNvPr>
          <p:cNvSpPr/>
          <p:nvPr/>
        </p:nvSpPr>
        <p:spPr>
          <a:xfrm>
            <a:off x="5711269" y="418307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E06E6C-C859-FE57-0169-D9DF920E3F0B}"/>
              </a:ext>
            </a:extLst>
          </p:cNvPr>
          <p:cNvSpPr/>
          <p:nvPr/>
        </p:nvSpPr>
        <p:spPr>
          <a:xfrm>
            <a:off x="900000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525231-9070-9CF5-4222-A2CC361B3A67}"/>
              </a:ext>
            </a:extLst>
          </p:cNvPr>
          <p:cNvCxnSpPr>
            <a:cxnSpLocks/>
          </p:cNvCxnSpPr>
          <p:nvPr/>
        </p:nvCxnSpPr>
        <p:spPr>
          <a:xfrm>
            <a:off x="900000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2C94AE-88D8-A8DC-4BE5-0EC7CE0003D9}"/>
              </a:ext>
            </a:extLst>
          </p:cNvPr>
          <p:cNvCxnSpPr>
            <a:cxnSpLocks/>
          </p:cNvCxnSpPr>
          <p:nvPr/>
        </p:nvCxnSpPr>
        <p:spPr>
          <a:xfrm>
            <a:off x="900000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97345E3-1779-F495-7B4C-AF6166A08CBA}"/>
              </a:ext>
            </a:extLst>
          </p:cNvPr>
          <p:cNvSpPr txBox="1"/>
          <p:nvPr/>
        </p:nvSpPr>
        <p:spPr>
          <a:xfrm>
            <a:off x="943466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80B3EF-9063-176D-AD8F-9F5FBF1D2CF5}"/>
              </a:ext>
            </a:extLst>
          </p:cNvPr>
          <p:cNvSpPr/>
          <p:nvPr/>
        </p:nvSpPr>
        <p:spPr>
          <a:xfrm>
            <a:off x="2983443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072E96-3B02-0146-8476-FBDAEA9012F2}"/>
              </a:ext>
            </a:extLst>
          </p:cNvPr>
          <p:cNvCxnSpPr>
            <a:cxnSpLocks/>
          </p:cNvCxnSpPr>
          <p:nvPr/>
        </p:nvCxnSpPr>
        <p:spPr>
          <a:xfrm>
            <a:off x="2983443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A339F06-E1A5-F86F-929A-BC1965B0B6DB}"/>
              </a:ext>
            </a:extLst>
          </p:cNvPr>
          <p:cNvCxnSpPr>
            <a:cxnSpLocks/>
          </p:cNvCxnSpPr>
          <p:nvPr/>
        </p:nvCxnSpPr>
        <p:spPr>
          <a:xfrm>
            <a:off x="2983443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954E393-5702-611B-1BF4-DEC326B5CF88}"/>
              </a:ext>
            </a:extLst>
          </p:cNvPr>
          <p:cNvSpPr txBox="1"/>
          <p:nvPr/>
        </p:nvSpPr>
        <p:spPr>
          <a:xfrm>
            <a:off x="3026909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6C2DFA-B4B5-5D23-5B9C-2D148B69FD5C}"/>
              </a:ext>
            </a:extLst>
          </p:cNvPr>
          <p:cNvSpPr/>
          <p:nvPr/>
        </p:nvSpPr>
        <p:spPr>
          <a:xfrm>
            <a:off x="5066886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A9A6EE-BFAB-11C6-58D9-147E3CB2EBBE}"/>
              </a:ext>
            </a:extLst>
          </p:cNvPr>
          <p:cNvCxnSpPr>
            <a:cxnSpLocks/>
          </p:cNvCxnSpPr>
          <p:nvPr/>
        </p:nvCxnSpPr>
        <p:spPr>
          <a:xfrm>
            <a:off x="5066886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EE8BCFE-17F7-0545-8FFA-58EA43176040}"/>
              </a:ext>
            </a:extLst>
          </p:cNvPr>
          <p:cNvCxnSpPr>
            <a:cxnSpLocks/>
          </p:cNvCxnSpPr>
          <p:nvPr/>
        </p:nvCxnSpPr>
        <p:spPr>
          <a:xfrm>
            <a:off x="5066886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788242E-A58B-300B-235F-B31F3CD1A181}"/>
              </a:ext>
            </a:extLst>
          </p:cNvPr>
          <p:cNvSpPr txBox="1"/>
          <p:nvPr/>
        </p:nvSpPr>
        <p:spPr>
          <a:xfrm>
            <a:off x="5110352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7EBE25-109C-DE4C-A5D3-38F9DEC11690}"/>
              </a:ext>
            </a:extLst>
          </p:cNvPr>
          <p:cNvSpPr/>
          <p:nvPr/>
        </p:nvSpPr>
        <p:spPr>
          <a:xfrm>
            <a:off x="7237262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51E52-8156-F12D-413A-C81FBBE2D1D1}"/>
              </a:ext>
            </a:extLst>
          </p:cNvPr>
          <p:cNvCxnSpPr>
            <a:cxnSpLocks/>
          </p:cNvCxnSpPr>
          <p:nvPr/>
        </p:nvCxnSpPr>
        <p:spPr>
          <a:xfrm>
            <a:off x="7237262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72039D-7120-CCA4-92BF-E44DE184FEA7}"/>
              </a:ext>
            </a:extLst>
          </p:cNvPr>
          <p:cNvCxnSpPr>
            <a:cxnSpLocks/>
          </p:cNvCxnSpPr>
          <p:nvPr/>
        </p:nvCxnSpPr>
        <p:spPr>
          <a:xfrm>
            <a:off x="7237262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92412C8-92FD-F066-17CB-4F2CE82F0B55}"/>
              </a:ext>
            </a:extLst>
          </p:cNvPr>
          <p:cNvSpPr txBox="1"/>
          <p:nvPr/>
        </p:nvSpPr>
        <p:spPr>
          <a:xfrm>
            <a:off x="7280728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4</a:t>
            </a:r>
          </a:p>
        </p:txBody>
      </p:sp>
      <p:sp>
        <p:nvSpPr>
          <p:cNvPr id="58" name="01">
            <a:extLst>
              <a:ext uri="{FF2B5EF4-FFF2-40B4-BE49-F238E27FC236}">
                <a16:creationId xmlns:a16="http://schemas.microsoft.com/office/drawing/2014/main" id="{5D42D75F-A66D-F7B5-1949-A2B3517AC7B0}"/>
              </a:ext>
            </a:extLst>
          </p:cNvPr>
          <p:cNvSpPr txBox="1"/>
          <p:nvPr/>
        </p:nvSpPr>
        <p:spPr>
          <a:xfrm>
            <a:off x="1205849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13</a:t>
            </a:r>
          </a:p>
        </p:txBody>
      </p:sp>
      <p:sp>
        <p:nvSpPr>
          <p:cNvPr id="59" name="02">
            <a:extLst>
              <a:ext uri="{FF2B5EF4-FFF2-40B4-BE49-F238E27FC236}">
                <a16:creationId xmlns:a16="http://schemas.microsoft.com/office/drawing/2014/main" id="{24EE66CC-4D83-6C01-F40E-30C6AEC792B4}"/>
              </a:ext>
            </a:extLst>
          </p:cNvPr>
          <p:cNvSpPr txBox="1"/>
          <p:nvPr/>
        </p:nvSpPr>
        <p:spPr>
          <a:xfrm>
            <a:off x="1205849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14</a:t>
            </a:r>
          </a:p>
        </p:txBody>
      </p:sp>
      <p:sp>
        <p:nvSpPr>
          <p:cNvPr id="63" name="03">
            <a:extLst>
              <a:ext uri="{FF2B5EF4-FFF2-40B4-BE49-F238E27FC236}">
                <a16:creationId xmlns:a16="http://schemas.microsoft.com/office/drawing/2014/main" id="{5AFF972C-9618-E366-83A5-9AC8F52E23D3}"/>
              </a:ext>
            </a:extLst>
          </p:cNvPr>
          <p:cNvSpPr txBox="1"/>
          <p:nvPr/>
        </p:nvSpPr>
        <p:spPr>
          <a:xfrm>
            <a:off x="3347166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15</a:t>
            </a:r>
          </a:p>
        </p:txBody>
      </p:sp>
      <p:sp>
        <p:nvSpPr>
          <p:cNvPr id="61" name="04">
            <a:extLst>
              <a:ext uri="{FF2B5EF4-FFF2-40B4-BE49-F238E27FC236}">
                <a16:creationId xmlns:a16="http://schemas.microsoft.com/office/drawing/2014/main" id="{277FE03E-A44E-F22B-9DC3-D70547B26DE0}"/>
              </a:ext>
            </a:extLst>
          </p:cNvPr>
          <p:cNvSpPr txBox="1"/>
          <p:nvPr/>
        </p:nvSpPr>
        <p:spPr>
          <a:xfrm>
            <a:off x="3347166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62" name="05">
            <a:extLst>
              <a:ext uri="{FF2B5EF4-FFF2-40B4-BE49-F238E27FC236}">
                <a16:creationId xmlns:a16="http://schemas.microsoft.com/office/drawing/2014/main" id="{DE986B95-DC33-C097-DAB9-BB40B0BEC05D}"/>
              </a:ext>
            </a:extLst>
          </p:cNvPr>
          <p:cNvSpPr txBox="1"/>
          <p:nvPr/>
        </p:nvSpPr>
        <p:spPr>
          <a:xfrm>
            <a:off x="3347166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66" name="06">
            <a:extLst>
              <a:ext uri="{FF2B5EF4-FFF2-40B4-BE49-F238E27FC236}">
                <a16:creationId xmlns:a16="http://schemas.microsoft.com/office/drawing/2014/main" id="{AE38A043-241B-1C58-BC26-B3CD1551EFF2}"/>
              </a:ext>
            </a:extLst>
          </p:cNvPr>
          <p:cNvSpPr txBox="1"/>
          <p:nvPr/>
        </p:nvSpPr>
        <p:spPr>
          <a:xfrm>
            <a:off x="5384310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06</a:t>
            </a:r>
          </a:p>
        </p:txBody>
      </p:sp>
      <p:sp>
        <p:nvSpPr>
          <p:cNvPr id="64" name="07">
            <a:extLst>
              <a:ext uri="{FF2B5EF4-FFF2-40B4-BE49-F238E27FC236}">
                <a16:creationId xmlns:a16="http://schemas.microsoft.com/office/drawing/2014/main" id="{91570AA5-DDBE-05BB-D3C3-0F800C776994}"/>
              </a:ext>
            </a:extLst>
          </p:cNvPr>
          <p:cNvSpPr txBox="1"/>
          <p:nvPr/>
        </p:nvSpPr>
        <p:spPr>
          <a:xfrm>
            <a:off x="5384310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07</a:t>
            </a:r>
          </a:p>
        </p:txBody>
      </p:sp>
      <p:sp>
        <p:nvSpPr>
          <p:cNvPr id="65" name="08">
            <a:extLst>
              <a:ext uri="{FF2B5EF4-FFF2-40B4-BE49-F238E27FC236}">
                <a16:creationId xmlns:a16="http://schemas.microsoft.com/office/drawing/2014/main" id="{7C538013-AA3D-218F-B7FF-D2E4D3F7ECF1}"/>
              </a:ext>
            </a:extLst>
          </p:cNvPr>
          <p:cNvSpPr txBox="1"/>
          <p:nvPr/>
        </p:nvSpPr>
        <p:spPr>
          <a:xfrm>
            <a:off x="5384310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69" name="9">
            <a:extLst>
              <a:ext uri="{FF2B5EF4-FFF2-40B4-BE49-F238E27FC236}">
                <a16:creationId xmlns:a16="http://schemas.microsoft.com/office/drawing/2014/main" id="{605CD53B-6E16-06B0-80A3-08D8482BD691}"/>
              </a:ext>
            </a:extLst>
          </p:cNvPr>
          <p:cNvSpPr txBox="1"/>
          <p:nvPr/>
        </p:nvSpPr>
        <p:spPr>
          <a:xfrm>
            <a:off x="7578584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09</a:t>
            </a:r>
          </a:p>
        </p:txBody>
      </p:sp>
      <p:sp>
        <p:nvSpPr>
          <p:cNvPr id="67" name="10">
            <a:extLst>
              <a:ext uri="{FF2B5EF4-FFF2-40B4-BE49-F238E27FC236}">
                <a16:creationId xmlns:a16="http://schemas.microsoft.com/office/drawing/2014/main" id="{7E7C65D0-D1E3-FB7D-3171-7FB97314E7EA}"/>
              </a:ext>
            </a:extLst>
          </p:cNvPr>
          <p:cNvSpPr txBox="1"/>
          <p:nvPr/>
        </p:nvSpPr>
        <p:spPr>
          <a:xfrm>
            <a:off x="7578584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68" name="11">
            <a:extLst>
              <a:ext uri="{FF2B5EF4-FFF2-40B4-BE49-F238E27FC236}">
                <a16:creationId xmlns:a16="http://schemas.microsoft.com/office/drawing/2014/main" id="{109802B6-4B06-4183-781E-B9C3EBAA4719}"/>
              </a:ext>
            </a:extLst>
          </p:cNvPr>
          <p:cNvSpPr txBox="1"/>
          <p:nvPr/>
        </p:nvSpPr>
        <p:spPr>
          <a:xfrm>
            <a:off x="7578584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60" name="12">
            <a:extLst>
              <a:ext uri="{FF2B5EF4-FFF2-40B4-BE49-F238E27FC236}">
                <a16:creationId xmlns:a16="http://schemas.microsoft.com/office/drawing/2014/main" id="{E11091DE-3DE3-E67C-5DA9-4C545670A81C}"/>
              </a:ext>
            </a:extLst>
          </p:cNvPr>
          <p:cNvSpPr txBox="1"/>
          <p:nvPr/>
        </p:nvSpPr>
        <p:spPr>
          <a:xfrm>
            <a:off x="1205849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12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DEB6865-C35A-231A-7FD5-5BCD20B2DAF1}"/>
              </a:ext>
            </a:extLst>
          </p:cNvPr>
          <p:cNvSpPr/>
          <p:nvPr/>
        </p:nvSpPr>
        <p:spPr>
          <a:xfrm>
            <a:off x="4829626" y="1155912"/>
            <a:ext cx="3738112" cy="2096392"/>
          </a:xfrm>
          <a:prstGeom prst="roundRect">
            <a:avLst>
              <a:gd name="adj" fmla="val 11308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dirty="0">
              <a:solidFill>
                <a:srgbClr val="FF0000"/>
              </a:solidFill>
              <a:latin typeface="NimbusSanL-Regu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82A22-9102-F89B-0668-A4511B9B386B}"/>
              </a:ext>
            </a:extLst>
          </p:cNvPr>
          <p:cNvSpPr/>
          <p:nvPr/>
        </p:nvSpPr>
        <p:spPr>
          <a:xfrm>
            <a:off x="5116776" y="2399611"/>
            <a:ext cx="740643" cy="275652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64F8CE-F936-00B0-5A49-88B1E82C07A7}"/>
              </a:ext>
            </a:extLst>
          </p:cNvPr>
          <p:cNvSpPr txBox="1"/>
          <p:nvPr/>
        </p:nvSpPr>
        <p:spPr>
          <a:xfrm>
            <a:off x="5988003" y="2381541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AD47"/>
                </a:solidFill>
              </a:rPr>
              <a:t>Traceback module 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07E6B9-D9A7-27CF-92BC-6BF0231A8BD9}"/>
              </a:ext>
            </a:extLst>
          </p:cNvPr>
          <p:cNvSpPr/>
          <p:nvPr/>
        </p:nvSpPr>
        <p:spPr>
          <a:xfrm>
            <a:off x="5116776" y="2812874"/>
            <a:ext cx="740643" cy="27565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7030A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1EAFAA7-3589-0B6A-D8E6-B3B8EFD90837}"/>
              </a:ext>
            </a:extLst>
          </p:cNvPr>
          <p:cNvSpPr txBox="1"/>
          <p:nvPr/>
        </p:nvSpPr>
        <p:spPr>
          <a:xfrm>
            <a:off x="5988003" y="2794805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Traceback module 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AA5F098-4E86-B00D-4835-2319A1367780}"/>
              </a:ext>
            </a:extLst>
          </p:cNvPr>
          <p:cNvSpPr txBox="1"/>
          <p:nvPr/>
        </p:nvSpPr>
        <p:spPr>
          <a:xfrm>
            <a:off x="5988003" y="1940680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Write to RAM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AEA7FD-BE89-913F-F8B4-2C350B51AE18}"/>
              </a:ext>
            </a:extLst>
          </p:cNvPr>
          <p:cNvSpPr txBox="1"/>
          <p:nvPr/>
        </p:nvSpPr>
        <p:spPr>
          <a:xfrm>
            <a:off x="5098714" y="1940680"/>
            <a:ext cx="838199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XX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2E8FC16-5871-F6B0-529E-447EFE8585CD}"/>
              </a:ext>
            </a:extLst>
          </p:cNvPr>
          <p:cNvSpPr/>
          <p:nvPr/>
        </p:nvSpPr>
        <p:spPr>
          <a:xfrm>
            <a:off x="1150990" y="1576539"/>
            <a:ext cx="2654409" cy="556479"/>
          </a:xfrm>
          <a:prstGeom prst="rect">
            <a:avLst/>
          </a:prstGeom>
          <a:noFill/>
          <a:ln w="19050">
            <a:solidFill>
              <a:srgbClr val="70AD4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2F867D-CE5E-8744-FC85-789E8AF844D8}"/>
              </a:ext>
            </a:extLst>
          </p:cNvPr>
          <p:cNvSpPr/>
          <p:nvPr/>
        </p:nvSpPr>
        <p:spPr>
          <a:xfrm>
            <a:off x="1150990" y="2409464"/>
            <a:ext cx="2654409" cy="556479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2,1" hidden="1">
            <a:extLst>
              <a:ext uri="{FF2B5EF4-FFF2-40B4-BE49-F238E27FC236}">
                <a16:creationId xmlns:a16="http://schemas.microsoft.com/office/drawing/2014/main" id="{AE51AF38-4545-87B5-D4B0-E2DE267D466C}"/>
              </a:ext>
            </a:extLst>
          </p:cNvPr>
          <p:cNvSpPr txBox="1"/>
          <p:nvPr/>
        </p:nvSpPr>
        <p:spPr>
          <a:xfrm>
            <a:off x="1150991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86" name="2,2" hidden="1">
            <a:extLst>
              <a:ext uri="{FF2B5EF4-FFF2-40B4-BE49-F238E27FC236}">
                <a16:creationId xmlns:a16="http://schemas.microsoft.com/office/drawing/2014/main" id="{EC029B03-2837-A5B8-9410-D9A5464ECC72}"/>
              </a:ext>
            </a:extLst>
          </p:cNvPr>
          <p:cNvSpPr txBox="1"/>
          <p:nvPr/>
        </p:nvSpPr>
        <p:spPr>
          <a:xfrm>
            <a:off x="1633702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07</a:t>
            </a:r>
          </a:p>
        </p:txBody>
      </p:sp>
      <p:sp>
        <p:nvSpPr>
          <p:cNvPr id="87" name="2,3" hidden="1">
            <a:extLst>
              <a:ext uri="{FF2B5EF4-FFF2-40B4-BE49-F238E27FC236}">
                <a16:creationId xmlns:a16="http://schemas.microsoft.com/office/drawing/2014/main" id="{E0B67397-F958-8B8B-3A0C-7AB453E37507}"/>
              </a:ext>
            </a:extLst>
          </p:cNvPr>
          <p:cNvSpPr txBox="1"/>
          <p:nvPr/>
        </p:nvSpPr>
        <p:spPr>
          <a:xfrm>
            <a:off x="2156357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06</a:t>
            </a:r>
          </a:p>
        </p:txBody>
      </p:sp>
      <p:sp>
        <p:nvSpPr>
          <p:cNvPr id="88" name="2,4" hidden="1">
            <a:extLst>
              <a:ext uri="{FF2B5EF4-FFF2-40B4-BE49-F238E27FC236}">
                <a16:creationId xmlns:a16="http://schemas.microsoft.com/office/drawing/2014/main" id="{1ACBF509-D6B1-431E-F41F-8B48688A5C8E}"/>
              </a:ext>
            </a:extLst>
          </p:cNvPr>
          <p:cNvSpPr txBox="1"/>
          <p:nvPr/>
        </p:nvSpPr>
        <p:spPr>
          <a:xfrm>
            <a:off x="2652053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92" name="2,5" hidden="1">
            <a:extLst>
              <a:ext uri="{FF2B5EF4-FFF2-40B4-BE49-F238E27FC236}">
                <a16:creationId xmlns:a16="http://schemas.microsoft.com/office/drawing/2014/main" id="{700D4AEC-4264-ACE0-9B6F-009DBBAFCE06}"/>
              </a:ext>
            </a:extLst>
          </p:cNvPr>
          <p:cNvSpPr txBox="1"/>
          <p:nvPr/>
        </p:nvSpPr>
        <p:spPr>
          <a:xfrm>
            <a:off x="3174708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93" name="1,1">
            <a:extLst>
              <a:ext uri="{FF2B5EF4-FFF2-40B4-BE49-F238E27FC236}">
                <a16:creationId xmlns:a16="http://schemas.microsoft.com/office/drawing/2014/main" id="{593A59D6-BC15-F464-79A2-0716A6A736ED}"/>
              </a:ext>
            </a:extLst>
          </p:cNvPr>
          <p:cNvSpPr txBox="1"/>
          <p:nvPr/>
        </p:nvSpPr>
        <p:spPr>
          <a:xfrm>
            <a:off x="1150991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99" name="1,2">
            <a:extLst>
              <a:ext uri="{FF2B5EF4-FFF2-40B4-BE49-F238E27FC236}">
                <a16:creationId xmlns:a16="http://schemas.microsoft.com/office/drawing/2014/main" id="{64339AF7-A7C4-5FD1-913D-F747334E89CD}"/>
              </a:ext>
            </a:extLst>
          </p:cNvPr>
          <p:cNvSpPr txBox="1"/>
          <p:nvPr/>
        </p:nvSpPr>
        <p:spPr>
          <a:xfrm>
            <a:off x="1633702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100" name="1,3">
            <a:extLst>
              <a:ext uri="{FF2B5EF4-FFF2-40B4-BE49-F238E27FC236}">
                <a16:creationId xmlns:a16="http://schemas.microsoft.com/office/drawing/2014/main" id="{36A15482-EF18-EFD0-1F31-C8ED2B3A25DE}"/>
              </a:ext>
            </a:extLst>
          </p:cNvPr>
          <p:cNvSpPr txBox="1"/>
          <p:nvPr/>
        </p:nvSpPr>
        <p:spPr>
          <a:xfrm>
            <a:off x="2156357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09</a:t>
            </a:r>
          </a:p>
        </p:txBody>
      </p:sp>
      <p:sp>
        <p:nvSpPr>
          <p:cNvPr id="101" name="1,4" hidden="1">
            <a:extLst>
              <a:ext uri="{FF2B5EF4-FFF2-40B4-BE49-F238E27FC236}">
                <a16:creationId xmlns:a16="http://schemas.microsoft.com/office/drawing/2014/main" id="{62184135-74F8-FAB5-5768-D9376F64D166}"/>
              </a:ext>
            </a:extLst>
          </p:cNvPr>
          <p:cNvSpPr txBox="1"/>
          <p:nvPr/>
        </p:nvSpPr>
        <p:spPr>
          <a:xfrm>
            <a:off x="2652053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02</a:t>
            </a:r>
          </a:p>
        </p:txBody>
      </p:sp>
      <p:sp>
        <p:nvSpPr>
          <p:cNvPr id="102" name="1,5" hidden="1">
            <a:extLst>
              <a:ext uri="{FF2B5EF4-FFF2-40B4-BE49-F238E27FC236}">
                <a16:creationId xmlns:a16="http://schemas.microsoft.com/office/drawing/2014/main" id="{EA18E193-9279-5187-D0CA-F095E23BEB45}"/>
              </a:ext>
            </a:extLst>
          </p:cNvPr>
          <p:cNvSpPr txBox="1"/>
          <p:nvPr/>
        </p:nvSpPr>
        <p:spPr>
          <a:xfrm>
            <a:off x="3174708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96E05EC-D6A8-666D-4B57-BF2919428EA3}"/>
              </a:ext>
            </a:extLst>
          </p:cNvPr>
          <p:cNvSpPr txBox="1"/>
          <p:nvPr/>
        </p:nvSpPr>
        <p:spPr>
          <a:xfrm>
            <a:off x="5941704" y="1267244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 =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DA2165-755F-B2BC-0416-B39B6ACFD7FA}"/>
              </a:ext>
            </a:extLst>
          </p:cNvPr>
          <p:cNvSpPr txBox="1"/>
          <p:nvPr/>
        </p:nvSpPr>
        <p:spPr>
          <a:xfrm>
            <a:off x="6624808" y="1234401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15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DC62ED5-99EF-8F28-9B25-01250D79494E}"/>
              </a:ext>
            </a:extLst>
          </p:cNvPr>
          <p:cNvSpPr/>
          <p:nvPr/>
        </p:nvSpPr>
        <p:spPr>
          <a:xfrm>
            <a:off x="4938249" y="4705509"/>
            <a:ext cx="1522811" cy="529075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E053E8D-2215-7E47-2091-DAF80964D650}"/>
              </a:ext>
            </a:extLst>
          </p:cNvPr>
          <p:cNvSpPr/>
          <p:nvPr/>
        </p:nvSpPr>
        <p:spPr>
          <a:xfrm>
            <a:off x="759788" y="4705033"/>
            <a:ext cx="1522811" cy="529075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18172A1-6AEB-2704-29AC-390C8EA2BD4C}"/>
              </a:ext>
            </a:extLst>
          </p:cNvPr>
          <p:cNvCxnSpPr/>
          <p:nvPr/>
        </p:nvCxnSpPr>
        <p:spPr>
          <a:xfrm flipV="1">
            <a:off x="2209529" y="1155912"/>
            <a:ext cx="0" cy="209639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F74BE5F-5CD3-127D-56AD-5A63E4977654}"/>
              </a:ext>
            </a:extLst>
          </p:cNvPr>
          <p:cNvSpPr txBox="1"/>
          <p:nvPr/>
        </p:nvSpPr>
        <p:spPr>
          <a:xfrm>
            <a:off x="1422057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ACQ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934D241-AD5B-6AB0-0CB9-DDCBEB59C822}"/>
              </a:ext>
            </a:extLst>
          </p:cNvPr>
          <p:cNvSpPr txBox="1"/>
          <p:nvPr/>
        </p:nvSpPr>
        <p:spPr>
          <a:xfrm>
            <a:off x="2719795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WIN</a:t>
            </a:r>
          </a:p>
        </p:txBody>
      </p:sp>
      <p:sp>
        <p:nvSpPr>
          <p:cNvPr id="103" name="Rectangle 102">
            <a:hlinkClick r:id="rId2" action="ppaction://hlinksldjump"/>
            <a:extLst>
              <a:ext uri="{FF2B5EF4-FFF2-40B4-BE49-F238E27FC236}">
                <a16:creationId xmlns:a16="http://schemas.microsoft.com/office/drawing/2014/main" id="{847D6F10-2534-1236-D33B-D85F54C28CD9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32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64CF5-EEE9-A744-D982-01D38A593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136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AD363B-1512-306D-2543-E5116FEE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SMU</a:t>
            </a:r>
          </a:p>
        </p:txBody>
      </p:sp>
      <p:sp>
        <p:nvSpPr>
          <p:cNvPr id="89" name="Rectangle: Rounded Corners 88" hidden="1">
            <a:extLst>
              <a:ext uri="{FF2B5EF4-FFF2-40B4-BE49-F238E27FC236}">
                <a16:creationId xmlns:a16="http://schemas.microsoft.com/office/drawing/2014/main" id="{46EC7029-6B63-B92C-06FF-BD6E11497963}"/>
              </a:ext>
            </a:extLst>
          </p:cNvPr>
          <p:cNvSpPr/>
          <p:nvPr/>
        </p:nvSpPr>
        <p:spPr>
          <a:xfrm>
            <a:off x="5711269" y="1492530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0" name="Rectangle: Rounded Corners 89" hidden="1">
            <a:extLst>
              <a:ext uri="{FF2B5EF4-FFF2-40B4-BE49-F238E27FC236}">
                <a16:creationId xmlns:a16="http://schemas.microsoft.com/office/drawing/2014/main" id="{DCE9C475-17ED-8314-E0C8-56899A55B909}"/>
              </a:ext>
            </a:extLst>
          </p:cNvPr>
          <p:cNvSpPr/>
          <p:nvPr/>
        </p:nvSpPr>
        <p:spPr>
          <a:xfrm>
            <a:off x="5711269" y="183856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1" name="Rectangle: Rounded Corners 90" hidden="1">
            <a:extLst>
              <a:ext uri="{FF2B5EF4-FFF2-40B4-BE49-F238E27FC236}">
                <a16:creationId xmlns:a16="http://schemas.microsoft.com/office/drawing/2014/main" id="{79937AC3-4AD1-99AC-181E-EA9604ACAD4D}"/>
              </a:ext>
            </a:extLst>
          </p:cNvPr>
          <p:cNvSpPr/>
          <p:nvPr/>
        </p:nvSpPr>
        <p:spPr>
          <a:xfrm>
            <a:off x="5711269" y="262944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4" name="Rectangle: Rounded Corners 93" hidden="1">
            <a:extLst>
              <a:ext uri="{FF2B5EF4-FFF2-40B4-BE49-F238E27FC236}">
                <a16:creationId xmlns:a16="http://schemas.microsoft.com/office/drawing/2014/main" id="{89F8BA75-289C-08F2-13AD-0044A4E32AB2}"/>
              </a:ext>
            </a:extLst>
          </p:cNvPr>
          <p:cNvSpPr/>
          <p:nvPr/>
        </p:nvSpPr>
        <p:spPr>
          <a:xfrm>
            <a:off x="5711269" y="296190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7" name="Rectangle: Rounded Corners 96" hidden="1">
            <a:extLst>
              <a:ext uri="{FF2B5EF4-FFF2-40B4-BE49-F238E27FC236}">
                <a16:creationId xmlns:a16="http://schemas.microsoft.com/office/drawing/2014/main" id="{33252C56-B93E-120F-5A23-B15AB4422DE0}"/>
              </a:ext>
            </a:extLst>
          </p:cNvPr>
          <p:cNvSpPr/>
          <p:nvPr/>
        </p:nvSpPr>
        <p:spPr>
          <a:xfrm>
            <a:off x="5711269" y="500534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8" name="Rectangle: Rounded Corners 97" hidden="1">
            <a:extLst>
              <a:ext uri="{FF2B5EF4-FFF2-40B4-BE49-F238E27FC236}">
                <a16:creationId xmlns:a16="http://schemas.microsoft.com/office/drawing/2014/main" id="{A8BCA4F7-00E7-B763-096E-B1A9070549F4}"/>
              </a:ext>
            </a:extLst>
          </p:cNvPr>
          <p:cNvSpPr/>
          <p:nvPr/>
        </p:nvSpPr>
        <p:spPr>
          <a:xfrm>
            <a:off x="5711269" y="5328413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5" name="Rectangle: Rounded Corners 94" hidden="1">
            <a:extLst>
              <a:ext uri="{FF2B5EF4-FFF2-40B4-BE49-F238E27FC236}">
                <a16:creationId xmlns:a16="http://schemas.microsoft.com/office/drawing/2014/main" id="{BC38531B-F9CA-7D09-C664-324B47B3D678}"/>
              </a:ext>
            </a:extLst>
          </p:cNvPr>
          <p:cNvSpPr/>
          <p:nvPr/>
        </p:nvSpPr>
        <p:spPr>
          <a:xfrm>
            <a:off x="5711269" y="3879415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6" name="Rectangle: Rounded Corners 95" hidden="1">
            <a:extLst>
              <a:ext uri="{FF2B5EF4-FFF2-40B4-BE49-F238E27FC236}">
                <a16:creationId xmlns:a16="http://schemas.microsoft.com/office/drawing/2014/main" id="{2F83083D-4B87-B0C8-7994-D6D6ECEAD22B}"/>
              </a:ext>
            </a:extLst>
          </p:cNvPr>
          <p:cNvSpPr/>
          <p:nvPr/>
        </p:nvSpPr>
        <p:spPr>
          <a:xfrm>
            <a:off x="5711269" y="418307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E06E6C-C859-FE57-0169-D9DF920E3F0B}"/>
              </a:ext>
            </a:extLst>
          </p:cNvPr>
          <p:cNvSpPr/>
          <p:nvPr/>
        </p:nvSpPr>
        <p:spPr>
          <a:xfrm>
            <a:off x="900000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525231-9070-9CF5-4222-A2CC361B3A67}"/>
              </a:ext>
            </a:extLst>
          </p:cNvPr>
          <p:cNvCxnSpPr>
            <a:cxnSpLocks/>
          </p:cNvCxnSpPr>
          <p:nvPr/>
        </p:nvCxnSpPr>
        <p:spPr>
          <a:xfrm>
            <a:off x="900000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2C94AE-88D8-A8DC-4BE5-0EC7CE0003D9}"/>
              </a:ext>
            </a:extLst>
          </p:cNvPr>
          <p:cNvCxnSpPr>
            <a:cxnSpLocks/>
          </p:cNvCxnSpPr>
          <p:nvPr/>
        </p:nvCxnSpPr>
        <p:spPr>
          <a:xfrm>
            <a:off x="900000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97345E3-1779-F495-7B4C-AF6166A08CBA}"/>
              </a:ext>
            </a:extLst>
          </p:cNvPr>
          <p:cNvSpPr txBox="1"/>
          <p:nvPr/>
        </p:nvSpPr>
        <p:spPr>
          <a:xfrm>
            <a:off x="943466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80B3EF-9063-176D-AD8F-9F5FBF1D2CF5}"/>
              </a:ext>
            </a:extLst>
          </p:cNvPr>
          <p:cNvSpPr/>
          <p:nvPr/>
        </p:nvSpPr>
        <p:spPr>
          <a:xfrm>
            <a:off x="2983443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072E96-3B02-0146-8476-FBDAEA9012F2}"/>
              </a:ext>
            </a:extLst>
          </p:cNvPr>
          <p:cNvCxnSpPr>
            <a:cxnSpLocks/>
          </p:cNvCxnSpPr>
          <p:nvPr/>
        </p:nvCxnSpPr>
        <p:spPr>
          <a:xfrm>
            <a:off x="2983443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A339F06-E1A5-F86F-929A-BC1965B0B6DB}"/>
              </a:ext>
            </a:extLst>
          </p:cNvPr>
          <p:cNvCxnSpPr>
            <a:cxnSpLocks/>
          </p:cNvCxnSpPr>
          <p:nvPr/>
        </p:nvCxnSpPr>
        <p:spPr>
          <a:xfrm>
            <a:off x="2983443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954E393-5702-611B-1BF4-DEC326B5CF88}"/>
              </a:ext>
            </a:extLst>
          </p:cNvPr>
          <p:cNvSpPr txBox="1"/>
          <p:nvPr/>
        </p:nvSpPr>
        <p:spPr>
          <a:xfrm>
            <a:off x="3026909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6C2DFA-B4B5-5D23-5B9C-2D148B69FD5C}"/>
              </a:ext>
            </a:extLst>
          </p:cNvPr>
          <p:cNvSpPr/>
          <p:nvPr/>
        </p:nvSpPr>
        <p:spPr>
          <a:xfrm>
            <a:off x="5066886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A9A6EE-BFAB-11C6-58D9-147E3CB2EBBE}"/>
              </a:ext>
            </a:extLst>
          </p:cNvPr>
          <p:cNvCxnSpPr>
            <a:cxnSpLocks/>
          </p:cNvCxnSpPr>
          <p:nvPr/>
        </p:nvCxnSpPr>
        <p:spPr>
          <a:xfrm>
            <a:off x="5066886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EE8BCFE-17F7-0545-8FFA-58EA43176040}"/>
              </a:ext>
            </a:extLst>
          </p:cNvPr>
          <p:cNvCxnSpPr>
            <a:cxnSpLocks/>
          </p:cNvCxnSpPr>
          <p:nvPr/>
        </p:nvCxnSpPr>
        <p:spPr>
          <a:xfrm>
            <a:off x="5066886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788242E-A58B-300B-235F-B31F3CD1A181}"/>
              </a:ext>
            </a:extLst>
          </p:cNvPr>
          <p:cNvSpPr txBox="1"/>
          <p:nvPr/>
        </p:nvSpPr>
        <p:spPr>
          <a:xfrm>
            <a:off x="5110352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7EBE25-109C-DE4C-A5D3-38F9DEC11690}"/>
              </a:ext>
            </a:extLst>
          </p:cNvPr>
          <p:cNvSpPr/>
          <p:nvPr/>
        </p:nvSpPr>
        <p:spPr>
          <a:xfrm>
            <a:off x="7237262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51E52-8156-F12D-413A-C81FBBE2D1D1}"/>
              </a:ext>
            </a:extLst>
          </p:cNvPr>
          <p:cNvCxnSpPr>
            <a:cxnSpLocks/>
          </p:cNvCxnSpPr>
          <p:nvPr/>
        </p:nvCxnSpPr>
        <p:spPr>
          <a:xfrm>
            <a:off x="7237262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72039D-7120-CCA4-92BF-E44DE184FEA7}"/>
              </a:ext>
            </a:extLst>
          </p:cNvPr>
          <p:cNvCxnSpPr>
            <a:cxnSpLocks/>
          </p:cNvCxnSpPr>
          <p:nvPr/>
        </p:nvCxnSpPr>
        <p:spPr>
          <a:xfrm>
            <a:off x="7237262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92412C8-92FD-F066-17CB-4F2CE82F0B55}"/>
              </a:ext>
            </a:extLst>
          </p:cNvPr>
          <p:cNvSpPr txBox="1"/>
          <p:nvPr/>
        </p:nvSpPr>
        <p:spPr>
          <a:xfrm>
            <a:off x="7280728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4</a:t>
            </a:r>
          </a:p>
        </p:txBody>
      </p:sp>
      <p:sp>
        <p:nvSpPr>
          <p:cNvPr id="58" name="01">
            <a:extLst>
              <a:ext uri="{FF2B5EF4-FFF2-40B4-BE49-F238E27FC236}">
                <a16:creationId xmlns:a16="http://schemas.microsoft.com/office/drawing/2014/main" id="{5D42D75F-A66D-F7B5-1949-A2B3517AC7B0}"/>
              </a:ext>
            </a:extLst>
          </p:cNvPr>
          <p:cNvSpPr txBox="1"/>
          <p:nvPr/>
        </p:nvSpPr>
        <p:spPr>
          <a:xfrm>
            <a:off x="1205849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13</a:t>
            </a:r>
          </a:p>
        </p:txBody>
      </p:sp>
      <p:sp>
        <p:nvSpPr>
          <p:cNvPr id="59" name="02">
            <a:extLst>
              <a:ext uri="{FF2B5EF4-FFF2-40B4-BE49-F238E27FC236}">
                <a16:creationId xmlns:a16="http://schemas.microsoft.com/office/drawing/2014/main" id="{24EE66CC-4D83-6C01-F40E-30C6AEC792B4}"/>
              </a:ext>
            </a:extLst>
          </p:cNvPr>
          <p:cNvSpPr txBox="1"/>
          <p:nvPr/>
        </p:nvSpPr>
        <p:spPr>
          <a:xfrm>
            <a:off x="1205849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14</a:t>
            </a:r>
          </a:p>
        </p:txBody>
      </p:sp>
      <p:sp>
        <p:nvSpPr>
          <p:cNvPr id="63" name="03">
            <a:extLst>
              <a:ext uri="{FF2B5EF4-FFF2-40B4-BE49-F238E27FC236}">
                <a16:creationId xmlns:a16="http://schemas.microsoft.com/office/drawing/2014/main" id="{5AFF972C-9618-E366-83A5-9AC8F52E23D3}"/>
              </a:ext>
            </a:extLst>
          </p:cNvPr>
          <p:cNvSpPr txBox="1"/>
          <p:nvPr/>
        </p:nvSpPr>
        <p:spPr>
          <a:xfrm>
            <a:off x="3347166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15</a:t>
            </a:r>
          </a:p>
        </p:txBody>
      </p:sp>
      <p:sp>
        <p:nvSpPr>
          <p:cNvPr id="61" name="04">
            <a:extLst>
              <a:ext uri="{FF2B5EF4-FFF2-40B4-BE49-F238E27FC236}">
                <a16:creationId xmlns:a16="http://schemas.microsoft.com/office/drawing/2014/main" id="{277FE03E-A44E-F22B-9DC3-D70547B26DE0}"/>
              </a:ext>
            </a:extLst>
          </p:cNvPr>
          <p:cNvSpPr txBox="1"/>
          <p:nvPr/>
        </p:nvSpPr>
        <p:spPr>
          <a:xfrm>
            <a:off x="3347166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16</a:t>
            </a:r>
          </a:p>
        </p:txBody>
      </p:sp>
      <p:sp>
        <p:nvSpPr>
          <p:cNvPr id="62" name="05">
            <a:extLst>
              <a:ext uri="{FF2B5EF4-FFF2-40B4-BE49-F238E27FC236}">
                <a16:creationId xmlns:a16="http://schemas.microsoft.com/office/drawing/2014/main" id="{DE986B95-DC33-C097-DAB9-BB40B0BEC05D}"/>
              </a:ext>
            </a:extLst>
          </p:cNvPr>
          <p:cNvSpPr txBox="1"/>
          <p:nvPr/>
        </p:nvSpPr>
        <p:spPr>
          <a:xfrm>
            <a:off x="3347166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66" name="06">
            <a:extLst>
              <a:ext uri="{FF2B5EF4-FFF2-40B4-BE49-F238E27FC236}">
                <a16:creationId xmlns:a16="http://schemas.microsoft.com/office/drawing/2014/main" id="{AE38A043-241B-1C58-BC26-B3CD1551EFF2}"/>
              </a:ext>
            </a:extLst>
          </p:cNvPr>
          <p:cNvSpPr txBox="1"/>
          <p:nvPr/>
        </p:nvSpPr>
        <p:spPr>
          <a:xfrm>
            <a:off x="5384310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06</a:t>
            </a:r>
          </a:p>
        </p:txBody>
      </p:sp>
      <p:sp>
        <p:nvSpPr>
          <p:cNvPr id="64" name="07">
            <a:extLst>
              <a:ext uri="{FF2B5EF4-FFF2-40B4-BE49-F238E27FC236}">
                <a16:creationId xmlns:a16="http://schemas.microsoft.com/office/drawing/2014/main" id="{91570AA5-DDBE-05BB-D3C3-0F800C776994}"/>
              </a:ext>
            </a:extLst>
          </p:cNvPr>
          <p:cNvSpPr txBox="1"/>
          <p:nvPr/>
        </p:nvSpPr>
        <p:spPr>
          <a:xfrm>
            <a:off x="5384310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07</a:t>
            </a:r>
          </a:p>
        </p:txBody>
      </p:sp>
      <p:sp>
        <p:nvSpPr>
          <p:cNvPr id="65" name="08">
            <a:extLst>
              <a:ext uri="{FF2B5EF4-FFF2-40B4-BE49-F238E27FC236}">
                <a16:creationId xmlns:a16="http://schemas.microsoft.com/office/drawing/2014/main" id="{7C538013-AA3D-218F-B7FF-D2E4D3F7ECF1}"/>
              </a:ext>
            </a:extLst>
          </p:cNvPr>
          <p:cNvSpPr txBox="1"/>
          <p:nvPr/>
        </p:nvSpPr>
        <p:spPr>
          <a:xfrm>
            <a:off x="5384310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69" name="9">
            <a:extLst>
              <a:ext uri="{FF2B5EF4-FFF2-40B4-BE49-F238E27FC236}">
                <a16:creationId xmlns:a16="http://schemas.microsoft.com/office/drawing/2014/main" id="{605CD53B-6E16-06B0-80A3-08D8482BD691}"/>
              </a:ext>
            </a:extLst>
          </p:cNvPr>
          <p:cNvSpPr txBox="1"/>
          <p:nvPr/>
        </p:nvSpPr>
        <p:spPr>
          <a:xfrm>
            <a:off x="7578584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09</a:t>
            </a:r>
          </a:p>
        </p:txBody>
      </p:sp>
      <p:sp>
        <p:nvSpPr>
          <p:cNvPr id="67" name="10">
            <a:extLst>
              <a:ext uri="{FF2B5EF4-FFF2-40B4-BE49-F238E27FC236}">
                <a16:creationId xmlns:a16="http://schemas.microsoft.com/office/drawing/2014/main" id="{7E7C65D0-D1E3-FB7D-3171-7FB97314E7EA}"/>
              </a:ext>
            </a:extLst>
          </p:cNvPr>
          <p:cNvSpPr txBox="1"/>
          <p:nvPr/>
        </p:nvSpPr>
        <p:spPr>
          <a:xfrm>
            <a:off x="7578584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68" name="11">
            <a:extLst>
              <a:ext uri="{FF2B5EF4-FFF2-40B4-BE49-F238E27FC236}">
                <a16:creationId xmlns:a16="http://schemas.microsoft.com/office/drawing/2014/main" id="{109802B6-4B06-4183-781E-B9C3EBAA4719}"/>
              </a:ext>
            </a:extLst>
          </p:cNvPr>
          <p:cNvSpPr txBox="1"/>
          <p:nvPr/>
        </p:nvSpPr>
        <p:spPr>
          <a:xfrm>
            <a:off x="7578584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60" name="12">
            <a:extLst>
              <a:ext uri="{FF2B5EF4-FFF2-40B4-BE49-F238E27FC236}">
                <a16:creationId xmlns:a16="http://schemas.microsoft.com/office/drawing/2014/main" id="{E11091DE-3DE3-E67C-5DA9-4C545670A81C}"/>
              </a:ext>
            </a:extLst>
          </p:cNvPr>
          <p:cNvSpPr txBox="1"/>
          <p:nvPr/>
        </p:nvSpPr>
        <p:spPr>
          <a:xfrm>
            <a:off x="1205849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12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DEB6865-C35A-231A-7FD5-5BCD20B2DAF1}"/>
              </a:ext>
            </a:extLst>
          </p:cNvPr>
          <p:cNvSpPr/>
          <p:nvPr/>
        </p:nvSpPr>
        <p:spPr>
          <a:xfrm>
            <a:off x="4829626" y="1155912"/>
            <a:ext cx="3738112" cy="2096392"/>
          </a:xfrm>
          <a:prstGeom prst="roundRect">
            <a:avLst>
              <a:gd name="adj" fmla="val 11308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dirty="0">
              <a:solidFill>
                <a:srgbClr val="FF0000"/>
              </a:solidFill>
              <a:latin typeface="NimbusSanL-Regu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82A22-9102-F89B-0668-A4511B9B386B}"/>
              </a:ext>
            </a:extLst>
          </p:cNvPr>
          <p:cNvSpPr/>
          <p:nvPr/>
        </p:nvSpPr>
        <p:spPr>
          <a:xfrm>
            <a:off x="5116776" y="2399611"/>
            <a:ext cx="740643" cy="275652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64F8CE-F936-00B0-5A49-88B1E82C07A7}"/>
              </a:ext>
            </a:extLst>
          </p:cNvPr>
          <p:cNvSpPr txBox="1"/>
          <p:nvPr/>
        </p:nvSpPr>
        <p:spPr>
          <a:xfrm>
            <a:off x="5988003" y="2381541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AD47"/>
                </a:solidFill>
              </a:rPr>
              <a:t>Traceback module 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07E6B9-D9A7-27CF-92BC-6BF0231A8BD9}"/>
              </a:ext>
            </a:extLst>
          </p:cNvPr>
          <p:cNvSpPr/>
          <p:nvPr/>
        </p:nvSpPr>
        <p:spPr>
          <a:xfrm>
            <a:off x="5116776" y="2812874"/>
            <a:ext cx="740643" cy="27565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7030A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1EAFAA7-3589-0B6A-D8E6-B3B8EFD90837}"/>
              </a:ext>
            </a:extLst>
          </p:cNvPr>
          <p:cNvSpPr txBox="1"/>
          <p:nvPr/>
        </p:nvSpPr>
        <p:spPr>
          <a:xfrm>
            <a:off x="5988003" y="2794805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Traceback module 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AA5F098-4E86-B00D-4835-2319A1367780}"/>
              </a:ext>
            </a:extLst>
          </p:cNvPr>
          <p:cNvSpPr txBox="1"/>
          <p:nvPr/>
        </p:nvSpPr>
        <p:spPr>
          <a:xfrm>
            <a:off x="5988003" y="1940680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Write to RAM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AEA7FD-BE89-913F-F8B4-2C350B51AE18}"/>
              </a:ext>
            </a:extLst>
          </p:cNvPr>
          <p:cNvSpPr txBox="1"/>
          <p:nvPr/>
        </p:nvSpPr>
        <p:spPr>
          <a:xfrm>
            <a:off x="5098714" y="1940680"/>
            <a:ext cx="838199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XX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2E8FC16-5871-F6B0-529E-447EFE8585CD}"/>
              </a:ext>
            </a:extLst>
          </p:cNvPr>
          <p:cNvSpPr/>
          <p:nvPr/>
        </p:nvSpPr>
        <p:spPr>
          <a:xfrm>
            <a:off x="1150990" y="1576539"/>
            <a:ext cx="2654409" cy="556479"/>
          </a:xfrm>
          <a:prstGeom prst="rect">
            <a:avLst/>
          </a:prstGeom>
          <a:noFill/>
          <a:ln w="19050">
            <a:solidFill>
              <a:srgbClr val="70AD4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2F867D-CE5E-8744-FC85-789E8AF844D8}"/>
              </a:ext>
            </a:extLst>
          </p:cNvPr>
          <p:cNvSpPr/>
          <p:nvPr/>
        </p:nvSpPr>
        <p:spPr>
          <a:xfrm>
            <a:off x="1150990" y="2409464"/>
            <a:ext cx="2654409" cy="556479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2,1">
            <a:extLst>
              <a:ext uri="{FF2B5EF4-FFF2-40B4-BE49-F238E27FC236}">
                <a16:creationId xmlns:a16="http://schemas.microsoft.com/office/drawing/2014/main" id="{AE51AF38-4545-87B5-D4B0-E2DE267D466C}"/>
              </a:ext>
            </a:extLst>
          </p:cNvPr>
          <p:cNvSpPr txBox="1"/>
          <p:nvPr/>
        </p:nvSpPr>
        <p:spPr>
          <a:xfrm>
            <a:off x="1150991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14</a:t>
            </a:r>
          </a:p>
        </p:txBody>
      </p:sp>
      <p:sp>
        <p:nvSpPr>
          <p:cNvPr id="86" name="2,2" hidden="1">
            <a:extLst>
              <a:ext uri="{FF2B5EF4-FFF2-40B4-BE49-F238E27FC236}">
                <a16:creationId xmlns:a16="http://schemas.microsoft.com/office/drawing/2014/main" id="{EC029B03-2837-A5B8-9410-D9A5464ECC72}"/>
              </a:ext>
            </a:extLst>
          </p:cNvPr>
          <p:cNvSpPr txBox="1"/>
          <p:nvPr/>
        </p:nvSpPr>
        <p:spPr>
          <a:xfrm>
            <a:off x="1633702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07</a:t>
            </a:r>
          </a:p>
        </p:txBody>
      </p:sp>
      <p:sp>
        <p:nvSpPr>
          <p:cNvPr id="87" name="2,3" hidden="1">
            <a:extLst>
              <a:ext uri="{FF2B5EF4-FFF2-40B4-BE49-F238E27FC236}">
                <a16:creationId xmlns:a16="http://schemas.microsoft.com/office/drawing/2014/main" id="{E0B67397-F958-8B8B-3A0C-7AB453E37507}"/>
              </a:ext>
            </a:extLst>
          </p:cNvPr>
          <p:cNvSpPr txBox="1"/>
          <p:nvPr/>
        </p:nvSpPr>
        <p:spPr>
          <a:xfrm>
            <a:off x="2156357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06</a:t>
            </a:r>
          </a:p>
        </p:txBody>
      </p:sp>
      <p:sp>
        <p:nvSpPr>
          <p:cNvPr id="88" name="2,4" hidden="1">
            <a:extLst>
              <a:ext uri="{FF2B5EF4-FFF2-40B4-BE49-F238E27FC236}">
                <a16:creationId xmlns:a16="http://schemas.microsoft.com/office/drawing/2014/main" id="{1ACBF509-D6B1-431E-F41F-8B48688A5C8E}"/>
              </a:ext>
            </a:extLst>
          </p:cNvPr>
          <p:cNvSpPr txBox="1"/>
          <p:nvPr/>
        </p:nvSpPr>
        <p:spPr>
          <a:xfrm>
            <a:off x="2652053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92" name="2,5" hidden="1">
            <a:extLst>
              <a:ext uri="{FF2B5EF4-FFF2-40B4-BE49-F238E27FC236}">
                <a16:creationId xmlns:a16="http://schemas.microsoft.com/office/drawing/2014/main" id="{700D4AEC-4264-ACE0-9B6F-009DBBAFCE06}"/>
              </a:ext>
            </a:extLst>
          </p:cNvPr>
          <p:cNvSpPr txBox="1"/>
          <p:nvPr/>
        </p:nvSpPr>
        <p:spPr>
          <a:xfrm>
            <a:off x="3174708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93" name="1,1">
            <a:extLst>
              <a:ext uri="{FF2B5EF4-FFF2-40B4-BE49-F238E27FC236}">
                <a16:creationId xmlns:a16="http://schemas.microsoft.com/office/drawing/2014/main" id="{593A59D6-BC15-F464-79A2-0716A6A736ED}"/>
              </a:ext>
            </a:extLst>
          </p:cNvPr>
          <p:cNvSpPr txBox="1"/>
          <p:nvPr/>
        </p:nvSpPr>
        <p:spPr>
          <a:xfrm>
            <a:off x="1150991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99" name="1,2">
            <a:extLst>
              <a:ext uri="{FF2B5EF4-FFF2-40B4-BE49-F238E27FC236}">
                <a16:creationId xmlns:a16="http://schemas.microsoft.com/office/drawing/2014/main" id="{64339AF7-A7C4-5FD1-913D-F747334E89CD}"/>
              </a:ext>
            </a:extLst>
          </p:cNvPr>
          <p:cNvSpPr txBox="1"/>
          <p:nvPr/>
        </p:nvSpPr>
        <p:spPr>
          <a:xfrm>
            <a:off x="1633702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100" name="1,3">
            <a:extLst>
              <a:ext uri="{FF2B5EF4-FFF2-40B4-BE49-F238E27FC236}">
                <a16:creationId xmlns:a16="http://schemas.microsoft.com/office/drawing/2014/main" id="{36A15482-EF18-EFD0-1F31-C8ED2B3A25DE}"/>
              </a:ext>
            </a:extLst>
          </p:cNvPr>
          <p:cNvSpPr txBox="1"/>
          <p:nvPr/>
        </p:nvSpPr>
        <p:spPr>
          <a:xfrm>
            <a:off x="2156357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09</a:t>
            </a:r>
          </a:p>
        </p:txBody>
      </p:sp>
      <p:sp>
        <p:nvSpPr>
          <p:cNvPr id="101" name="1,4">
            <a:extLst>
              <a:ext uri="{FF2B5EF4-FFF2-40B4-BE49-F238E27FC236}">
                <a16:creationId xmlns:a16="http://schemas.microsoft.com/office/drawing/2014/main" id="{62184135-74F8-FAB5-5768-D9376F64D166}"/>
              </a:ext>
            </a:extLst>
          </p:cNvPr>
          <p:cNvSpPr txBox="1"/>
          <p:nvPr/>
        </p:nvSpPr>
        <p:spPr>
          <a:xfrm>
            <a:off x="2652053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102" name="1,5" hidden="1">
            <a:extLst>
              <a:ext uri="{FF2B5EF4-FFF2-40B4-BE49-F238E27FC236}">
                <a16:creationId xmlns:a16="http://schemas.microsoft.com/office/drawing/2014/main" id="{EA18E193-9279-5187-D0CA-F095E23BEB45}"/>
              </a:ext>
            </a:extLst>
          </p:cNvPr>
          <p:cNvSpPr txBox="1"/>
          <p:nvPr/>
        </p:nvSpPr>
        <p:spPr>
          <a:xfrm>
            <a:off x="3174708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96E05EC-D6A8-666D-4B57-BF2919428EA3}"/>
              </a:ext>
            </a:extLst>
          </p:cNvPr>
          <p:cNvSpPr txBox="1"/>
          <p:nvPr/>
        </p:nvSpPr>
        <p:spPr>
          <a:xfrm>
            <a:off x="5941704" y="1267244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 =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DA2165-755F-B2BC-0416-B39B6ACFD7FA}"/>
              </a:ext>
            </a:extLst>
          </p:cNvPr>
          <p:cNvSpPr txBox="1"/>
          <p:nvPr/>
        </p:nvSpPr>
        <p:spPr>
          <a:xfrm>
            <a:off x="6624808" y="1234401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16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DC62ED5-99EF-8F28-9B25-01250D79494E}"/>
              </a:ext>
            </a:extLst>
          </p:cNvPr>
          <p:cNvSpPr/>
          <p:nvPr/>
        </p:nvSpPr>
        <p:spPr>
          <a:xfrm>
            <a:off x="4938249" y="4150660"/>
            <a:ext cx="1522811" cy="529075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E053E8D-2215-7E47-2091-DAF80964D650}"/>
              </a:ext>
            </a:extLst>
          </p:cNvPr>
          <p:cNvSpPr/>
          <p:nvPr/>
        </p:nvSpPr>
        <p:spPr>
          <a:xfrm>
            <a:off x="759788" y="4150184"/>
            <a:ext cx="1522811" cy="529075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6CAEED5-3218-1C51-5C2E-BD2D38B339D9}"/>
              </a:ext>
            </a:extLst>
          </p:cNvPr>
          <p:cNvCxnSpPr/>
          <p:nvPr/>
        </p:nvCxnSpPr>
        <p:spPr>
          <a:xfrm flipV="1">
            <a:off x="2209529" y="1155912"/>
            <a:ext cx="0" cy="209639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A551630A-CA69-9950-AD54-2419EA19DC41}"/>
              </a:ext>
            </a:extLst>
          </p:cNvPr>
          <p:cNvSpPr txBox="1"/>
          <p:nvPr/>
        </p:nvSpPr>
        <p:spPr>
          <a:xfrm>
            <a:off x="1422057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ACQ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920D094-8E2A-F905-5906-E86F07C66039}"/>
              </a:ext>
            </a:extLst>
          </p:cNvPr>
          <p:cNvSpPr txBox="1"/>
          <p:nvPr/>
        </p:nvSpPr>
        <p:spPr>
          <a:xfrm>
            <a:off x="2719795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WIN</a:t>
            </a:r>
          </a:p>
        </p:txBody>
      </p:sp>
      <p:sp>
        <p:nvSpPr>
          <p:cNvPr id="103" name="Rectangle 102">
            <a:hlinkClick r:id="rId2" action="ppaction://hlinksldjump"/>
            <a:extLst>
              <a:ext uri="{FF2B5EF4-FFF2-40B4-BE49-F238E27FC236}">
                <a16:creationId xmlns:a16="http://schemas.microsoft.com/office/drawing/2014/main" id="{E99F1B6F-E52D-A148-A13E-5C153AC99918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67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64CF5-EEE9-A744-D982-01D38A593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137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AD363B-1512-306D-2543-E5116FEE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SMU</a:t>
            </a:r>
          </a:p>
        </p:txBody>
      </p:sp>
      <p:sp>
        <p:nvSpPr>
          <p:cNvPr id="89" name="Rectangle: Rounded Corners 88" hidden="1">
            <a:extLst>
              <a:ext uri="{FF2B5EF4-FFF2-40B4-BE49-F238E27FC236}">
                <a16:creationId xmlns:a16="http://schemas.microsoft.com/office/drawing/2014/main" id="{46EC7029-6B63-B92C-06FF-BD6E11497963}"/>
              </a:ext>
            </a:extLst>
          </p:cNvPr>
          <p:cNvSpPr/>
          <p:nvPr/>
        </p:nvSpPr>
        <p:spPr>
          <a:xfrm>
            <a:off x="5711269" y="1492530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0" name="Rectangle: Rounded Corners 89" hidden="1">
            <a:extLst>
              <a:ext uri="{FF2B5EF4-FFF2-40B4-BE49-F238E27FC236}">
                <a16:creationId xmlns:a16="http://schemas.microsoft.com/office/drawing/2014/main" id="{DCE9C475-17ED-8314-E0C8-56899A55B909}"/>
              </a:ext>
            </a:extLst>
          </p:cNvPr>
          <p:cNvSpPr/>
          <p:nvPr/>
        </p:nvSpPr>
        <p:spPr>
          <a:xfrm>
            <a:off x="5711269" y="183856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1" name="Rectangle: Rounded Corners 90" hidden="1">
            <a:extLst>
              <a:ext uri="{FF2B5EF4-FFF2-40B4-BE49-F238E27FC236}">
                <a16:creationId xmlns:a16="http://schemas.microsoft.com/office/drawing/2014/main" id="{79937AC3-4AD1-99AC-181E-EA9604ACAD4D}"/>
              </a:ext>
            </a:extLst>
          </p:cNvPr>
          <p:cNvSpPr/>
          <p:nvPr/>
        </p:nvSpPr>
        <p:spPr>
          <a:xfrm>
            <a:off x="5711269" y="262944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4" name="Rectangle: Rounded Corners 93" hidden="1">
            <a:extLst>
              <a:ext uri="{FF2B5EF4-FFF2-40B4-BE49-F238E27FC236}">
                <a16:creationId xmlns:a16="http://schemas.microsoft.com/office/drawing/2014/main" id="{89F8BA75-289C-08F2-13AD-0044A4E32AB2}"/>
              </a:ext>
            </a:extLst>
          </p:cNvPr>
          <p:cNvSpPr/>
          <p:nvPr/>
        </p:nvSpPr>
        <p:spPr>
          <a:xfrm>
            <a:off x="5711269" y="296190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7" name="Rectangle: Rounded Corners 96" hidden="1">
            <a:extLst>
              <a:ext uri="{FF2B5EF4-FFF2-40B4-BE49-F238E27FC236}">
                <a16:creationId xmlns:a16="http://schemas.microsoft.com/office/drawing/2014/main" id="{33252C56-B93E-120F-5A23-B15AB4422DE0}"/>
              </a:ext>
            </a:extLst>
          </p:cNvPr>
          <p:cNvSpPr/>
          <p:nvPr/>
        </p:nvSpPr>
        <p:spPr>
          <a:xfrm>
            <a:off x="5711269" y="500534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8" name="Rectangle: Rounded Corners 97" hidden="1">
            <a:extLst>
              <a:ext uri="{FF2B5EF4-FFF2-40B4-BE49-F238E27FC236}">
                <a16:creationId xmlns:a16="http://schemas.microsoft.com/office/drawing/2014/main" id="{A8BCA4F7-00E7-B763-096E-B1A9070549F4}"/>
              </a:ext>
            </a:extLst>
          </p:cNvPr>
          <p:cNvSpPr/>
          <p:nvPr/>
        </p:nvSpPr>
        <p:spPr>
          <a:xfrm>
            <a:off x="5711269" y="5328413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5" name="Rectangle: Rounded Corners 94" hidden="1">
            <a:extLst>
              <a:ext uri="{FF2B5EF4-FFF2-40B4-BE49-F238E27FC236}">
                <a16:creationId xmlns:a16="http://schemas.microsoft.com/office/drawing/2014/main" id="{BC38531B-F9CA-7D09-C664-324B47B3D678}"/>
              </a:ext>
            </a:extLst>
          </p:cNvPr>
          <p:cNvSpPr/>
          <p:nvPr/>
        </p:nvSpPr>
        <p:spPr>
          <a:xfrm>
            <a:off x="5711269" y="3879415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6" name="Rectangle: Rounded Corners 95" hidden="1">
            <a:extLst>
              <a:ext uri="{FF2B5EF4-FFF2-40B4-BE49-F238E27FC236}">
                <a16:creationId xmlns:a16="http://schemas.microsoft.com/office/drawing/2014/main" id="{2F83083D-4B87-B0C8-7994-D6D6ECEAD22B}"/>
              </a:ext>
            </a:extLst>
          </p:cNvPr>
          <p:cNvSpPr/>
          <p:nvPr/>
        </p:nvSpPr>
        <p:spPr>
          <a:xfrm>
            <a:off x="5711269" y="418307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E06E6C-C859-FE57-0169-D9DF920E3F0B}"/>
              </a:ext>
            </a:extLst>
          </p:cNvPr>
          <p:cNvSpPr/>
          <p:nvPr/>
        </p:nvSpPr>
        <p:spPr>
          <a:xfrm>
            <a:off x="900000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525231-9070-9CF5-4222-A2CC361B3A67}"/>
              </a:ext>
            </a:extLst>
          </p:cNvPr>
          <p:cNvCxnSpPr>
            <a:cxnSpLocks/>
          </p:cNvCxnSpPr>
          <p:nvPr/>
        </p:nvCxnSpPr>
        <p:spPr>
          <a:xfrm>
            <a:off x="900000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2C94AE-88D8-A8DC-4BE5-0EC7CE0003D9}"/>
              </a:ext>
            </a:extLst>
          </p:cNvPr>
          <p:cNvCxnSpPr>
            <a:cxnSpLocks/>
          </p:cNvCxnSpPr>
          <p:nvPr/>
        </p:nvCxnSpPr>
        <p:spPr>
          <a:xfrm>
            <a:off x="900000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97345E3-1779-F495-7B4C-AF6166A08CBA}"/>
              </a:ext>
            </a:extLst>
          </p:cNvPr>
          <p:cNvSpPr txBox="1"/>
          <p:nvPr/>
        </p:nvSpPr>
        <p:spPr>
          <a:xfrm>
            <a:off x="943466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80B3EF-9063-176D-AD8F-9F5FBF1D2CF5}"/>
              </a:ext>
            </a:extLst>
          </p:cNvPr>
          <p:cNvSpPr/>
          <p:nvPr/>
        </p:nvSpPr>
        <p:spPr>
          <a:xfrm>
            <a:off x="2983443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072E96-3B02-0146-8476-FBDAEA9012F2}"/>
              </a:ext>
            </a:extLst>
          </p:cNvPr>
          <p:cNvCxnSpPr>
            <a:cxnSpLocks/>
          </p:cNvCxnSpPr>
          <p:nvPr/>
        </p:nvCxnSpPr>
        <p:spPr>
          <a:xfrm>
            <a:off x="2983443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A339F06-E1A5-F86F-929A-BC1965B0B6DB}"/>
              </a:ext>
            </a:extLst>
          </p:cNvPr>
          <p:cNvCxnSpPr>
            <a:cxnSpLocks/>
          </p:cNvCxnSpPr>
          <p:nvPr/>
        </p:nvCxnSpPr>
        <p:spPr>
          <a:xfrm>
            <a:off x="2983443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954E393-5702-611B-1BF4-DEC326B5CF88}"/>
              </a:ext>
            </a:extLst>
          </p:cNvPr>
          <p:cNvSpPr txBox="1"/>
          <p:nvPr/>
        </p:nvSpPr>
        <p:spPr>
          <a:xfrm>
            <a:off x="3026909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6C2DFA-B4B5-5D23-5B9C-2D148B69FD5C}"/>
              </a:ext>
            </a:extLst>
          </p:cNvPr>
          <p:cNvSpPr/>
          <p:nvPr/>
        </p:nvSpPr>
        <p:spPr>
          <a:xfrm>
            <a:off x="5066886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A9A6EE-BFAB-11C6-58D9-147E3CB2EBBE}"/>
              </a:ext>
            </a:extLst>
          </p:cNvPr>
          <p:cNvCxnSpPr>
            <a:cxnSpLocks/>
          </p:cNvCxnSpPr>
          <p:nvPr/>
        </p:nvCxnSpPr>
        <p:spPr>
          <a:xfrm>
            <a:off x="5066886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EE8BCFE-17F7-0545-8FFA-58EA43176040}"/>
              </a:ext>
            </a:extLst>
          </p:cNvPr>
          <p:cNvCxnSpPr>
            <a:cxnSpLocks/>
          </p:cNvCxnSpPr>
          <p:nvPr/>
        </p:nvCxnSpPr>
        <p:spPr>
          <a:xfrm>
            <a:off x="5066886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788242E-A58B-300B-235F-B31F3CD1A181}"/>
              </a:ext>
            </a:extLst>
          </p:cNvPr>
          <p:cNvSpPr txBox="1"/>
          <p:nvPr/>
        </p:nvSpPr>
        <p:spPr>
          <a:xfrm>
            <a:off x="5110352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7EBE25-109C-DE4C-A5D3-38F9DEC11690}"/>
              </a:ext>
            </a:extLst>
          </p:cNvPr>
          <p:cNvSpPr/>
          <p:nvPr/>
        </p:nvSpPr>
        <p:spPr>
          <a:xfrm>
            <a:off x="7237262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51E52-8156-F12D-413A-C81FBBE2D1D1}"/>
              </a:ext>
            </a:extLst>
          </p:cNvPr>
          <p:cNvCxnSpPr>
            <a:cxnSpLocks/>
          </p:cNvCxnSpPr>
          <p:nvPr/>
        </p:nvCxnSpPr>
        <p:spPr>
          <a:xfrm>
            <a:off x="7237262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72039D-7120-CCA4-92BF-E44DE184FEA7}"/>
              </a:ext>
            </a:extLst>
          </p:cNvPr>
          <p:cNvCxnSpPr>
            <a:cxnSpLocks/>
          </p:cNvCxnSpPr>
          <p:nvPr/>
        </p:nvCxnSpPr>
        <p:spPr>
          <a:xfrm>
            <a:off x="7237262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92412C8-92FD-F066-17CB-4F2CE82F0B55}"/>
              </a:ext>
            </a:extLst>
          </p:cNvPr>
          <p:cNvSpPr txBox="1"/>
          <p:nvPr/>
        </p:nvSpPr>
        <p:spPr>
          <a:xfrm>
            <a:off x="7280728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4</a:t>
            </a:r>
          </a:p>
        </p:txBody>
      </p:sp>
      <p:sp>
        <p:nvSpPr>
          <p:cNvPr id="58" name="01">
            <a:extLst>
              <a:ext uri="{FF2B5EF4-FFF2-40B4-BE49-F238E27FC236}">
                <a16:creationId xmlns:a16="http://schemas.microsoft.com/office/drawing/2014/main" id="{5D42D75F-A66D-F7B5-1949-A2B3517AC7B0}"/>
              </a:ext>
            </a:extLst>
          </p:cNvPr>
          <p:cNvSpPr txBox="1"/>
          <p:nvPr/>
        </p:nvSpPr>
        <p:spPr>
          <a:xfrm>
            <a:off x="1205849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13</a:t>
            </a:r>
          </a:p>
        </p:txBody>
      </p:sp>
      <p:sp>
        <p:nvSpPr>
          <p:cNvPr id="59" name="02">
            <a:extLst>
              <a:ext uri="{FF2B5EF4-FFF2-40B4-BE49-F238E27FC236}">
                <a16:creationId xmlns:a16="http://schemas.microsoft.com/office/drawing/2014/main" id="{24EE66CC-4D83-6C01-F40E-30C6AEC792B4}"/>
              </a:ext>
            </a:extLst>
          </p:cNvPr>
          <p:cNvSpPr txBox="1"/>
          <p:nvPr/>
        </p:nvSpPr>
        <p:spPr>
          <a:xfrm>
            <a:off x="1205849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14</a:t>
            </a:r>
          </a:p>
        </p:txBody>
      </p:sp>
      <p:sp>
        <p:nvSpPr>
          <p:cNvPr id="63" name="03">
            <a:extLst>
              <a:ext uri="{FF2B5EF4-FFF2-40B4-BE49-F238E27FC236}">
                <a16:creationId xmlns:a16="http://schemas.microsoft.com/office/drawing/2014/main" id="{5AFF972C-9618-E366-83A5-9AC8F52E23D3}"/>
              </a:ext>
            </a:extLst>
          </p:cNvPr>
          <p:cNvSpPr txBox="1"/>
          <p:nvPr/>
        </p:nvSpPr>
        <p:spPr>
          <a:xfrm>
            <a:off x="3347166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15</a:t>
            </a:r>
          </a:p>
        </p:txBody>
      </p:sp>
      <p:sp>
        <p:nvSpPr>
          <p:cNvPr id="61" name="04">
            <a:extLst>
              <a:ext uri="{FF2B5EF4-FFF2-40B4-BE49-F238E27FC236}">
                <a16:creationId xmlns:a16="http://schemas.microsoft.com/office/drawing/2014/main" id="{277FE03E-A44E-F22B-9DC3-D70547B26DE0}"/>
              </a:ext>
            </a:extLst>
          </p:cNvPr>
          <p:cNvSpPr txBox="1"/>
          <p:nvPr/>
        </p:nvSpPr>
        <p:spPr>
          <a:xfrm>
            <a:off x="3347166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16</a:t>
            </a:r>
          </a:p>
        </p:txBody>
      </p:sp>
      <p:sp>
        <p:nvSpPr>
          <p:cNvPr id="62" name="05">
            <a:extLst>
              <a:ext uri="{FF2B5EF4-FFF2-40B4-BE49-F238E27FC236}">
                <a16:creationId xmlns:a16="http://schemas.microsoft.com/office/drawing/2014/main" id="{DE986B95-DC33-C097-DAB9-BB40B0BEC05D}"/>
              </a:ext>
            </a:extLst>
          </p:cNvPr>
          <p:cNvSpPr txBox="1"/>
          <p:nvPr/>
        </p:nvSpPr>
        <p:spPr>
          <a:xfrm>
            <a:off x="3347166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17</a:t>
            </a:r>
          </a:p>
        </p:txBody>
      </p:sp>
      <p:sp>
        <p:nvSpPr>
          <p:cNvPr id="66" name="06">
            <a:extLst>
              <a:ext uri="{FF2B5EF4-FFF2-40B4-BE49-F238E27FC236}">
                <a16:creationId xmlns:a16="http://schemas.microsoft.com/office/drawing/2014/main" id="{AE38A043-241B-1C58-BC26-B3CD1551EFF2}"/>
              </a:ext>
            </a:extLst>
          </p:cNvPr>
          <p:cNvSpPr txBox="1"/>
          <p:nvPr/>
        </p:nvSpPr>
        <p:spPr>
          <a:xfrm>
            <a:off x="5384310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06</a:t>
            </a:r>
          </a:p>
        </p:txBody>
      </p:sp>
      <p:sp>
        <p:nvSpPr>
          <p:cNvPr id="64" name="07">
            <a:extLst>
              <a:ext uri="{FF2B5EF4-FFF2-40B4-BE49-F238E27FC236}">
                <a16:creationId xmlns:a16="http://schemas.microsoft.com/office/drawing/2014/main" id="{91570AA5-DDBE-05BB-D3C3-0F800C776994}"/>
              </a:ext>
            </a:extLst>
          </p:cNvPr>
          <p:cNvSpPr txBox="1"/>
          <p:nvPr/>
        </p:nvSpPr>
        <p:spPr>
          <a:xfrm>
            <a:off x="5384310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07</a:t>
            </a:r>
          </a:p>
        </p:txBody>
      </p:sp>
      <p:sp>
        <p:nvSpPr>
          <p:cNvPr id="65" name="08">
            <a:extLst>
              <a:ext uri="{FF2B5EF4-FFF2-40B4-BE49-F238E27FC236}">
                <a16:creationId xmlns:a16="http://schemas.microsoft.com/office/drawing/2014/main" id="{7C538013-AA3D-218F-B7FF-D2E4D3F7ECF1}"/>
              </a:ext>
            </a:extLst>
          </p:cNvPr>
          <p:cNvSpPr txBox="1"/>
          <p:nvPr/>
        </p:nvSpPr>
        <p:spPr>
          <a:xfrm>
            <a:off x="5384310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69" name="9">
            <a:extLst>
              <a:ext uri="{FF2B5EF4-FFF2-40B4-BE49-F238E27FC236}">
                <a16:creationId xmlns:a16="http://schemas.microsoft.com/office/drawing/2014/main" id="{605CD53B-6E16-06B0-80A3-08D8482BD691}"/>
              </a:ext>
            </a:extLst>
          </p:cNvPr>
          <p:cNvSpPr txBox="1"/>
          <p:nvPr/>
        </p:nvSpPr>
        <p:spPr>
          <a:xfrm>
            <a:off x="7578584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09</a:t>
            </a:r>
          </a:p>
        </p:txBody>
      </p:sp>
      <p:sp>
        <p:nvSpPr>
          <p:cNvPr id="67" name="10">
            <a:extLst>
              <a:ext uri="{FF2B5EF4-FFF2-40B4-BE49-F238E27FC236}">
                <a16:creationId xmlns:a16="http://schemas.microsoft.com/office/drawing/2014/main" id="{7E7C65D0-D1E3-FB7D-3171-7FB97314E7EA}"/>
              </a:ext>
            </a:extLst>
          </p:cNvPr>
          <p:cNvSpPr txBox="1"/>
          <p:nvPr/>
        </p:nvSpPr>
        <p:spPr>
          <a:xfrm>
            <a:off x="7578584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68" name="11">
            <a:extLst>
              <a:ext uri="{FF2B5EF4-FFF2-40B4-BE49-F238E27FC236}">
                <a16:creationId xmlns:a16="http://schemas.microsoft.com/office/drawing/2014/main" id="{109802B6-4B06-4183-781E-B9C3EBAA4719}"/>
              </a:ext>
            </a:extLst>
          </p:cNvPr>
          <p:cNvSpPr txBox="1"/>
          <p:nvPr/>
        </p:nvSpPr>
        <p:spPr>
          <a:xfrm>
            <a:off x="7578584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60" name="12">
            <a:extLst>
              <a:ext uri="{FF2B5EF4-FFF2-40B4-BE49-F238E27FC236}">
                <a16:creationId xmlns:a16="http://schemas.microsoft.com/office/drawing/2014/main" id="{E11091DE-3DE3-E67C-5DA9-4C545670A81C}"/>
              </a:ext>
            </a:extLst>
          </p:cNvPr>
          <p:cNvSpPr txBox="1"/>
          <p:nvPr/>
        </p:nvSpPr>
        <p:spPr>
          <a:xfrm>
            <a:off x="1205849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12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DEB6865-C35A-231A-7FD5-5BCD20B2DAF1}"/>
              </a:ext>
            </a:extLst>
          </p:cNvPr>
          <p:cNvSpPr/>
          <p:nvPr/>
        </p:nvSpPr>
        <p:spPr>
          <a:xfrm>
            <a:off x="4829626" y="1155912"/>
            <a:ext cx="3738112" cy="2096392"/>
          </a:xfrm>
          <a:prstGeom prst="roundRect">
            <a:avLst>
              <a:gd name="adj" fmla="val 11308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dirty="0">
              <a:solidFill>
                <a:srgbClr val="FF0000"/>
              </a:solidFill>
              <a:latin typeface="NimbusSanL-Regu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82A22-9102-F89B-0668-A4511B9B386B}"/>
              </a:ext>
            </a:extLst>
          </p:cNvPr>
          <p:cNvSpPr/>
          <p:nvPr/>
        </p:nvSpPr>
        <p:spPr>
          <a:xfrm>
            <a:off x="5116776" y="2399611"/>
            <a:ext cx="740643" cy="275652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64F8CE-F936-00B0-5A49-88B1E82C07A7}"/>
              </a:ext>
            </a:extLst>
          </p:cNvPr>
          <p:cNvSpPr txBox="1"/>
          <p:nvPr/>
        </p:nvSpPr>
        <p:spPr>
          <a:xfrm>
            <a:off x="5988003" y="2381541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AD47"/>
                </a:solidFill>
              </a:rPr>
              <a:t>Traceback module 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07E6B9-D9A7-27CF-92BC-6BF0231A8BD9}"/>
              </a:ext>
            </a:extLst>
          </p:cNvPr>
          <p:cNvSpPr/>
          <p:nvPr/>
        </p:nvSpPr>
        <p:spPr>
          <a:xfrm>
            <a:off x="5116776" y="2812874"/>
            <a:ext cx="740643" cy="27565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7030A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1EAFAA7-3589-0B6A-D8E6-B3B8EFD90837}"/>
              </a:ext>
            </a:extLst>
          </p:cNvPr>
          <p:cNvSpPr txBox="1"/>
          <p:nvPr/>
        </p:nvSpPr>
        <p:spPr>
          <a:xfrm>
            <a:off x="5988003" y="2794805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Traceback module 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AA5F098-4E86-B00D-4835-2319A1367780}"/>
              </a:ext>
            </a:extLst>
          </p:cNvPr>
          <p:cNvSpPr txBox="1"/>
          <p:nvPr/>
        </p:nvSpPr>
        <p:spPr>
          <a:xfrm>
            <a:off x="5988003" y="1940680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Write to RAM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AEA7FD-BE89-913F-F8B4-2C350B51AE18}"/>
              </a:ext>
            </a:extLst>
          </p:cNvPr>
          <p:cNvSpPr txBox="1"/>
          <p:nvPr/>
        </p:nvSpPr>
        <p:spPr>
          <a:xfrm>
            <a:off x="5098714" y="1940680"/>
            <a:ext cx="838199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XX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2E8FC16-5871-F6B0-529E-447EFE8585CD}"/>
              </a:ext>
            </a:extLst>
          </p:cNvPr>
          <p:cNvSpPr/>
          <p:nvPr/>
        </p:nvSpPr>
        <p:spPr>
          <a:xfrm>
            <a:off x="1150990" y="1576539"/>
            <a:ext cx="2654409" cy="556479"/>
          </a:xfrm>
          <a:prstGeom prst="rect">
            <a:avLst/>
          </a:prstGeom>
          <a:noFill/>
          <a:ln w="19050">
            <a:solidFill>
              <a:srgbClr val="70AD4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2F867D-CE5E-8744-FC85-789E8AF844D8}"/>
              </a:ext>
            </a:extLst>
          </p:cNvPr>
          <p:cNvSpPr/>
          <p:nvPr/>
        </p:nvSpPr>
        <p:spPr>
          <a:xfrm>
            <a:off x="1150990" y="2409464"/>
            <a:ext cx="2654409" cy="556479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2,1">
            <a:extLst>
              <a:ext uri="{FF2B5EF4-FFF2-40B4-BE49-F238E27FC236}">
                <a16:creationId xmlns:a16="http://schemas.microsoft.com/office/drawing/2014/main" id="{AE51AF38-4545-87B5-D4B0-E2DE267D466C}"/>
              </a:ext>
            </a:extLst>
          </p:cNvPr>
          <p:cNvSpPr txBox="1"/>
          <p:nvPr/>
        </p:nvSpPr>
        <p:spPr>
          <a:xfrm>
            <a:off x="1150991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14</a:t>
            </a:r>
          </a:p>
        </p:txBody>
      </p:sp>
      <p:sp>
        <p:nvSpPr>
          <p:cNvPr id="86" name="2,2">
            <a:extLst>
              <a:ext uri="{FF2B5EF4-FFF2-40B4-BE49-F238E27FC236}">
                <a16:creationId xmlns:a16="http://schemas.microsoft.com/office/drawing/2014/main" id="{EC029B03-2837-A5B8-9410-D9A5464ECC72}"/>
              </a:ext>
            </a:extLst>
          </p:cNvPr>
          <p:cNvSpPr txBox="1"/>
          <p:nvPr/>
        </p:nvSpPr>
        <p:spPr>
          <a:xfrm>
            <a:off x="1633702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13</a:t>
            </a:r>
          </a:p>
        </p:txBody>
      </p:sp>
      <p:sp>
        <p:nvSpPr>
          <p:cNvPr id="87" name="2,3" hidden="1">
            <a:extLst>
              <a:ext uri="{FF2B5EF4-FFF2-40B4-BE49-F238E27FC236}">
                <a16:creationId xmlns:a16="http://schemas.microsoft.com/office/drawing/2014/main" id="{E0B67397-F958-8B8B-3A0C-7AB453E37507}"/>
              </a:ext>
            </a:extLst>
          </p:cNvPr>
          <p:cNvSpPr txBox="1"/>
          <p:nvPr/>
        </p:nvSpPr>
        <p:spPr>
          <a:xfrm>
            <a:off x="2156357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06</a:t>
            </a:r>
          </a:p>
        </p:txBody>
      </p:sp>
      <p:sp>
        <p:nvSpPr>
          <p:cNvPr id="88" name="2,4" hidden="1">
            <a:extLst>
              <a:ext uri="{FF2B5EF4-FFF2-40B4-BE49-F238E27FC236}">
                <a16:creationId xmlns:a16="http://schemas.microsoft.com/office/drawing/2014/main" id="{1ACBF509-D6B1-431E-F41F-8B48688A5C8E}"/>
              </a:ext>
            </a:extLst>
          </p:cNvPr>
          <p:cNvSpPr txBox="1"/>
          <p:nvPr/>
        </p:nvSpPr>
        <p:spPr>
          <a:xfrm>
            <a:off x="2652053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92" name="2,5" hidden="1">
            <a:extLst>
              <a:ext uri="{FF2B5EF4-FFF2-40B4-BE49-F238E27FC236}">
                <a16:creationId xmlns:a16="http://schemas.microsoft.com/office/drawing/2014/main" id="{700D4AEC-4264-ACE0-9B6F-009DBBAFCE06}"/>
              </a:ext>
            </a:extLst>
          </p:cNvPr>
          <p:cNvSpPr txBox="1"/>
          <p:nvPr/>
        </p:nvSpPr>
        <p:spPr>
          <a:xfrm>
            <a:off x="3174708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93" name="1,1">
            <a:extLst>
              <a:ext uri="{FF2B5EF4-FFF2-40B4-BE49-F238E27FC236}">
                <a16:creationId xmlns:a16="http://schemas.microsoft.com/office/drawing/2014/main" id="{593A59D6-BC15-F464-79A2-0716A6A736ED}"/>
              </a:ext>
            </a:extLst>
          </p:cNvPr>
          <p:cNvSpPr txBox="1"/>
          <p:nvPr/>
        </p:nvSpPr>
        <p:spPr>
          <a:xfrm>
            <a:off x="1150991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99" name="1,2">
            <a:extLst>
              <a:ext uri="{FF2B5EF4-FFF2-40B4-BE49-F238E27FC236}">
                <a16:creationId xmlns:a16="http://schemas.microsoft.com/office/drawing/2014/main" id="{64339AF7-A7C4-5FD1-913D-F747334E89CD}"/>
              </a:ext>
            </a:extLst>
          </p:cNvPr>
          <p:cNvSpPr txBox="1"/>
          <p:nvPr/>
        </p:nvSpPr>
        <p:spPr>
          <a:xfrm>
            <a:off x="1633702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100" name="1,3">
            <a:extLst>
              <a:ext uri="{FF2B5EF4-FFF2-40B4-BE49-F238E27FC236}">
                <a16:creationId xmlns:a16="http://schemas.microsoft.com/office/drawing/2014/main" id="{36A15482-EF18-EFD0-1F31-C8ED2B3A25DE}"/>
              </a:ext>
            </a:extLst>
          </p:cNvPr>
          <p:cNvSpPr txBox="1"/>
          <p:nvPr/>
        </p:nvSpPr>
        <p:spPr>
          <a:xfrm>
            <a:off x="2156357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09</a:t>
            </a:r>
          </a:p>
        </p:txBody>
      </p:sp>
      <p:sp>
        <p:nvSpPr>
          <p:cNvPr id="101" name="1,4">
            <a:extLst>
              <a:ext uri="{FF2B5EF4-FFF2-40B4-BE49-F238E27FC236}">
                <a16:creationId xmlns:a16="http://schemas.microsoft.com/office/drawing/2014/main" id="{62184135-74F8-FAB5-5768-D9376F64D166}"/>
              </a:ext>
            </a:extLst>
          </p:cNvPr>
          <p:cNvSpPr txBox="1"/>
          <p:nvPr/>
        </p:nvSpPr>
        <p:spPr>
          <a:xfrm>
            <a:off x="2652053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102" name="1,5">
            <a:extLst>
              <a:ext uri="{FF2B5EF4-FFF2-40B4-BE49-F238E27FC236}">
                <a16:creationId xmlns:a16="http://schemas.microsoft.com/office/drawing/2014/main" id="{EA18E193-9279-5187-D0CA-F095E23BEB45}"/>
              </a:ext>
            </a:extLst>
          </p:cNvPr>
          <p:cNvSpPr txBox="1"/>
          <p:nvPr/>
        </p:nvSpPr>
        <p:spPr>
          <a:xfrm>
            <a:off x="3174708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07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96E05EC-D6A8-666D-4B57-BF2919428EA3}"/>
              </a:ext>
            </a:extLst>
          </p:cNvPr>
          <p:cNvSpPr txBox="1"/>
          <p:nvPr/>
        </p:nvSpPr>
        <p:spPr>
          <a:xfrm>
            <a:off x="5941704" y="1267244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 =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DA2165-755F-B2BC-0416-B39B6ACFD7FA}"/>
              </a:ext>
            </a:extLst>
          </p:cNvPr>
          <p:cNvSpPr txBox="1"/>
          <p:nvPr/>
        </p:nvSpPr>
        <p:spPr>
          <a:xfrm>
            <a:off x="6624808" y="1234401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17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E053E8D-2215-7E47-2091-DAF80964D650}"/>
              </a:ext>
            </a:extLst>
          </p:cNvPr>
          <p:cNvSpPr/>
          <p:nvPr/>
        </p:nvSpPr>
        <p:spPr>
          <a:xfrm>
            <a:off x="759788" y="3605697"/>
            <a:ext cx="1522811" cy="529075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5AB2F0-169A-135E-A654-AA660B47781D}"/>
              </a:ext>
            </a:extLst>
          </p:cNvPr>
          <p:cNvCxnSpPr/>
          <p:nvPr/>
        </p:nvCxnSpPr>
        <p:spPr>
          <a:xfrm flipV="1">
            <a:off x="2209529" y="1155912"/>
            <a:ext cx="0" cy="209639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D4AF15-786E-6C92-9697-4BB1D078E335}"/>
              </a:ext>
            </a:extLst>
          </p:cNvPr>
          <p:cNvSpPr txBox="1"/>
          <p:nvPr/>
        </p:nvSpPr>
        <p:spPr>
          <a:xfrm>
            <a:off x="1422057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ACQ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0E19E29-582C-833E-393B-3231B538E127}"/>
              </a:ext>
            </a:extLst>
          </p:cNvPr>
          <p:cNvSpPr txBox="1"/>
          <p:nvPr/>
        </p:nvSpPr>
        <p:spPr>
          <a:xfrm>
            <a:off x="2719795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WIN</a:t>
            </a:r>
          </a:p>
        </p:txBody>
      </p:sp>
      <p:sp>
        <p:nvSpPr>
          <p:cNvPr id="70" name="Rectangle 69">
            <a:hlinkClick r:id="rId2" action="ppaction://hlinksldjump"/>
            <a:extLst>
              <a:ext uri="{FF2B5EF4-FFF2-40B4-BE49-F238E27FC236}">
                <a16:creationId xmlns:a16="http://schemas.microsoft.com/office/drawing/2014/main" id="{96050997-C12D-BA9C-ACC2-765E16FE8651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41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64CF5-EEE9-A744-D982-01D38A593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138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AD363B-1512-306D-2543-E5116FEE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SMU</a:t>
            </a:r>
          </a:p>
        </p:txBody>
      </p:sp>
      <p:sp>
        <p:nvSpPr>
          <p:cNvPr id="89" name="Rectangle: Rounded Corners 88" hidden="1">
            <a:extLst>
              <a:ext uri="{FF2B5EF4-FFF2-40B4-BE49-F238E27FC236}">
                <a16:creationId xmlns:a16="http://schemas.microsoft.com/office/drawing/2014/main" id="{46EC7029-6B63-B92C-06FF-BD6E11497963}"/>
              </a:ext>
            </a:extLst>
          </p:cNvPr>
          <p:cNvSpPr/>
          <p:nvPr/>
        </p:nvSpPr>
        <p:spPr>
          <a:xfrm>
            <a:off x="5711269" y="1492530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0" name="Rectangle: Rounded Corners 89" hidden="1">
            <a:extLst>
              <a:ext uri="{FF2B5EF4-FFF2-40B4-BE49-F238E27FC236}">
                <a16:creationId xmlns:a16="http://schemas.microsoft.com/office/drawing/2014/main" id="{DCE9C475-17ED-8314-E0C8-56899A55B909}"/>
              </a:ext>
            </a:extLst>
          </p:cNvPr>
          <p:cNvSpPr/>
          <p:nvPr/>
        </p:nvSpPr>
        <p:spPr>
          <a:xfrm>
            <a:off x="5711269" y="183856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1" name="Rectangle: Rounded Corners 90" hidden="1">
            <a:extLst>
              <a:ext uri="{FF2B5EF4-FFF2-40B4-BE49-F238E27FC236}">
                <a16:creationId xmlns:a16="http://schemas.microsoft.com/office/drawing/2014/main" id="{79937AC3-4AD1-99AC-181E-EA9604ACAD4D}"/>
              </a:ext>
            </a:extLst>
          </p:cNvPr>
          <p:cNvSpPr/>
          <p:nvPr/>
        </p:nvSpPr>
        <p:spPr>
          <a:xfrm>
            <a:off x="5711269" y="262944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4" name="Rectangle: Rounded Corners 93" hidden="1">
            <a:extLst>
              <a:ext uri="{FF2B5EF4-FFF2-40B4-BE49-F238E27FC236}">
                <a16:creationId xmlns:a16="http://schemas.microsoft.com/office/drawing/2014/main" id="{89F8BA75-289C-08F2-13AD-0044A4E32AB2}"/>
              </a:ext>
            </a:extLst>
          </p:cNvPr>
          <p:cNvSpPr/>
          <p:nvPr/>
        </p:nvSpPr>
        <p:spPr>
          <a:xfrm>
            <a:off x="5711269" y="296190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7" name="Rectangle: Rounded Corners 96" hidden="1">
            <a:extLst>
              <a:ext uri="{FF2B5EF4-FFF2-40B4-BE49-F238E27FC236}">
                <a16:creationId xmlns:a16="http://schemas.microsoft.com/office/drawing/2014/main" id="{33252C56-B93E-120F-5A23-B15AB4422DE0}"/>
              </a:ext>
            </a:extLst>
          </p:cNvPr>
          <p:cNvSpPr/>
          <p:nvPr/>
        </p:nvSpPr>
        <p:spPr>
          <a:xfrm>
            <a:off x="5711269" y="500534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8" name="Rectangle: Rounded Corners 97" hidden="1">
            <a:extLst>
              <a:ext uri="{FF2B5EF4-FFF2-40B4-BE49-F238E27FC236}">
                <a16:creationId xmlns:a16="http://schemas.microsoft.com/office/drawing/2014/main" id="{A8BCA4F7-00E7-B763-096E-B1A9070549F4}"/>
              </a:ext>
            </a:extLst>
          </p:cNvPr>
          <p:cNvSpPr/>
          <p:nvPr/>
        </p:nvSpPr>
        <p:spPr>
          <a:xfrm>
            <a:off x="5711269" y="5328413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5" name="Rectangle: Rounded Corners 94" hidden="1">
            <a:extLst>
              <a:ext uri="{FF2B5EF4-FFF2-40B4-BE49-F238E27FC236}">
                <a16:creationId xmlns:a16="http://schemas.microsoft.com/office/drawing/2014/main" id="{BC38531B-F9CA-7D09-C664-324B47B3D678}"/>
              </a:ext>
            </a:extLst>
          </p:cNvPr>
          <p:cNvSpPr/>
          <p:nvPr/>
        </p:nvSpPr>
        <p:spPr>
          <a:xfrm>
            <a:off x="5711269" y="3879415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6" name="Rectangle: Rounded Corners 95" hidden="1">
            <a:extLst>
              <a:ext uri="{FF2B5EF4-FFF2-40B4-BE49-F238E27FC236}">
                <a16:creationId xmlns:a16="http://schemas.microsoft.com/office/drawing/2014/main" id="{2F83083D-4B87-B0C8-7994-D6D6ECEAD22B}"/>
              </a:ext>
            </a:extLst>
          </p:cNvPr>
          <p:cNvSpPr/>
          <p:nvPr/>
        </p:nvSpPr>
        <p:spPr>
          <a:xfrm>
            <a:off x="5711269" y="418307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E06E6C-C859-FE57-0169-D9DF920E3F0B}"/>
              </a:ext>
            </a:extLst>
          </p:cNvPr>
          <p:cNvSpPr/>
          <p:nvPr/>
        </p:nvSpPr>
        <p:spPr>
          <a:xfrm>
            <a:off x="900000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525231-9070-9CF5-4222-A2CC361B3A67}"/>
              </a:ext>
            </a:extLst>
          </p:cNvPr>
          <p:cNvCxnSpPr>
            <a:cxnSpLocks/>
          </p:cNvCxnSpPr>
          <p:nvPr/>
        </p:nvCxnSpPr>
        <p:spPr>
          <a:xfrm>
            <a:off x="900000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2C94AE-88D8-A8DC-4BE5-0EC7CE0003D9}"/>
              </a:ext>
            </a:extLst>
          </p:cNvPr>
          <p:cNvCxnSpPr>
            <a:cxnSpLocks/>
          </p:cNvCxnSpPr>
          <p:nvPr/>
        </p:nvCxnSpPr>
        <p:spPr>
          <a:xfrm>
            <a:off x="900000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97345E3-1779-F495-7B4C-AF6166A08CBA}"/>
              </a:ext>
            </a:extLst>
          </p:cNvPr>
          <p:cNvSpPr txBox="1"/>
          <p:nvPr/>
        </p:nvSpPr>
        <p:spPr>
          <a:xfrm>
            <a:off x="943466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80B3EF-9063-176D-AD8F-9F5FBF1D2CF5}"/>
              </a:ext>
            </a:extLst>
          </p:cNvPr>
          <p:cNvSpPr/>
          <p:nvPr/>
        </p:nvSpPr>
        <p:spPr>
          <a:xfrm>
            <a:off x="2983443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072E96-3B02-0146-8476-FBDAEA9012F2}"/>
              </a:ext>
            </a:extLst>
          </p:cNvPr>
          <p:cNvCxnSpPr>
            <a:cxnSpLocks/>
          </p:cNvCxnSpPr>
          <p:nvPr/>
        </p:nvCxnSpPr>
        <p:spPr>
          <a:xfrm>
            <a:off x="2983443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A339F06-E1A5-F86F-929A-BC1965B0B6DB}"/>
              </a:ext>
            </a:extLst>
          </p:cNvPr>
          <p:cNvCxnSpPr>
            <a:cxnSpLocks/>
          </p:cNvCxnSpPr>
          <p:nvPr/>
        </p:nvCxnSpPr>
        <p:spPr>
          <a:xfrm>
            <a:off x="2983443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954E393-5702-611B-1BF4-DEC326B5CF88}"/>
              </a:ext>
            </a:extLst>
          </p:cNvPr>
          <p:cNvSpPr txBox="1"/>
          <p:nvPr/>
        </p:nvSpPr>
        <p:spPr>
          <a:xfrm>
            <a:off x="3026909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6C2DFA-B4B5-5D23-5B9C-2D148B69FD5C}"/>
              </a:ext>
            </a:extLst>
          </p:cNvPr>
          <p:cNvSpPr/>
          <p:nvPr/>
        </p:nvSpPr>
        <p:spPr>
          <a:xfrm>
            <a:off x="5066886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A9A6EE-BFAB-11C6-58D9-147E3CB2EBBE}"/>
              </a:ext>
            </a:extLst>
          </p:cNvPr>
          <p:cNvCxnSpPr>
            <a:cxnSpLocks/>
          </p:cNvCxnSpPr>
          <p:nvPr/>
        </p:nvCxnSpPr>
        <p:spPr>
          <a:xfrm>
            <a:off x="5066886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EE8BCFE-17F7-0545-8FFA-58EA43176040}"/>
              </a:ext>
            </a:extLst>
          </p:cNvPr>
          <p:cNvCxnSpPr>
            <a:cxnSpLocks/>
          </p:cNvCxnSpPr>
          <p:nvPr/>
        </p:nvCxnSpPr>
        <p:spPr>
          <a:xfrm>
            <a:off x="5066886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788242E-A58B-300B-235F-B31F3CD1A181}"/>
              </a:ext>
            </a:extLst>
          </p:cNvPr>
          <p:cNvSpPr txBox="1"/>
          <p:nvPr/>
        </p:nvSpPr>
        <p:spPr>
          <a:xfrm>
            <a:off x="5110352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7EBE25-109C-DE4C-A5D3-38F9DEC11690}"/>
              </a:ext>
            </a:extLst>
          </p:cNvPr>
          <p:cNvSpPr/>
          <p:nvPr/>
        </p:nvSpPr>
        <p:spPr>
          <a:xfrm>
            <a:off x="7237262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51E52-8156-F12D-413A-C81FBBE2D1D1}"/>
              </a:ext>
            </a:extLst>
          </p:cNvPr>
          <p:cNvCxnSpPr>
            <a:cxnSpLocks/>
          </p:cNvCxnSpPr>
          <p:nvPr/>
        </p:nvCxnSpPr>
        <p:spPr>
          <a:xfrm>
            <a:off x="7237262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72039D-7120-CCA4-92BF-E44DE184FEA7}"/>
              </a:ext>
            </a:extLst>
          </p:cNvPr>
          <p:cNvCxnSpPr>
            <a:cxnSpLocks/>
          </p:cNvCxnSpPr>
          <p:nvPr/>
        </p:nvCxnSpPr>
        <p:spPr>
          <a:xfrm>
            <a:off x="7237262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92412C8-92FD-F066-17CB-4F2CE82F0B55}"/>
              </a:ext>
            </a:extLst>
          </p:cNvPr>
          <p:cNvSpPr txBox="1"/>
          <p:nvPr/>
        </p:nvSpPr>
        <p:spPr>
          <a:xfrm>
            <a:off x="7280728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4</a:t>
            </a:r>
          </a:p>
        </p:txBody>
      </p:sp>
      <p:sp>
        <p:nvSpPr>
          <p:cNvPr id="58" name="01">
            <a:extLst>
              <a:ext uri="{FF2B5EF4-FFF2-40B4-BE49-F238E27FC236}">
                <a16:creationId xmlns:a16="http://schemas.microsoft.com/office/drawing/2014/main" id="{5D42D75F-A66D-F7B5-1949-A2B3517AC7B0}"/>
              </a:ext>
            </a:extLst>
          </p:cNvPr>
          <p:cNvSpPr txBox="1"/>
          <p:nvPr/>
        </p:nvSpPr>
        <p:spPr>
          <a:xfrm>
            <a:off x="1205849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13</a:t>
            </a:r>
          </a:p>
        </p:txBody>
      </p:sp>
      <p:sp>
        <p:nvSpPr>
          <p:cNvPr id="59" name="02">
            <a:extLst>
              <a:ext uri="{FF2B5EF4-FFF2-40B4-BE49-F238E27FC236}">
                <a16:creationId xmlns:a16="http://schemas.microsoft.com/office/drawing/2014/main" id="{24EE66CC-4D83-6C01-F40E-30C6AEC792B4}"/>
              </a:ext>
            </a:extLst>
          </p:cNvPr>
          <p:cNvSpPr txBox="1"/>
          <p:nvPr/>
        </p:nvSpPr>
        <p:spPr>
          <a:xfrm>
            <a:off x="1205849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14</a:t>
            </a:r>
          </a:p>
        </p:txBody>
      </p:sp>
      <p:sp>
        <p:nvSpPr>
          <p:cNvPr id="63" name="03">
            <a:extLst>
              <a:ext uri="{FF2B5EF4-FFF2-40B4-BE49-F238E27FC236}">
                <a16:creationId xmlns:a16="http://schemas.microsoft.com/office/drawing/2014/main" id="{5AFF972C-9618-E366-83A5-9AC8F52E23D3}"/>
              </a:ext>
            </a:extLst>
          </p:cNvPr>
          <p:cNvSpPr txBox="1"/>
          <p:nvPr/>
        </p:nvSpPr>
        <p:spPr>
          <a:xfrm>
            <a:off x="3347166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15</a:t>
            </a:r>
          </a:p>
        </p:txBody>
      </p:sp>
      <p:sp>
        <p:nvSpPr>
          <p:cNvPr id="61" name="04">
            <a:extLst>
              <a:ext uri="{FF2B5EF4-FFF2-40B4-BE49-F238E27FC236}">
                <a16:creationId xmlns:a16="http://schemas.microsoft.com/office/drawing/2014/main" id="{277FE03E-A44E-F22B-9DC3-D70547B26DE0}"/>
              </a:ext>
            </a:extLst>
          </p:cNvPr>
          <p:cNvSpPr txBox="1"/>
          <p:nvPr/>
        </p:nvSpPr>
        <p:spPr>
          <a:xfrm>
            <a:off x="3347166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16</a:t>
            </a:r>
          </a:p>
        </p:txBody>
      </p:sp>
      <p:sp>
        <p:nvSpPr>
          <p:cNvPr id="62" name="05">
            <a:extLst>
              <a:ext uri="{FF2B5EF4-FFF2-40B4-BE49-F238E27FC236}">
                <a16:creationId xmlns:a16="http://schemas.microsoft.com/office/drawing/2014/main" id="{DE986B95-DC33-C097-DAB9-BB40B0BEC05D}"/>
              </a:ext>
            </a:extLst>
          </p:cNvPr>
          <p:cNvSpPr txBox="1"/>
          <p:nvPr/>
        </p:nvSpPr>
        <p:spPr>
          <a:xfrm>
            <a:off x="3347166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17</a:t>
            </a:r>
          </a:p>
        </p:txBody>
      </p:sp>
      <p:sp>
        <p:nvSpPr>
          <p:cNvPr id="66" name="06">
            <a:extLst>
              <a:ext uri="{FF2B5EF4-FFF2-40B4-BE49-F238E27FC236}">
                <a16:creationId xmlns:a16="http://schemas.microsoft.com/office/drawing/2014/main" id="{AE38A043-241B-1C58-BC26-B3CD1551EFF2}"/>
              </a:ext>
            </a:extLst>
          </p:cNvPr>
          <p:cNvSpPr txBox="1"/>
          <p:nvPr/>
        </p:nvSpPr>
        <p:spPr>
          <a:xfrm>
            <a:off x="5384310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18</a:t>
            </a:r>
          </a:p>
        </p:txBody>
      </p:sp>
      <p:sp>
        <p:nvSpPr>
          <p:cNvPr id="64" name="07">
            <a:extLst>
              <a:ext uri="{FF2B5EF4-FFF2-40B4-BE49-F238E27FC236}">
                <a16:creationId xmlns:a16="http://schemas.microsoft.com/office/drawing/2014/main" id="{91570AA5-DDBE-05BB-D3C3-0F800C776994}"/>
              </a:ext>
            </a:extLst>
          </p:cNvPr>
          <p:cNvSpPr txBox="1"/>
          <p:nvPr/>
        </p:nvSpPr>
        <p:spPr>
          <a:xfrm>
            <a:off x="5384310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07</a:t>
            </a:r>
          </a:p>
        </p:txBody>
      </p:sp>
      <p:sp>
        <p:nvSpPr>
          <p:cNvPr id="65" name="08">
            <a:extLst>
              <a:ext uri="{FF2B5EF4-FFF2-40B4-BE49-F238E27FC236}">
                <a16:creationId xmlns:a16="http://schemas.microsoft.com/office/drawing/2014/main" id="{7C538013-AA3D-218F-B7FF-D2E4D3F7ECF1}"/>
              </a:ext>
            </a:extLst>
          </p:cNvPr>
          <p:cNvSpPr txBox="1"/>
          <p:nvPr/>
        </p:nvSpPr>
        <p:spPr>
          <a:xfrm>
            <a:off x="5384310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69" name="9">
            <a:extLst>
              <a:ext uri="{FF2B5EF4-FFF2-40B4-BE49-F238E27FC236}">
                <a16:creationId xmlns:a16="http://schemas.microsoft.com/office/drawing/2014/main" id="{605CD53B-6E16-06B0-80A3-08D8482BD691}"/>
              </a:ext>
            </a:extLst>
          </p:cNvPr>
          <p:cNvSpPr txBox="1"/>
          <p:nvPr/>
        </p:nvSpPr>
        <p:spPr>
          <a:xfrm>
            <a:off x="7578584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09</a:t>
            </a:r>
          </a:p>
        </p:txBody>
      </p:sp>
      <p:sp>
        <p:nvSpPr>
          <p:cNvPr id="67" name="10">
            <a:extLst>
              <a:ext uri="{FF2B5EF4-FFF2-40B4-BE49-F238E27FC236}">
                <a16:creationId xmlns:a16="http://schemas.microsoft.com/office/drawing/2014/main" id="{7E7C65D0-D1E3-FB7D-3171-7FB97314E7EA}"/>
              </a:ext>
            </a:extLst>
          </p:cNvPr>
          <p:cNvSpPr txBox="1"/>
          <p:nvPr/>
        </p:nvSpPr>
        <p:spPr>
          <a:xfrm>
            <a:off x="7578584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68" name="11">
            <a:extLst>
              <a:ext uri="{FF2B5EF4-FFF2-40B4-BE49-F238E27FC236}">
                <a16:creationId xmlns:a16="http://schemas.microsoft.com/office/drawing/2014/main" id="{109802B6-4B06-4183-781E-B9C3EBAA4719}"/>
              </a:ext>
            </a:extLst>
          </p:cNvPr>
          <p:cNvSpPr txBox="1"/>
          <p:nvPr/>
        </p:nvSpPr>
        <p:spPr>
          <a:xfrm>
            <a:off x="7578584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60" name="12">
            <a:extLst>
              <a:ext uri="{FF2B5EF4-FFF2-40B4-BE49-F238E27FC236}">
                <a16:creationId xmlns:a16="http://schemas.microsoft.com/office/drawing/2014/main" id="{E11091DE-3DE3-E67C-5DA9-4C545670A81C}"/>
              </a:ext>
            </a:extLst>
          </p:cNvPr>
          <p:cNvSpPr txBox="1"/>
          <p:nvPr/>
        </p:nvSpPr>
        <p:spPr>
          <a:xfrm>
            <a:off x="1205849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12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DEB6865-C35A-231A-7FD5-5BCD20B2DAF1}"/>
              </a:ext>
            </a:extLst>
          </p:cNvPr>
          <p:cNvSpPr/>
          <p:nvPr/>
        </p:nvSpPr>
        <p:spPr>
          <a:xfrm>
            <a:off x="4829626" y="1155912"/>
            <a:ext cx="3738112" cy="2096392"/>
          </a:xfrm>
          <a:prstGeom prst="roundRect">
            <a:avLst>
              <a:gd name="adj" fmla="val 11308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dirty="0">
              <a:solidFill>
                <a:srgbClr val="FF0000"/>
              </a:solidFill>
              <a:latin typeface="NimbusSanL-Regu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82A22-9102-F89B-0668-A4511B9B386B}"/>
              </a:ext>
            </a:extLst>
          </p:cNvPr>
          <p:cNvSpPr/>
          <p:nvPr/>
        </p:nvSpPr>
        <p:spPr>
          <a:xfrm>
            <a:off x="5116776" y="2399611"/>
            <a:ext cx="740643" cy="275652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64F8CE-F936-00B0-5A49-88B1E82C07A7}"/>
              </a:ext>
            </a:extLst>
          </p:cNvPr>
          <p:cNvSpPr txBox="1"/>
          <p:nvPr/>
        </p:nvSpPr>
        <p:spPr>
          <a:xfrm>
            <a:off x="5988003" y="2381541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AD47"/>
                </a:solidFill>
              </a:rPr>
              <a:t>Traceback module 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07E6B9-D9A7-27CF-92BC-6BF0231A8BD9}"/>
              </a:ext>
            </a:extLst>
          </p:cNvPr>
          <p:cNvSpPr/>
          <p:nvPr/>
        </p:nvSpPr>
        <p:spPr>
          <a:xfrm>
            <a:off x="5116776" y="2812874"/>
            <a:ext cx="740643" cy="27565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7030A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1EAFAA7-3589-0B6A-D8E6-B3B8EFD90837}"/>
              </a:ext>
            </a:extLst>
          </p:cNvPr>
          <p:cNvSpPr txBox="1"/>
          <p:nvPr/>
        </p:nvSpPr>
        <p:spPr>
          <a:xfrm>
            <a:off x="5988003" y="2794805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Traceback module 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AA5F098-4E86-B00D-4835-2319A1367780}"/>
              </a:ext>
            </a:extLst>
          </p:cNvPr>
          <p:cNvSpPr txBox="1"/>
          <p:nvPr/>
        </p:nvSpPr>
        <p:spPr>
          <a:xfrm>
            <a:off x="5988003" y="1940680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Write to RAM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AEA7FD-BE89-913F-F8B4-2C350B51AE18}"/>
              </a:ext>
            </a:extLst>
          </p:cNvPr>
          <p:cNvSpPr txBox="1"/>
          <p:nvPr/>
        </p:nvSpPr>
        <p:spPr>
          <a:xfrm>
            <a:off x="5098714" y="1940680"/>
            <a:ext cx="838199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XX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2E8FC16-5871-F6B0-529E-447EFE8585CD}"/>
              </a:ext>
            </a:extLst>
          </p:cNvPr>
          <p:cNvSpPr/>
          <p:nvPr/>
        </p:nvSpPr>
        <p:spPr>
          <a:xfrm>
            <a:off x="1150990" y="1576539"/>
            <a:ext cx="2654409" cy="556479"/>
          </a:xfrm>
          <a:prstGeom prst="rect">
            <a:avLst/>
          </a:prstGeom>
          <a:noFill/>
          <a:ln w="19050">
            <a:solidFill>
              <a:srgbClr val="70AD4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2F867D-CE5E-8744-FC85-789E8AF844D8}"/>
              </a:ext>
            </a:extLst>
          </p:cNvPr>
          <p:cNvSpPr/>
          <p:nvPr/>
        </p:nvSpPr>
        <p:spPr>
          <a:xfrm>
            <a:off x="1150990" y="2409464"/>
            <a:ext cx="2654409" cy="556479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2,1">
            <a:extLst>
              <a:ext uri="{FF2B5EF4-FFF2-40B4-BE49-F238E27FC236}">
                <a16:creationId xmlns:a16="http://schemas.microsoft.com/office/drawing/2014/main" id="{AE51AF38-4545-87B5-D4B0-E2DE267D466C}"/>
              </a:ext>
            </a:extLst>
          </p:cNvPr>
          <p:cNvSpPr txBox="1"/>
          <p:nvPr/>
        </p:nvSpPr>
        <p:spPr>
          <a:xfrm>
            <a:off x="1150991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14</a:t>
            </a:r>
          </a:p>
        </p:txBody>
      </p:sp>
      <p:sp>
        <p:nvSpPr>
          <p:cNvPr id="86" name="2,2">
            <a:extLst>
              <a:ext uri="{FF2B5EF4-FFF2-40B4-BE49-F238E27FC236}">
                <a16:creationId xmlns:a16="http://schemas.microsoft.com/office/drawing/2014/main" id="{EC029B03-2837-A5B8-9410-D9A5464ECC72}"/>
              </a:ext>
            </a:extLst>
          </p:cNvPr>
          <p:cNvSpPr txBox="1"/>
          <p:nvPr/>
        </p:nvSpPr>
        <p:spPr>
          <a:xfrm>
            <a:off x="1633702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13</a:t>
            </a:r>
          </a:p>
        </p:txBody>
      </p:sp>
      <p:sp>
        <p:nvSpPr>
          <p:cNvPr id="87" name="2,3">
            <a:extLst>
              <a:ext uri="{FF2B5EF4-FFF2-40B4-BE49-F238E27FC236}">
                <a16:creationId xmlns:a16="http://schemas.microsoft.com/office/drawing/2014/main" id="{E0B67397-F958-8B8B-3A0C-7AB453E37507}"/>
              </a:ext>
            </a:extLst>
          </p:cNvPr>
          <p:cNvSpPr txBox="1"/>
          <p:nvPr/>
        </p:nvSpPr>
        <p:spPr>
          <a:xfrm>
            <a:off x="2156357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12</a:t>
            </a:r>
          </a:p>
        </p:txBody>
      </p:sp>
      <p:sp>
        <p:nvSpPr>
          <p:cNvPr id="88" name="2,4" hidden="1">
            <a:extLst>
              <a:ext uri="{FF2B5EF4-FFF2-40B4-BE49-F238E27FC236}">
                <a16:creationId xmlns:a16="http://schemas.microsoft.com/office/drawing/2014/main" id="{1ACBF509-D6B1-431E-F41F-8B48688A5C8E}"/>
              </a:ext>
            </a:extLst>
          </p:cNvPr>
          <p:cNvSpPr txBox="1"/>
          <p:nvPr/>
        </p:nvSpPr>
        <p:spPr>
          <a:xfrm>
            <a:off x="2652053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92" name="2,5" hidden="1">
            <a:extLst>
              <a:ext uri="{FF2B5EF4-FFF2-40B4-BE49-F238E27FC236}">
                <a16:creationId xmlns:a16="http://schemas.microsoft.com/office/drawing/2014/main" id="{700D4AEC-4264-ACE0-9B6F-009DBBAFCE06}"/>
              </a:ext>
            </a:extLst>
          </p:cNvPr>
          <p:cNvSpPr txBox="1"/>
          <p:nvPr/>
        </p:nvSpPr>
        <p:spPr>
          <a:xfrm>
            <a:off x="3174708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93" name="1,1" hidden="1">
            <a:extLst>
              <a:ext uri="{FF2B5EF4-FFF2-40B4-BE49-F238E27FC236}">
                <a16:creationId xmlns:a16="http://schemas.microsoft.com/office/drawing/2014/main" id="{593A59D6-BC15-F464-79A2-0716A6A736ED}"/>
              </a:ext>
            </a:extLst>
          </p:cNvPr>
          <p:cNvSpPr txBox="1"/>
          <p:nvPr/>
        </p:nvSpPr>
        <p:spPr>
          <a:xfrm>
            <a:off x="1150991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99" name="1,2" hidden="1">
            <a:extLst>
              <a:ext uri="{FF2B5EF4-FFF2-40B4-BE49-F238E27FC236}">
                <a16:creationId xmlns:a16="http://schemas.microsoft.com/office/drawing/2014/main" id="{64339AF7-A7C4-5FD1-913D-F747334E89CD}"/>
              </a:ext>
            </a:extLst>
          </p:cNvPr>
          <p:cNvSpPr txBox="1"/>
          <p:nvPr/>
        </p:nvSpPr>
        <p:spPr>
          <a:xfrm>
            <a:off x="1633702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100" name="1,3" hidden="1">
            <a:extLst>
              <a:ext uri="{FF2B5EF4-FFF2-40B4-BE49-F238E27FC236}">
                <a16:creationId xmlns:a16="http://schemas.microsoft.com/office/drawing/2014/main" id="{36A15482-EF18-EFD0-1F31-C8ED2B3A25DE}"/>
              </a:ext>
            </a:extLst>
          </p:cNvPr>
          <p:cNvSpPr txBox="1"/>
          <p:nvPr/>
        </p:nvSpPr>
        <p:spPr>
          <a:xfrm>
            <a:off x="2156357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09</a:t>
            </a:r>
          </a:p>
        </p:txBody>
      </p:sp>
      <p:sp>
        <p:nvSpPr>
          <p:cNvPr id="101" name="1,4" hidden="1">
            <a:extLst>
              <a:ext uri="{FF2B5EF4-FFF2-40B4-BE49-F238E27FC236}">
                <a16:creationId xmlns:a16="http://schemas.microsoft.com/office/drawing/2014/main" id="{62184135-74F8-FAB5-5768-D9376F64D166}"/>
              </a:ext>
            </a:extLst>
          </p:cNvPr>
          <p:cNvSpPr txBox="1"/>
          <p:nvPr/>
        </p:nvSpPr>
        <p:spPr>
          <a:xfrm>
            <a:off x="2652053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102" name="1,5" hidden="1">
            <a:extLst>
              <a:ext uri="{FF2B5EF4-FFF2-40B4-BE49-F238E27FC236}">
                <a16:creationId xmlns:a16="http://schemas.microsoft.com/office/drawing/2014/main" id="{EA18E193-9279-5187-D0CA-F095E23BEB45}"/>
              </a:ext>
            </a:extLst>
          </p:cNvPr>
          <p:cNvSpPr txBox="1"/>
          <p:nvPr/>
        </p:nvSpPr>
        <p:spPr>
          <a:xfrm>
            <a:off x="3174708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07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96E05EC-D6A8-666D-4B57-BF2919428EA3}"/>
              </a:ext>
            </a:extLst>
          </p:cNvPr>
          <p:cNvSpPr txBox="1"/>
          <p:nvPr/>
        </p:nvSpPr>
        <p:spPr>
          <a:xfrm>
            <a:off x="5941704" y="1267244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 =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DA2165-755F-B2BC-0416-B39B6ACFD7FA}"/>
              </a:ext>
            </a:extLst>
          </p:cNvPr>
          <p:cNvSpPr txBox="1"/>
          <p:nvPr/>
        </p:nvSpPr>
        <p:spPr>
          <a:xfrm>
            <a:off x="6624808" y="1234401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18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E053E8D-2215-7E47-2091-DAF80964D650}"/>
              </a:ext>
            </a:extLst>
          </p:cNvPr>
          <p:cNvSpPr/>
          <p:nvPr/>
        </p:nvSpPr>
        <p:spPr>
          <a:xfrm>
            <a:off x="7097162" y="4705509"/>
            <a:ext cx="1522811" cy="529075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C827B88-9F36-4394-3802-1DC79D5559C7}"/>
              </a:ext>
            </a:extLst>
          </p:cNvPr>
          <p:cNvSpPr/>
          <p:nvPr/>
        </p:nvSpPr>
        <p:spPr>
          <a:xfrm>
            <a:off x="2843232" y="4705509"/>
            <a:ext cx="1522811" cy="529075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413926B-0F53-64F2-7CE0-C91B611FF0D1}"/>
              </a:ext>
            </a:extLst>
          </p:cNvPr>
          <p:cNvCxnSpPr/>
          <p:nvPr/>
        </p:nvCxnSpPr>
        <p:spPr>
          <a:xfrm flipV="1">
            <a:off x="2209529" y="1155912"/>
            <a:ext cx="0" cy="209639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793F21A-CCBB-9ED7-4F3E-8B15C7E43D7B}"/>
              </a:ext>
            </a:extLst>
          </p:cNvPr>
          <p:cNvSpPr txBox="1"/>
          <p:nvPr/>
        </p:nvSpPr>
        <p:spPr>
          <a:xfrm>
            <a:off x="1422057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ACQ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4FEC7E-3390-FB21-48F2-CDEBF4430508}"/>
              </a:ext>
            </a:extLst>
          </p:cNvPr>
          <p:cNvSpPr txBox="1"/>
          <p:nvPr/>
        </p:nvSpPr>
        <p:spPr>
          <a:xfrm>
            <a:off x="2719795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WIN</a:t>
            </a:r>
          </a:p>
        </p:txBody>
      </p:sp>
      <p:sp>
        <p:nvSpPr>
          <p:cNvPr id="103" name="Rectangle 102">
            <a:hlinkClick r:id="rId2" action="ppaction://hlinksldjump"/>
            <a:extLst>
              <a:ext uri="{FF2B5EF4-FFF2-40B4-BE49-F238E27FC236}">
                <a16:creationId xmlns:a16="http://schemas.microsoft.com/office/drawing/2014/main" id="{DCBAE0F0-00D0-EF8D-E31E-D7350A4B91B8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92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64CF5-EEE9-A744-D982-01D38A593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139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AD363B-1512-306D-2543-E5116FEE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SMU</a:t>
            </a:r>
          </a:p>
        </p:txBody>
      </p:sp>
      <p:sp>
        <p:nvSpPr>
          <p:cNvPr id="89" name="Rectangle: Rounded Corners 88" hidden="1">
            <a:extLst>
              <a:ext uri="{FF2B5EF4-FFF2-40B4-BE49-F238E27FC236}">
                <a16:creationId xmlns:a16="http://schemas.microsoft.com/office/drawing/2014/main" id="{46EC7029-6B63-B92C-06FF-BD6E11497963}"/>
              </a:ext>
            </a:extLst>
          </p:cNvPr>
          <p:cNvSpPr/>
          <p:nvPr/>
        </p:nvSpPr>
        <p:spPr>
          <a:xfrm>
            <a:off x="5711269" y="1492530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0" name="Rectangle: Rounded Corners 89" hidden="1">
            <a:extLst>
              <a:ext uri="{FF2B5EF4-FFF2-40B4-BE49-F238E27FC236}">
                <a16:creationId xmlns:a16="http://schemas.microsoft.com/office/drawing/2014/main" id="{DCE9C475-17ED-8314-E0C8-56899A55B909}"/>
              </a:ext>
            </a:extLst>
          </p:cNvPr>
          <p:cNvSpPr/>
          <p:nvPr/>
        </p:nvSpPr>
        <p:spPr>
          <a:xfrm>
            <a:off x="5711269" y="183856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1" name="Rectangle: Rounded Corners 90" hidden="1">
            <a:extLst>
              <a:ext uri="{FF2B5EF4-FFF2-40B4-BE49-F238E27FC236}">
                <a16:creationId xmlns:a16="http://schemas.microsoft.com/office/drawing/2014/main" id="{79937AC3-4AD1-99AC-181E-EA9604ACAD4D}"/>
              </a:ext>
            </a:extLst>
          </p:cNvPr>
          <p:cNvSpPr/>
          <p:nvPr/>
        </p:nvSpPr>
        <p:spPr>
          <a:xfrm>
            <a:off x="5711269" y="262944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4" name="Rectangle: Rounded Corners 93" hidden="1">
            <a:extLst>
              <a:ext uri="{FF2B5EF4-FFF2-40B4-BE49-F238E27FC236}">
                <a16:creationId xmlns:a16="http://schemas.microsoft.com/office/drawing/2014/main" id="{89F8BA75-289C-08F2-13AD-0044A4E32AB2}"/>
              </a:ext>
            </a:extLst>
          </p:cNvPr>
          <p:cNvSpPr/>
          <p:nvPr/>
        </p:nvSpPr>
        <p:spPr>
          <a:xfrm>
            <a:off x="5711269" y="296190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7" name="Rectangle: Rounded Corners 96" hidden="1">
            <a:extLst>
              <a:ext uri="{FF2B5EF4-FFF2-40B4-BE49-F238E27FC236}">
                <a16:creationId xmlns:a16="http://schemas.microsoft.com/office/drawing/2014/main" id="{33252C56-B93E-120F-5A23-B15AB4422DE0}"/>
              </a:ext>
            </a:extLst>
          </p:cNvPr>
          <p:cNvSpPr/>
          <p:nvPr/>
        </p:nvSpPr>
        <p:spPr>
          <a:xfrm>
            <a:off x="5711269" y="500534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8" name="Rectangle: Rounded Corners 97" hidden="1">
            <a:extLst>
              <a:ext uri="{FF2B5EF4-FFF2-40B4-BE49-F238E27FC236}">
                <a16:creationId xmlns:a16="http://schemas.microsoft.com/office/drawing/2014/main" id="{A8BCA4F7-00E7-B763-096E-B1A9070549F4}"/>
              </a:ext>
            </a:extLst>
          </p:cNvPr>
          <p:cNvSpPr/>
          <p:nvPr/>
        </p:nvSpPr>
        <p:spPr>
          <a:xfrm>
            <a:off x="5711269" y="5328413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5" name="Rectangle: Rounded Corners 94" hidden="1">
            <a:extLst>
              <a:ext uri="{FF2B5EF4-FFF2-40B4-BE49-F238E27FC236}">
                <a16:creationId xmlns:a16="http://schemas.microsoft.com/office/drawing/2014/main" id="{BC38531B-F9CA-7D09-C664-324B47B3D678}"/>
              </a:ext>
            </a:extLst>
          </p:cNvPr>
          <p:cNvSpPr/>
          <p:nvPr/>
        </p:nvSpPr>
        <p:spPr>
          <a:xfrm>
            <a:off x="5711269" y="3879415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6" name="Rectangle: Rounded Corners 95" hidden="1">
            <a:extLst>
              <a:ext uri="{FF2B5EF4-FFF2-40B4-BE49-F238E27FC236}">
                <a16:creationId xmlns:a16="http://schemas.microsoft.com/office/drawing/2014/main" id="{2F83083D-4B87-B0C8-7994-D6D6ECEAD22B}"/>
              </a:ext>
            </a:extLst>
          </p:cNvPr>
          <p:cNvSpPr/>
          <p:nvPr/>
        </p:nvSpPr>
        <p:spPr>
          <a:xfrm>
            <a:off x="5711269" y="418307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E06E6C-C859-FE57-0169-D9DF920E3F0B}"/>
              </a:ext>
            </a:extLst>
          </p:cNvPr>
          <p:cNvSpPr/>
          <p:nvPr/>
        </p:nvSpPr>
        <p:spPr>
          <a:xfrm>
            <a:off x="900000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525231-9070-9CF5-4222-A2CC361B3A67}"/>
              </a:ext>
            </a:extLst>
          </p:cNvPr>
          <p:cNvCxnSpPr>
            <a:cxnSpLocks/>
          </p:cNvCxnSpPr>
          <p:nvPr/>
        </p:nvCxnSpPr>
        <p:spPr>
          <a:xfrm>
            <a:off x="900000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2C94AE-88D8-A8DC-4BE5-0EC7CE0003D9}"/>
              </a:ext>
            </a:extLst>
          </p:cNvPr>
          <p:cNvCxnSpPr>
            <a:cxnSpLocks/>
          </p:cNvCxnSpPr>
          <p:nvPr/>
        </p:nvCxnSpPr>
        <p:spPr>
          <a:xfrm>
            <a:off x="900000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97345E3-1779-F495-7B4C-AF6166A08CBA}"/>
              </a:ext>
            </a:extLst>
          </p:cNvPr>
          <p:cNvSpPr txBox="1"/>
          <p:nvPr/>
        </p:nvSpPr>
        <p:spPr>
          <a:xfrm>
            <a:off x="943466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80B3EF-9063-176D-AD8F-9F5FBF1D2CF5}"/>
              </a:ext>
            </a:extLst>
          </p:cNvPr>
          <p:cNvSpPr/>
          <p:nvPr/>
        </p:nvSpPr>
        <p:spPr>
          <a:xfrm>
            <a:off x="2983443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072E96-3B02-0146-8476-FBDAEA9012F2}"/>
              </a:ext>
            </a:extLst>
          </p:cNvPr>
          <p:cNvCxnSpPr>
            <a:cxnSpLocks/>
          </p:cNvCxnSpPr>
          <p:nvPr/>
        </p:nvCxnSpPr>
        <p:spPr>
          <a:xfrm>
            <a:off x="2983443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A339F06-E1A5-F86F-929A-BC1965B0B6DB}"/>
              </a:ext>
            </a:extLst>
          </p:cNvPr>
          <p:cNvCxnSpPr>
            <a:cxnSpLocks/>
          </p:cNvCxnSpPr>
          <p:nvPr/>
        </p:nvCxnSpPr>
        <p:spPr>
          <a:xfrm>
            <a:off x="2983443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954E393-5702-611B-1BF4-DEC326B5CF88}"/>
              </a:ext>
            </a:extLst>
          </p:cNvPr>
          <p:cNvSpPr txBox="1"/>
          <p:nvPr/>
        </p:nvSpPr>
        <p:spPr>
          <a:xfrm>
            <a:off x="3026909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6C2DFA-B4B5-5D23-5B9C-2D148B69FD5C}"/>
              </a:ext>
            </a:extLst>
          </p:cNvPr>
          <p:cNvSpPr/>
          <p:nvPr/>
        </p:nvSpPr>
        <p:spPr>
          <a:xfrm>
            <a:off x="5066886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A9A6EE-BFAB-11C6-58D9-147E3CB2EBBE}"/>
              </a:ext>
            </a:extLst>
          </p:cNvPr>
          <p:cNvCxnSpPr>
            <a:cxnSpLocks/>
          </p:cNvCxnSpPr>
          <p:nvPr/>
        </p:nvCxnSpPr>
        <p:spPr>
          <a:xfrm>
            <a:off x="5066886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EE8BCFE-17F7-0545-8FFA-58EA43176040}"/>
              </a:ext>
            </a:extLst>
          </p:cNvPr>
          <p:cNvCxnSpPr>
            <a:cxnSpLocks/>
          </p:cNvCxnSpPr>
          <p:nvPr/>
        </p:nvCxnSpPr>
        <p:spPr>
          <a:xfrm>
            <a:off x="5066886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788242E-A58B-300B-235F-B31F3CD1A181}"/>
              </a:ext>
            </a:extLst>
          </p:cNvPr>
          <p:cNvSpPr txBox="1"/>
          <p:nvPr/>
        </p:nvSpPr>
        <p:spPr>
          <a:xfrm>
            <a:off x="5110352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7EBE25-109C-DE4C-A5D3-38F9DEC11690}"/>
              </a:ext>
            </a:extLst>
          </p:cNvPr>
          <p:cNvSpPr/>
          <p:nvPr/>
        </p:nvSpPr>
        <p:spPr>
          <a:xfrm>
            <a:off x="7237262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51E52-8156-F12D-413A-C81FBBE2D1D1}"/>
              </a:ext>
            </a:extLst>
          </p:cNvPr>
          <p:cNvCxnSpPr>
            <a:cxnSpLocks/>
          </p:cNvCxnSpPr>
          <p:nvPr/>
        </p:nvCxnSpPr>
        <p:spPr>
          <a:xfrm>
            <a:off x="7237262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72039D-7120-CCA4-92BF-E44DE184FEA7}"/>
              </a:ext>
            </a:extLst>
          </p:cNvPr>
          <p:cNvCxnSpPr>
            <a:cxnSpLocks/>
          </p:cNvCxnSpPr>
          <p:nvPr/>
        </p:nvCxnSpPr>
        <p:spPr>
          <a:xfrm>
            <a:off x="7237262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92412C8-92FD-F066-17CB-4F2CE82F0B55}"/>
              </a:ext>
            </a:extLst>
          </p:cNvPr>
          <p:cNvSpPr txBox="1"/>
          <p:nvPr/>
        </p:nvSpPr>
        <p:spPr>
          <a:xfrm>
            <a:off x="7280728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4</a:t>
            </a:r>
          </a:p>
        </p:txBody>
      </p:sp>
      <p:sp>
        <p:nvSpPr>
          <p:cNvPr id="58" name="01">
            <a:extLst>
              <a:ext uri="{FF2B5EF4-FFF2-40B4-BE49-F238E27FC236}">
                <a16:creationId xmlns:a16="http://schemas.microsoft.com/office/drawing/2014/main" id="{5D42D75F-A66D-F7B5-1949-A2B3517AC7B0}"/>
              </a:ext>
            </a:extLst>
          </p:cNvPr>
          <p:cNvSpPr txBox="1"/>
          <p:nvPr/>
        </p:nvSpPr>
        <p:spPr>
          <a:xfrm>
            <a:off x="1205849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13</a:t>
            </a:r>
          </a:p>
        </p:txBody>
      </p:sp>
      <p:sp>
        <p:nvSpPr>
          <p:cNvPr id="59" name="02">
            <a:extLst>
              <a:ext uri="{FF2B5EF4-FFF2-40B4-BE49-F238E27FC236}">
                <a16:creationId xmlns:a16="http://schemas.microsoft.com/office/drawing/2014/main" id="{24EE66CC-4D83-6C01-F40E-30C6AEC792B4}"/>
              </a:ext>
            </a:extLst>
          </p:cNvPr>
          <p:cNvSpPr txBox="1"/>
          <p:nvPr/>
        </p:nvSpPr>
        <p:spPr>
          <a:xfrm>
            <a:off x="1205849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14</a:t>
            </a:r>
          </a:p>
        </p:txBody>
      </p:sp>
      <p:sp>
        <p:nvSpPr>
          <p:cNvPr id="63" name="03">
            <a:extLst>
              <a:ext uri="{FF2B5EF4-FFF2-40B4-BE49-F238E27FC236}">
                <a16:creationId xmlns:a16="http://schemas.microsoft.com/office/drawing/2014/main" id="{5AFF972C-9618-E366-83A5-9AC8F52E23D3}"/>
              </a:ext>
            </a:extLst>
          </p:cNvPr>
          <p:cNvSpPr txBox="1"/>
          <p:nvPr/>
        </p:nvSpPr>
        <p:spPr>
          <a:xfrm>
            <a:off x="3347166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15</a:t>
            </a:r>
          </a:p>
        </p:txBody>
      </p:sp>
      <p:sp>
        <p:nvSpPr>
          <p:cNvPr id="61" name="04">
            <a:extLst>
              <a:ext uri="{FF2B5EF4-FFF2-40B4-BE49-F238E27FC236}">
                <a16:creationId xmlns:a16="http://schemas.microsoft.com/office/drawing/2014/main" id="{277FE03E-A44E-F22B-9DC3-D70547B26DE0}"/>
              </a:ext>
            </a:extLst>
          </p:cNvPr>
          <p:cNvSpPr txBox="1"/>
          <p:nvPr/>
        </p:nvSpPr>
        <p:spPr>
          <a:xfrm>
            <a:off x="3347166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16</a:t>
            </a:r>
          </a:p>
        </p:txBody>
      </p:sp>
      <p:sp>
        <p:nvSpPr>
          <p:cNvPr id="62" name="05">
            <a:extLst>
              <a:ext uri="{FF2B5EF4-FFF2-40B4-BE49-F238E27FC236}">
                <a16:creationId xmlns:a16="http://schemas.microsoft.com/office/drawing/2014/main" id="{DE986B95-DC33-C097-DAB9-BB40B0BEC05D}"/>
              </a:ext>
            </a:extLst>
          </p:cNvPr>
          <p:cNvSpPr txBox="1"/>
          <p:nvPr/>
        </p:nvSpPr>
        <p:spPr>
          <a:xfrm>
            <a:off x="3347166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17</a:t>
            </a:r>
          </a:p>
        </p:txBody>
      </p:sp>
      <p:sp>
        <p:nvSpPr>
          <p:cNvPr id="66" name="06">
            <a:extLst>
              <a:ext uri="{FF2B5EF4-FFF2-40B4-BE49-F238E27FC236}">
                <a16:creationId xmlns:a16="http://schemas.microsoft.com/office/drawing/2014/main" id="{AE38A043-241B-1C58-BC26-B3CD1551EFF2}"/>
              </a:ext>
            </a:extLst>
          </p:cNvPr>
          <p:cNvSpPr txBox="1"/>
          <p:nvPr/>
        </p:nvSpPr>
        <p:spPr>
          <a:xfrm>
            <a:off x="5384310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18</a:t>
            </a:r>
          </a:p>
        </p:txBody>
      </p:sp>
      <p:sp>
        <p:nvSpPr>
          <p:cNvPr id="64" name="07">
            <a:extLst>
              <a:ext uri="{FF2B5EF4-FFF2-40B4-BE49-F238E27FC236}">
                <a16:creationId xmlns:a16="http://schemas.microsoft.com/office/drawing/2014/main" id="{91570AA5-DDBE-05BB-D3C3-0F800C776994}"/>
              </a:ext>
            </a:extLst>
          </p:cNvPr>
          <p:cNvSpPr txBox="1"/>
          <p:nvPr/>
        </p:nvSpPr>
        <p:spPr>
          <a:xfrm>
            <a:off x="5384310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19</a:t>
            </a:r>
          </a:p>
        </p:txBody>
      </p:sp>
      <p:sp>
        <p:nvSpPr>
          <p:cNvPr id="65" name="08">
            <a:extLst>
              <a:ext uri="{FF2B5EF4-FFF2-40B4-BE49-F238E27FC236}">
                <a16:creationId xmlns:a16="http://schemas.microsoft.com/office/drawing/2014/main" id="{7C538013-AA3D-218F-B7FF-D2E4D3F7ECF1}"/>
              </a:ext>
            </a:extLst>
          </p:cNvPr>
          <p:cNvSpPr txBox="1"/>
          <p:nvPr/>
        </p:nvSpPr>
        <p:spPr>
          <a:xfrm>
            <a:off x="5384310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69" name="9">
            <a:extLst>
              <a:ext uri="{FF2B5EF4-FFF2-40B4-BE49-F238E27FC236}">
                <a16:creationId xmlns:a16="http://schemas.microsoft.com/office/drawing/2014/main" id="{605CD53B-6E16-06B0-80A3-08D8482BD691}"/>
              </a:ext>
            </a:extLst>
          </p:cNvPr>
          <p:cNvSpPr txBox="1"/>
          <p:nvPr/>
        </p:nvSpPr>
        <p:spPr>
          <a:xfrm>
            <a:off x="7578584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09</a:t>
            </a:r>
          </a:p>
        </p:txBody>
      </p:sp>
      <p:sp>
        <p:nvSpPr>
          <p:cNvPr id="67" name="10">
            <a:extLst>
              <a:ext uri="{FF2B5EF4-FFF2-40B4-BE49-F238E27FC236}">
                <a16:creationId xmlns:a16="http://schemas.microsoft.com/office/drawing/2014/main" id="{7E7C65D0-D1E3-FB7D-3171-7FB97314E7EA}"/>
              </a:ext>
            </a:extLst>
          </p:cNvPr>
          <p:cNvSpPr txBox="1"/>
          <p:nvPr/>
        </p:nvSpPr>
        <p:spPr>
          <a:xfrm>
            <a:off x="7578584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68" name="11">
            <a:extLst>
              <a:ext uri="{FF2B5EF4-FFF2-40B4-BE49-F238E27FC236}">
                <a16:creationId xmlns:a16="http://schemas.microsoft.com/office/drawing/2014/main" id="{109802B6-4B06-4183-781E-B9C3EBAA4719}"/>
              </a:ext>
            </a:extLst>
          </p:cNvPr>
          <p:cNvSpPr txBox="1"/>
          <p:nvPr/>
        </p:nvSpPr>
        <p:spPr>
          <a:xfrm>
            <a:off x="7578584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60" name="12">
            <a:extLst>
              <a:ext uri="{FF2B5EF4-FFF2-40B4-BE49-F238E27FC236}">
                <a16:creationId xmlns:a16="http://schemas.microsoft.com/office/drawing/2014/main" id="{E11091DE-3DE3-E67C-5DA9-4C545670A81C}"/>
              </a:ext>
            </a:extLst>
          </p:cNvPr>
          <p:cNvSpPr txBox="1"/>
          <p:nvPr/>
        </p:nvSpPr>
        <p:spPr>
          <a:xfrm>
            <a:off x="1205849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12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DEB6865-C35A-231A-7FD5-5BCD20B2DAF1}"/>
              </a:ext>
            </a:extLst>
          </p:cNvPr>
          <p:cNvSpPr/>
          <p:nvPr/>
        </p:nvSpPr>
        <p:spPr>
          <a:xfrm>
            <a:off x="4829626" y="1155912"/>
            <a:ext cx="3738112" cy="2096392"/>
          </a:xfrm>
          <a:prstGeom prst="roundRect">
            <a:avLst>
              <a:gd name="adj" fmla="val 11308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dirty="0">
              <a:solidFill>
                <a:srgbClr val="FF0000"/>
              </a:solidFill>
              <a:latin typeface="NimbusSanL-Regu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82A22-9102-F89B-0668-A4511B9B386B}"/>
              </a:ext>
            </a:extLst>
          </p:cNvPr>
          <p:cNvSpPr/>
          <p:nvPr/>
        </p:nvSpPr>
        <p:spPr>
          <a:xfrm>
            <a:off x="5116776" y="2399611"/>
            <a:ext cx="740643" cy="275652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64F8CE-F936-00B0-5A49-88B1E82C07A7}"/>
              </a:ext>
            </a:extLst>
          </p:cNvPr>
          <p:cNvSpPr txBox="1"/>
          <p:nvPr/>
        </p:nvSpPr>
        <p:spPr>
          <a:xfrm>
            <a:off x="5988003" y="2381541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AD47"/>
                </a:solidFill>
              </a:rPr>
              <a:t>Traceback module 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07E6B9-D9A7-27CF-92BC-6BF0231A8BD9}"/>
              </a:ext>
            </a:extLst>
          </p:cNvPr>
          <p:cNvSpPr/>
          <p:nvPr/>
        </p:nvSpPr>
        <p:spPr>
          <a:xfrm>
            <a:off x="5116776" y="2812874"/>
            <a:ext cx="740643" cy="27565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7030A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1EAFAA7-3589-0B6A-D8E6-B3B8EFD90837}"/>
              </a:ext>
            </a:extLst>
          </p:cNvPr>
          <p:cNvSpPr txBox="1"/>
          <p:nvPr/>
        </p:nvSpPr>
        <p:spPr>
          <a:xfrm>
            <a:off x="5988003" y="2794805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Traceback module 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AA5F098-4E86-B00D-4835-2319A1367780}"/>
              </a:ext>
            </a:extLst>
          </p:cNvPr>
          <p:cNvSpPr txBox="1"/>
          <p:nvPr/>
        </p:nvSpPr>
        <p:spPr>
          <a:xfrm>
            <a:off x="5988003" y="1940680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Write to RAM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AEA7FD-BE89-913F-F8B4-2C350B51AE18}"/>
              </a:ext>
            </a:extLst>
          </p:cNvPr>
          <p:cNvSpPr txBox="1"/>
          <p:nvPr/>
        </p:nvSpPr>
        <p:spPr>
          <a:xfrm>
            <a:off x="5098714" y="1940680"/>
            <a:ext cx="838199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XX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2E8FC16-5871-F6B0-529E-447EFE8585CD}"/>
              </a:ext>
            </a:extLst>
          </p:cNvPr>
          <p:cNvSpPr/>
          <p:nvPr/>
        </p:nvSpPr>
        <p:spPr>
          <a:xfrm>
            <a:off x="1150990" y="1576539"/>
            <a:ext cx="2654409" cy="556479"/>
          </a:xfrm>
          <a:prstGeom prst="rect">
            <a:avLst/>
          </a:prstGeom>
          <a:noFill/>
          <a:ln w="19050">
            <a:solidFill>
              <a:srgbClr val="70AD4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2F867D-CE5E-8744-FC85-789E8AF844D8}"/>
              </a:ext>
            </a:extLst>
          </p:cNvPr>
          <p:cNvSpPr/>
          <p:nvPr/>
        </p:nvSpPr>
        <p:spPr>
          <a:xfrm>
            <a:off x="1150990" y="2409464"/>
            <a:ext cx="2654409" cy="556479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2,1">
            <a:extLst>
              <a:ext uri="{FF2B5EF4-FFF2-40B4-BE49-F238E27FC236}">
                <a16:creationId xmlns:a16="http://schemas.microsoft.com/office/drawing/2014/main" id="{AE51AF38-4545-87B5-D4B0-E2DE267D466C}"/>
              </a:ext>
            </a:extLst>
          </p:cNvPr>
          <p:cNvSpPr txBox="1"/>
          <p:nvPr/>
        </p:nvSpPr>
        <p:spPr>
          <a:xfrm>
            <a:off x="1150991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14</a:t>
            </a:r>
          </a:p>
        </p:txBody>
      </p:sp>
      <p:sp>
        <p:nvSpPr>
          <p:cNvPr id="86" name="2,2">
            <a:extLst>
              <a:ext uri="{FF2B5EF4-FFF2-40B4-BE49-F238E27FC236}">
                <a16:creationId xmlns:a16="http://schemas.microsoft.com/office/drawing/2014/main" id="{EC029B03-2837-A5B8-9410-D9A5464ECC72}"/>
              </a:ext>
            </a:extLst>
          </p:cNvPr>
          <p:cNvSpPr txBox="1"/>
          <p:nvPr/>
        </p:nvSpPr>
        <p:spPr>
          <a:xfrm>
            <a:off x="1633702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13</a:t>
            </a:r>
          </a:p>
        </p:txBody>
      </p:sp>
      <p:sp>
        <p:nvSpPr>
          <p:cNvPr id="87" name="2,3">
            <a:extLst>
              <a:ext uri="{FF2B5EF4-FFF2-40B4-BE49-F238E27FC236}">
                <a16:creationId xmlns:a16="http://schemas.microsoft.com/office/drawing/2014/main" id="{E0B67397-F958-8B8B-3A0C-7AB453E37507}"/>
              </a:ext>
            </a:extLst>
          </p:cNvPr>
          <p:cNvSpPr txBox="1"/>
          <p:nvPr/>
        </p:nvSpPr>
        <p:spPr>
          <a:xfrm>
            <a:off x="2156357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12</a:t>
            </a:r>
          </a:p>
        </p:txBody>
      </p:sp>
      <p:sp>
        <p:nvSpPr>
          <p:cNvPr id="88" name="2,4">
            <a:extLst>
              <a:ext uri="{FF2B5EF4-FFF2-40B4-BE49-F238E27FC236}">
                <a16:creationId xmlns:a16="http://schemas.microsoft.com/office/drawing/2014/main" id="{1ACBF509-D6B1-431E-F41F-8B48688A5C8E}"/>
              </a:ext>
            </a:extLst>
          </p:cNvPr>
          <p:cNvSpPr txBox="1"/>
          <p:nvPr/>
        </p:nvSpPr>
        <p:spPr>
          <a:xfrm>
            <a:off x="2652053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92" name="2,5" hidden="1">
            <a:extLst>
              <a:ext uri="{FF2B5EF4-FFF2-40B4-BE49-F238E27FC236}">
                <a16:creationId xmlns:a16="http://schemas.microsoft.com/office/drawing/2014/main" id="{700D4AEC-4264-ACE0-9B6F-009DBBAFCE06}"/>
              </a:ext>
            </a:extLst>
          </p:cNvPr>
          <p:cNvSpPr txBox="1"/>
          <p:nvPr/>
        </p:nvSpPr>
        <p:spPr>
          <a:xfrm>
            <a:off x="3174708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93" name="1,1">
            <a:extLst>
              <a:ext uri="{FF2B5EF4-FFF2-40B4-BE49-F238E27FC236}">
                <a16:creationId xmlns:a16="http://schemas.microsoft.com/office/drawing/2014/main" id="{593A59D6-BC15-F464-79A2-0716A6A736ED}"/>
              </a:ext>
            </a:extLst>
          </p:cNvPr>
          <p:cNvSpPr txBox="1"/>
          <p:nvPr/>
        </p:nvSpPr>
        <p:spPr>
          <a:xfrm>
            <a:off x="1150991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17</a:t>
            </a:r>
          </a:p>
        </p:txBody>
      </p:sp>
      <p:sp>
        <p:nvSpPr>
          <p:cNvPr id="99" name="1,2" hidden="1">
            <a:extLst>
              <a:ext uri="{FF2B5EF4-FFF2-40B4-BE49-F238E27FC236}">
                <a16:creationId xmlns:a16="http://schemas.microsoft.com/office/drawing/2014/main" id="{64339AF7-A7C4-5FD1-913D-F747334E89CD}"/>
              </a:ext>
            </a:extLst>
          </p:cNvPr>
          <p:cNvSpPr txBox="1"/>
          <p:nvPr/>
        </p:nvSpPr>
        <p:spPr>
          <a:xfrm>
            <a:off x="1633702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100" name="1,3" hidden="1">
            <a:extLst>
              <a:ext uri="{FF2B5EF4-FFF2-40B4-BE49-F238E27FC236}">
                <a16:creationId xmlns:a16="http://schemas.microsoft.com/office/drawing/2014/main" id="{36A15482-EF18-EFD0-1F31-C8ED2B3A25DE}"/>
              </a:ext>
            </a:extLst>
          </p:cNvPr>
          <p:cNvSpPr txBox="1"/>
          <p:nvPr/>
        </p:nvSpPr>
        <p:spPr>
          <a:xfrm>
            <a:off x="2156357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09</a:t>
            </a:r>
          </a:p>
        </p:txBody>
      </p:sp>
      <p:sp>
        <p:nvSpPr>
          <p:cNvPr id="101" name="1,4" hidden="1">
            <a:extLst>
              <a:ext uri="{FF2B5EF4-FFF2-40B4-BE49-F238E27FC236}">
                <a16:creationId xmlns:a16="http://schemas.microsoft.com/office/drawing/2014/main" id="{62184135-74F8-FAB5-5768-D9376F64D166}"/>
              </a:ext>
            </a:extLst>
          </p:cNvPr>
          <p:cNvSpPr txBox="1"/>
          <p:nvPr/>
        </p:nvSpPr>
        <p:spPr>
          <a:xfrm>
            <a:off x="2652053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102" name="1,5" hidden="1">
            <a:extLst>
              <a:ext uri="{FF2B5EF4-FFF2-40B4-BE49-F238E27FC236}">
                <a16:creationId xmlns:a16="http://schemas.microsoft.com/office/drawing/2014/main" id="{EA18E193-9279-5187-D0CA-F095E23BEB45}"/>
              </a:ext>
            </a:extLst>
          </p:cNvPr>
          <p:cNvSpPr txBox="1"/>
          <p:nvPr/>
        </p:nvSpPr>
        <p:spPr>
          <a:xfrm>
            <a:off x="3174708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07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96E05EC-D6A8-666D-4B57-BF2919428EA3}"/>
              </a:ext>
            </a:extLst>
          </p:cNvPr>
          <p:cNvSpPr txBox="1"/>
          <p:nvPr/>
        </p:nvSpPr>
        <p:spPr>
          <a:xfrm>
            <a:off x="5941704" y="1267244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 =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DA2165-755F-B2BC-0416-B39B6ACFD7FA}"/>
              </a:ext>
            </a:extLst>
          </p:cNvPr>
          <p:cNvSpPr txBox="1"/>
          <p:nvPr/>
        </p:nvSpPr>
        <p:spPr>
          <a:xfrm>
            <a:off x="6624808" y="1234401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19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E053E8D-2215-7E47-2091-DAF80964D650}"/>
              </a:ext>
            </a:extLst>
          </p:cNvPr>
          <p:cNvSpPr/>
          <p:nvPr/>
        </p:nvSpPr>
        <p:spPr>
          <a:xfrm>
            <a:off x="7097162" y="4150691"/>
            <a:ext cx="1522811" cy="529075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C827B88-9F36-4394-3802-1DC79D5559C7}"/>
              </a:ext>
            </a:extLst>
          </p:cNvPr>
          <p:cNvSpPr/>
          <p:nvPr/>
        </p:nvSpPr>
        <p:spPr>
          <a:xfrm>
            <a:off x="2843232" y="4150691"/>
            <a:ext cx="1522811" cy="529075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17F7E03-6CB0-683D-533D-F1C328116A4D}"/>
              </a:ext>
            </a:extLst>
          </p:cNvPr>
          <p:cNvCxnSpPr/>
          <p:nvPr/>
        </p:nvCxnSpPr>
        <p:spPr>
          <a:xfrm flipV="1">
            <a:off x="2209529" y="1155912"/>
            <a:ext cx="0" cy="209639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87351555-F33D-9165-95AF-4A990E9CBA35}"/>
              </a:ext>
            </a:extLst>
          </p:cNvPr>
          <p:cNvSpPr txBox="1"/>
          <p:nvPr/>
        </p:nvSpPr>
        <p:spPr>
          <a:xfrm>
            <a:off x="1422057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ACQ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BB59F14-2604-F79A-93DA-C56F461B43C6}"/>
              </a:ext>
            </a:extLst>
          </p:cNvPr>
          <p:cNvSpPr txBox="1"/>
          <p:nvPr/>
        </p:nvSpPr>
        <p:spPr>
          <a:xfrm>
            <a:off x="2719795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WIN</a:t>
            </a:r>
          </a:p>
        </p:txBody>
      </p:sp>
      <p:sp>
        <p:nvSpPr>
          <p:cNvPr id="103" name="Rectangle 102">
            <a:hlinkClick r:id="rId2" action="ppaction://hlinksldjump"/>
            <a:extLst>
              <a:ext uri="{FF2B5EF4-FFF2-40B4-BE49-F238E27FC236}">
                <a16:creationId xmlns:a16="http://schemas.microsoft.com/office/drawing/2014/main" id="{76FF8C0C-EFB6-FD73-05AD-175113D8075A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4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3342D7-EE91-7854-F491-3DCB38AA0122}"/>
              </a:ext>
            </a:extLst>
          </p:cNvPr>
          <p:cNvSpPr/>
          <p:nvPr/>
        </p:nvSpPr>
        <p:spPr>
          <a:xfrm>
            <a:off x="2896526" y="2510997"/>
            <a:ext cx="5671174" cy="1778000"/>
          </a:xfrm>
          <a:prstGeom prst="roundRect">
            <a:avLst>
              <a:gd name="adj" fmla="val 21810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Google Shape;122;g11ceae0d697_0_43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14</a:t>
            </a:fld>
            <a:endParaRPr/>
          </a:p>
        </p:txBody>
      </p:sp>
      <p:sp>
        <p:nvSpPr>
          <p:cNvPr id="123" name="Google Shape;123;g11ceae0d697_0_43"/>
          <p:cNvSpPr txBox="1">
            <a:spLocks noGrp="1"/>
          </p:cNvSpPr>
          <p:nvPr>
            <p:ph type="title" idx="4294967295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/>
              <a:t>Importance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1228AE-C64B-F0DD-88AD-524CAF4099CE}"/>
              </a:ext>
            </a:extLst>
          </p:cNvPr>
          <p:cNvSpPr txBox="1"/>
          <p:nvPr/>
        </p:nvSpPr>
        <p:spPr>
          <a:xfrm>
            <a:off x="2659180" y="2799832"/>
            <a:ext cx="620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+mj-lt"/>
                <a:cs typeface="Times New Roman"/>
              </a:rPr>
              <a:t>Address the Xilinx license limitations</a:t>
            </a:r>
          </a:p>
          <a:p>
            <a:pPr algn="ctr"/>
            <a:endParaRPr lang="en-GB" sz="2400" dirty="0">
              <a:latin typeface="+mj-lt"/>
              <a:cs typeface="Times New Roman"/>
            </a:endParaRPr>
          </a:p>
          <a:p>
            <a:pPr algn="ctr"/>
            <a:r>
              <a:rPr lang="en-GB" sz="2400" dirty="0">
                <a:latin typeface="+mj-lt"/>
                <a:cs typeface="Times New Roman"/>
              </a:rPr>
              <a:t>Totally open source hardware design</a:t>
            </a:r>
            <a:endParaRPr lang="LID4096" sz="2400" dirty="0">
              <a:latin typeface="+mj-lt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1A437A-D8E3-CEAA-F9EE-82FA9A53F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73" y="3128514"/>
            <a:ext cx="1123966" cy="871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91409B-6F01-EF67-73E0-9C3E302E5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46" y="2480513"/>
            <a:ext cx="778341" cy="648001"/>
          </a:xfrm>
          <a:prstGeom prst="rect">
            <a:avLst/>
          </a:prstGeom>
        </p:spPr>
      </p:pic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1AF45CBD-9250-8452-404E-14DFB2FA7E73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77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64CF5-EEE9-A744-D982-01D38A593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140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AD363B-1512-306D-2543-E5116FEE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SMU</a:t>
            </a:r>
          </a:p>
        </p:txBody>
      </p:sp>
      <p:sp>
        <p:nvSpPr>
          <p:cNvPr id="89" name="Rectangle: Rounded Corners 88" hidden="1">
            <a:extLst>
              <a:ext uri="{FF2B5EF4-FFF2-40B4-BE49-F238E27FC236}">
                <a16:creationId xmlns:a16="http://schemas.microsoft.com/office/drawing/2014/main" id="{46EC7029-6B63-B92C-06FF-BD6E11497963}"/>
              </a:ext>
            </a:extLst>
          </p:cNvPr>
          <p:cNvSpPr/>
          <p:nvPr/>
        </p:nvSpPr>
        <p:spPr>
          <a:xfrm>
            <a:off x="5711269" y="1492530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0" name="Rectangle: Rounded Corners 89" hidden="1">
            <a:extLst>
              <a:ext uri="{FF2B5EF4-FFF2-40B4-BE49-F238E27FC236}">
                <a16:creationId xmlns:a16="http://schemas.microsoft.com/office/drawing/2014/main" id="{DCE9C475-17ED-8314-E0C8-56899A55B909}"/>
              </a:ext>
            </a:extLst>
          </p:cNvPr>
          <p:cNvSpPr/>
          <p:nvPr/>
        </p:nvSpPr>
        <p:spPr>
          <a:xfrm>
            <a:off x="5711269" y="183856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1" name="Rectangle: Rounded Corners 90" hidden="1">
            <a:extLst>
              <a:ext uri="{FF2B5EF4-FFF2-40B4-BE49-F238E27FC236}">
                <a16:creationId xmlns:a16="http://schemas.microsoft.com/office/drawing/2014/main" id="{79937AC3-4AD1-99AC-181E-EA9604ACAD4D}"/>
              </a:ext>
            </a:extLst>
          </p:cNvPr>
          <p:cNvSpPr/>
          <p:nvPr/>
        </p:nvSpPr>
        <p:spPr>
          <a:xfrm>
            <a:off x="5711269" y="262944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4" name="Rectangle: Rounded Corners 93" hidden="1">
            <a:extLst>
              <a:ext uri="{FF2B5EF4-FFF2-40B4-BE49-F238E27FC236}">
                <a16:creationId xmlns:a16="http://schemas.microsoft.com/office/drawing/2014/main" id="{89F8BA75-289C-08F2-13AD-0044A4E32AB2}"/>
              </a:ext>
            </a:extLst>
          </p:cNvPr>
          <p:cNvSpPr/>
          <p:nvPr/>
        </p:nvSpPr>
        <p:spPr>
          <a:xfrm>
            <a:off x="5711269" y="296190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7" name="Rectangle: Rounded Corners 96" hidden="1">
            <a:extLst>
              <a:ext uri="{FF2B5EF4-FFF2-40B4-BE49-F238E27FC236}">
                <a16:creationId xmlns:a16="http://schemas.microsoft.com/office/drawing/2014/main" id="{33252C56-B93E-120F-5A23-B15AB4422DE0}"/>
              </a:ext>
            </a:extLst>
          </p:cNvPr>
          <p:cNvSpPr/>
          <p:nvPr/>
        </p:nvSpPr>
        <p:spPr>
          <a:xfrm>
            <a:off x="5711269" y="500534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8" name="Rectangle: Rounded Corners 97" hidden="1">
            <a:extLst>
              <a:ext uri="{FF2B5EF4-FFF2-40B4-BE49-F238E27FC236}">
                <a16:creationId xmlns:a16="http://schemas.microsoft.com/office/drawing/2014/main" id="{A8BCA4F7-00E7-B763-096E-B1A9070549F4}"/>
              </a:ext>
            </a:extLst>
          </p:cNvPr>
          <p:cNvSpPr/>
          <p:nvPr/>
        </p:nvSpPr>
        <p:spPr>
          <a:xfrm>
            <a:off x="5711269" y="5328413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5" name="Rectangle: Rounded Corners 94" hidden="1">
            <a:extLst>
              <a:ext uri="{FF2B5EF4-FFF2-40B4-BE49-F238E27FC236}">
                <a16:creationId xmlns:a16="http://schemas.microsoft.com/office/drawing/2014/main" id="{BC38531B-F9CA-7D09-C664-324B47B3D678}"/>
              </a:ext>
            </a:extLst>
          </p:cNvPr>
          <p:cNvSpPr/>
          <p:nvPr/>
        </p:nvSpPr>
        <p:spPr>
          <a:xfrm>
            <a:off x="5711269" y="3879415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6" name="Rectangle: Rounded Corners 95" hidden="1">
            <a:extLst>
              <a:ext uri="{FF2B5EF4-FFF2-40B4-BE49-F238E27FC236}">
                <a16:creationId xmlns:a16="http://schemas.microsoft.com/office/drawing/2014/main" id="{2F83083D-4B87-B0C8-7994-D6D6ECEAD22B}"/>
              </a:ext>
            </a:extLst>
          </p:cNvPr>
          <p:cNvSpPr/>
          <p:nvPr/>
        </p:nvSpPr>
        <p:spPr>
          <a:xfrm>
            <a:off x="5711269" y="418307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E06E6C-C859-FE57-0169-D9DF920E3F0B}"/>
              </a:ext>
            </a:extLst>
          </p:cNvPr>
          <p:cNvSpPr/>
          <p:nvPr/>
        </p:nvSpPr>
        <p:spPr>
          <a:xfrm>
            <a:off x="900000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525231-9070-9CF5-4222-A2CC361B3A67}"/>
              </a:ext>
            </a:extLst>
          </p:cNvPr>
          <p:cNvCxnSpPr>
            <a:cxnSpLocks/>
          </p:cNvCxnSpPr>
          <p:nvPr/>
        </p:nvCxnSpPr>
        <p:spPr>
          <a:xfrm>
            <a:off x="900000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2C94AE-88D8-A8DC-4BE5-0EC7CE0003D9}"/>
              </a:ext>
            </a:extLst>
          </p:cNvPr>
          <p:cNvCxnSpPr>
            <a:cxnSpLocks/>
          </p:cNvCxnSpPr>
          <p:nvPr/>
        </p:nvCxnSpPr>
        <p:spPr>
          <a:xfrm>
            <a:off x="900000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97345E3-1779-F495-7B4C-AF6166A08CBA}"/>
              </a:ext>
            </a:extLst>
          </p:cNvPr>
          <p:cNvSpPr txBox="1"/>
          <p:nvPr/>
        </p:nvSpPr>
        <p:spPr>
          <a:xfrm>
            <a:off x="943466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80B3EF-9063-176D-AD8F-9F5FBF1D2CF5}"/>
              </a:ext>
            </a:extLst>
          </p:cNvPr>
          <p:cNvSpPr/>
          <p:nvPr/>
        </p:nvSpPr>
        <p:spPr>
          <a:xfrm>
            <a:off x="2983443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072E96-3B02-0146-8476-FBDAEA9012F2}"/>
              </a:ext>
            </a:extLst>
          </p:cNvPr>
          <p:cNvCxnSpPr>
            <a:cxnSpLocks/>
          </p:cNvCxnSpPr>
          <p:nvPr/>
        </p:nvCxnSpPr>
        <p:spPr>
          <a:xfrm>
            <a:off x="2983443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A339F06-E1A5-F86F-929A-BC1965B0B6DB}"/>
              </a:ext>
            </a:extLst>
          </p:cNvPr>
          <p:cNvCxnSpPr>
            <a:cxnSpLocks/>
          </p:cNvCxnSpPr>
          <p:nvPr/>
        </p:nvCxnSpPr>
        <p:spPr>
          <a:xfrm>
            <a:off x="2983443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954E393-5702-611B-1BF4-DEC326B5CF88}"/>
              </a:ext>
            </a:extLst>
          </p:cNvPr>
          <p:cNvSpPr txBox="1"/>
          <p:nvPr/>
        </p:nvSpPr>
        <p:spPr>
          <a:xfrm>
            <a:off x="3026909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6C2DFA-B4B5-5D23-5B9C-2D148B69FD5C}"/>
              </a:ext>
            </a:extLst>
          </p:cNvPr>
          <p:cNvSpPr/>
          <p:nvPr/>
        </p:nvSpPr>
        <p:spPr>
          <a:xfrm>
            <a:off x="5066886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A9A6EE-BFAB-11C6-58D9-147E3CB2EBBE}"/>
              </a:ext>
            </a:extLst>
          </p:cNvPr>
          <p:cNvCxnSpPr>
            <a:cxnSpLocks/>
          </p:cNvCxnSpPr>
          <p:nvPr/>
        </p:nvCxnSpPr>
        <p:spPr>
          <a:xfrm>
            <a:off x="5066886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EE8BCFE-17F7-0545-8FFA-58EA43176040}"/>
              </a:ext>
            </a:extLst>
          </p:cNvPr>
          <p:cNvCxnSpPr>
            <a:cxnSpLocks/>
          </p:cNvCxnSpPr>
          <p:nvPr/>
        </p:nvCxnSpPr>
        <p:spPr>
          <a:xfrm>
            <a:off x="5066886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788242E-A58B-300B-235F-B31F3CD1A181}"/>
              </a:ext>
            </a:extLst>
          </p:cNvPr>
          <p:cNvSpPr txBox="1"/>
          <p:nvPr/>
        </p:nvSpPr>
        <p:spPr>
          <a:xfrm>
            <a:off x="5110352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7EBE25-109C-DE4C-A5D3-38F9DEC11690}"/>
              </a:ext>
            </a:extLst>
          </p:cNvPr>
          <p:cNvSpPr/>
          <p:nvPr/>
        </p:nvSpPr>
        <p:spPr>
          <a:xfrm>
            <a:off x="7237262" y="3607352"/>
            <a:ext cx="1242391" cy="16477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51E52-8156-F12D-413A-C81FBBE2D1D1}"/>
              </a:ext>
            </a:extLst>
          </p:cNvPr>
          <p:cNvCxnSpPr>
            <a:cxnSpLocks/>
          </p:cNvCxnSpPr>
          <p:nvPr/>
        </p:nvCxnSpPr>
        <p:spPr>
          <a:xfrm>
            <a:off x="7237262" y="414652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72039D-7120-CCA4-92BF-E44DE184FEA7}"/>
              </a:ext>
            </a:extLst>
          </p:cNvPr>
          <p:cNvCxnSpPr>
            <a:cxnSpLocks/>
          </p:cNvCxnSpPr>
          <p:nvPr/>
        </p:nvCxnSpPr>
        <p:spPr>
          <a:xfrm>
            <a:off x="7237262" y="4685004"/>
            <a:ext cx="1242391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92412C8-92FD-F066-17CB-4F2CE82F0B55}"/>
              </a:ext>
            </a:extLst>
          </p:cNvPr>
          <p:cNvSpPr txBox="1"/>
          <p:nvPr/>
        </p:nvSpPr>
        <p:spPr>
          <a:xfrm>
            <a:off x="7280728" y="5309298"/>
            <a:ext cx="11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RAM 4</a:t>
            </a:r>
          </a:p>
        </p:txBody>
      </p:sp>
      <p:sp>
        <p:nvSpPr>
          <p:cNvPr id="58" name="01">
            <a:extLst>
              <a:ext uri="{FF2B5EF4-FFF2-40B4-BE49-F238E27FC236}">
                <a16:creationId xmlns:a16="http://schemas.microsoft.com/office/drawing/2014/main" id="{5D42D75F-A66D-F7B5-1949-A2B3517AC7B0}"/>
              </a:ext>
            </a:extLst>
          </p:cNvPr>
          <p:cNvSpPr txBox="1"/>
          <p:nvPr/>
        </p:nvSpPr>
        <p:spPr>
          <a:xfrm>
            <a:off x="1205849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13</a:t>
            </a:r>
          </a:p>
        </p:txBody>
      </p:sp>
      <p:sp>
        <p:nvSpPr>
          <p:cNvPr id="59" name="02">
            <a:extLst>
              <a:ext uri="{FF2B5EF4-FFF2-40B4-BE49-F238E27FC236}">
                <a16:creationId xmlns:a16="http://schemas.microsoft.com/office/drawing/2014/main" id="{24EE66CC-4D83-6C01-F40E-30C6AEC792B4}"/>
              </a:ext>
            </a:extLst>
          </p:cNvPr>
          <p:cNvSpPr txBox="1"/>
          <p:nvPr/>
        </p:nvSpPr>
        <p:spPr>
          <a:xfrm>
            <a:off x="1205849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14</a:t>
            </a:r>
          </a:p>
        </p:txBody>
      </p:sp>
      <p:sp>
        <p:nvSpPr>
          <p:cNvPr id="63" name="03">
            <a:extLst>
              <a:ext uri="{FF2B5EF4-FFF2-40B4-BE49-F238E27FC236}">
                <a16:creationId xmlns:a16="http://schemas.microsoft.com/office/drawing/2014/main" id="{5AFF972C-9618-E366-83A5-9AC8F52E23D3}"/>
              </a:ext>
            </a:extLst>
          </p:cNvPr>
          <p:cNvSpPr txBox="1"/>
          <p:nvPr/>
        </p:nvSpPr>
        <p:spPr>
          <a:xfrm>
            <a:off x="3347166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15</a:t>
            </a:r>
          </a:p>
        </p:txBody>
      </p:sp>
      <p:sp>
        <p:nvSpPr>
          <p:cNvPr id="61" name="04">
            <a:extLst>
              <a:ext uri="{FF2B5EF4-FFF2-40B4-BE49-F238E27FC236}">
                <a16:creationId xmlns:a16="http://schemas.microsoft.com/office/drawing/2014/main" id="{277FE03E-A44E-F22B-9DC3-D70547B26DE0}"/>
              </a:ext>
            </a:extLst>
          </p:cNvPr>
          <p:cNvSpPr txBox="1"/>
          <p:nvPr/>
        </p:nvSpPr>
        <p:spPr>
          <a:xfrm>
            <a:off x="3347166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16</a:t>
            </a:r>
          </a:p>
        </p:txBody>
      </p:sp>
      <p:sp>
        <p:nvSpPr>
          <p:cNvPr id="62" name="05">
            <a:extLst>
              <a:ext uri="{FF2B5EF4-FFF2-40B4-BE49-F238E27FC236}">
                <a16:creationId xmlns:a16="http://schemas.microsoft.com/office/drawing/2014/main" id="{DE986B95-DC33-C097-DAB9-BB40B0BEC05D}"/>
              </a:ext>
            </a:extLst>
          </p:cNvPr>
          <p:cNvSpPr txBox="1"/>
          <p:nvPr/>
        </p:nvSpPr>
        <p:spPr>
          <a:xfrm>
            <a:off x="3347166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17</a:t>
            </a:r>
          </a:p>
        </p:txBody>
      </p:sp>
      <p:sp>
        <p:nvSpPr>
          <p:cNvPr id="66" name="06">
            <a:extLst>
              <a:ext uri="{FF2B5EF4-FFF2-40B4-BE49-F238E27FC236}">
                <a16:creationId xmlns:a16="http://schemas.microsoft.com/office/drawing/2014/main" id="{AE38A043-241B-1C58-BC26-B3CD1551EFF2}"/>
              </a:ext>
            </a:extLst>
          </p:cNvPr>
          <p:cNvSpPr txBox="1"/>
          <p:nvPr/>
        </p:nvSpPr>
        <p:spPr>
          <a:xfrm>
            <a:off x="5384310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18</a:t>
            </a:r>
          </a:p>
        </p:txBody>
      </p:sp>
      <p:sp>
        <p:nvSpPr>
          <p:cNvPr id="64" name="07">
            <a:extLst>
              <a:ext uri="{FF2B5EF4-FFF2-40B4-BE49-F238E27FC236}">
                <a16:creationId xmlns:a16="http://schemas.microsoft.com/office/drawing/2014/main" id="{91570AA5-DDBE-05BB-D3C3-0F800C776994}"/>
              </a:ext>
            </a:extLst>
          </p:cNvPr>
          <p:cNvSpPr txBox="1"/>
          <p:nvPr/>
        </p:nvSpPr>
        <p:spPr>
          <a:xfrm>
            <a:off x="5384310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19</a:t>
            </a:r>
          </a:p>
        </p:txBody>
      </p:sp>
      <p:sp>
        <p:nvSpPr>
          <p:cNvPr id="65" name="08">
            <a:extLst>
              <a:ext uri="{FF2B5EF4-FFF2-40B4-BE49-F238E27FC236}">
                <a16:creationId xmlns:a16="http://schemas.microsoft.com/office/drawing/2014/main" id="{7C538013-AA3D-218F-B7FF-D2E4D3F7ECF1}"/>
              </a:ext>
            </a:extLst>
          </p:cNvPr>
          <p:cNvSpPr txBox="1"/>
          <p:nvPr/>
        </p:nvSpPr>
        <p:spPr>
          <a:xfrm>
            <a:off x="5384310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sp>
        <p:nvSpPr>
          <p:cNvPr id="69" name="9">
            <a:extLst>
              <a:ext uri="{FF2B5EF4-FFF2-40B4-BE49-F238E27FC236}">
                <a16:creationId xmlns:a16="http://schemas.microsoft.com/office/drawing/2014/main" id="{605CD53B-6E16-06B0-80A3-08D8482BD691}"/>
              </a:ext>
            </a:extLst>
          </p:cNvPr>
          <p:cNvSpPr txBox="1"/>
          <p:nvPr/>
        </p:nvSpPr>
        <p:spPr>
          <a:xfrm>
            <a:off x="7578584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09</a:t>
            </a:r>
          </a:p>
        </p:txBody>
      </p:sp>
      <p:sp>
        <p:nvSpPr>
          <p:cNvPr id="67" name="10">
            <a:extLst>
              <a:ext uri="{FF2B5EF4-FFF2-40B4-BE49-F238E27FC236}">
                <a16:creationId xmlns:a16="http://schemas.microsoft.com/office/drawing/2014/main" id="{7E7C65D0-D1E3-FB7D-3171-7FB97314E7EA}"/>
              </a:ext>
            </a:extLst>
          </p:cNvPr>
          <p:cNvSpPr txBox="1"/>
          <p:nvPr/>
        </p:nvSpPr>
        <p:spPr>
          <a:xfrm>
            <a:off x="7578584" y="420073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68" name="11">
            <a:extLst>
              <a:ext uri="{FF2B5EF4-FFF2-40B4-BE49-F238E27FC236}">
                <a16:creationId xmlns:a16="http://schemas.microsoft.com/office/drawing/2014/main" id="{109802B6-4B06-4183-781E-B9C3EBAA4719}"/>
              </a:ext>
            </a:extLst>
          </p:cNvPr>
          <p:cNvSpPr txBox="1"/>
          <p:nvPr/>
        </p:nvSpPr>
        <p:spPr>
          <a:xfrm>
            <a:off x="7578584" y="476181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60" name="12">
            <a:extLst>
              <a:ext uri="{FF2B5EF4-FFF2-40B4-BE49-F238E27FC236}">
                <a16:creationId xmlns:a16="http://schemas.microsoft.com/office/drawing/2014/main" id="{E11091DE-3DE3-E67C-5DA9-4C545670A81C}"/>
              </a:ext>
            </a:extLst>
          </p:cNvPr>
          <p:cNvSpPr txBox="1"/>
          <p:nvPr/>
        </p:nvSpPr>
        <p:spPr>
          <a:xfrm>
            <a:off x="1205849" y="365163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12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DEB6865-C35A-231A-7FD5-5BCD20B2DAF1}"/>
              </a:ext>
            </a:extLst>
          </p:cNvPr>
          <p:cNvSpPr/>
          <p:nvPr/>
        </p:nvSpPr>
        <p:spPr>
          <a:xfrm>
            <a:off x="4829626" y="1155912"/>
            <a:ext cx="3738112" cy="2096392"/>
          </a:xfrm>
          <a:prstGeom prst="roundRect">
            <a:avLst>
              <a:gd name="adj" fmla="val 11308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dirty="0">
              <a:solidFill>
                <a:srgbClr val="FF0000"/>
              </a:solidFill>
              <a:latin typeface="NimbusSanL-Regu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82A22-9102-F89B-0668-A4511B9B386B}"/>
              </a:ext>
            </a:extLst>
          </p:cNvPr>
          <p:cNvSpPr/>
          <p:nvPr/>
        </p:nvSpPr>
        <p:spPr>
          <a:xfrm>
            <a:off x="5116776" y="2399611"/>
            <a:ext cx="740643" cy="275652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64F8CE-F936-00B0-5A49-88B1E82C07A7}"/>
              </a:ext>
            </a:extLst>
          </p:cNvPr>
          <p:cNvSpPr txBox="1"/>
          <p:nvPr/>
        </p:nvSpPr>
        <p:spPr>
          <a:xfrm>
            <a:off x="5988003" y="2381541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AD47"/>
                </a:solidFill>
              </a:rPr>
              <a:t>Traceback module 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07E6B9-D9A7-27CF-92BC-6BF0231A8BD9}"/>
              </a:ext>
            </a:extLst>
          </p:cNvPr>
          <p:cNvSpPr/>
          <p:nvPr/>
        </p:nvSpPr>
        <p:spPr>
          <a:xfrm>
            <a:off x="5116776" y="2812874"/>
            <a:ext cx="740643" cy="27565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7030A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1EAFAA7-3589-0B6A-D8E6-B3B8EFD90837}"/>
              </a:ext>
            </a:extLst>
          </p:cNvPr>
          <p:cNvSpPr txBox="1"/>
          <p:nvPr/>
        </p:nvSpPr>
        <p:spPr>
          <a:xfrm>
            <a:off x="5988003" y="2794805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Traceback module 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AA5F098-4E86-B00D-4835-2319A1367780}"/>
              </a:ext>
            </a:extLst>
          </p:cNvPr>
          <p:cNvSpPr txBox="1"/>
          <p:nvPr/>
        </p:nvSpPr>
        <p:spPr>
          <a:xfrm>
            <a:off x="5988003" y="1940680"/>
            <a:ext cx="2516481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Write to RAM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AEA7FD-BE89-913F-F8B4-2C350B51AE18}"/>
              </a:ext>
            </a:extLst>
          </p:cNvPr>
          <p:cNvSpPr txBox="1"/>
          <p:nvPr/>
        </p:nvSpPr>
        <p:spPr>
          <a:xfrm>
            <a:off x="5098714" y="1940680"/>
            <a:ext cx="838199" cy="27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</a:rPr>
              <a:t>XX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2E8FC16-5871-F6B0-529E-447EFE8585CD}"/>
              </a:ext>
            </a:extLst>
          </p:cNvPr>
          <p:cNvSpPr/>
          <p:nvPr/>
        </p:nvSpPr>
        <p:spPr>
          <a:xfrm>
            <a:off x="1150990" y="1576539"/>
            <a:ext cx="2654409" cy="556479"/>
          </a:xfrm>
          <a:prstGeom prst="rect">
            <a:avLst/>
          </a:prstGeom>
          <a:noFill/>
          <a:ln w="19050">
            <a:solidFill>
              <a:srgbClr val="70AD4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2F867D-CE5E-8744-FC85-789E8AF844D8}"/>
              </a:ext>
            </a:extLst>
          </p:cNvPr>
          <p:cNvSpPr/>
          <p:nvPr/>
        </p:nvSpPr>
        <p:spPr>
          <a:xfrm>
            <a:off x="1150990" y="2409464"/>
            <a:ext cx="2654409" cy="556479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2,1">
            <a:extLst>
              <a:ext uri="{FF2B5EF4-FFF2-40B4-BE49-F238E27FC236}">
                <a16:creationId xmlns:a16="http://schemas.microsoft.com/office/drawing/2014/main" id="{AE51AF38-4545-87B5-D4B0-E2DE267D466C}"/>
              </a:ext>
            </a:extLst>
          </p:cNvPr>
          <p:cNvSpPr txBox="1"/>
          <p:nvPr/>
        </p:nvSpPr>
        <p:spPr>
          <a:xfrm>
            <a:off x="1150991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14</a:t>
            </a:r>
          </a:p>
        </p:txBody>
      </p:sp>
      <p:sp>
        <p:nvSpPr>
          <p:cNvPr id="86" name="2,2">
            <a:extLst>
              <a:ext uri="{FF2B5EF4-FFF2-40B4-BE49-F238E27FC236}">
                <a16:creationId xmlns:a16="http://schemas.microsoft.com/office/drawing/2014/main" id="{EC029B03-2837-A5B8-9410-D9A5464ECC72}"/>
              </a:ext>
            </a:extLst>
          </p:cNvPr>
          <p:cNvSpPr txBox="1"/>
          <p:nvPr/>
        </p:nvSpPr>
        <p:spPr>
          <a:xfrm>
            <a:off x="1633702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13</a:t>
            </a:r>
          </a:p>
        </p:txBody>
      </p:sp>
      <p:sp>
        <p:nvSpPr>
          <p:cNvPr id="87" name="2,3">
            <a:extLst>
              <a:ext uri="{FF2B5EF4-FFF2-40B4-BE49-F238E27FC236}">
                <a16:creationId xmlns:a16="http://schemas.microsoft.com/office/drawing/2014/main" id="{E0B67397-F958-8B8B-3A0C-7AB453E37507}"/>
              </a:ext>
            </a:extLst>
          </p:cNvPr>
          <p:cNvSpPr txBox="1"/>
          <p:nvPr/>
        </p:nvSpPr>
        <p:spPr>
          <a:xfrm>
            <a:off x="2156357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12</a:t>
            </a:r>
          </a:p>
        </p:txBody>
      </p:sp>
      <p:sp>
        <p:nvSpPr>
          <p:cNvPr id="88" name="2,4">
            <a:extLst>
              <a:ext uri="{FF2B5EF4-FFF2-40B4-BE49-F238E27FC236}">
                <a16:creationId xmlns:a16="http://schemas.microsoft.com/office/drawing/2014/main" id="{1ACBF509-D6B1-431E-F41F-8B48688A5C8E}"/>
              </a:ext>
            </a:extLst>
          </p:cNvPr>
          <p:cNvSpPr txBox="1"/>
          <p:nvPr/>
        </p:nvSpPr>
        <p:spPr>
          <a:xfrm>
            <a:off x="2652053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92" name="2,5">
            <a:extLst>
              <a:ext uri="{FF2B5EF4-FFF2-40B4-BE49-F238E27FC236}">
                <a16:creationId xmlns:a16="http://schemas.microsoft.com/office/drawing/2014/main" id="{700D4AEC-4264-ACE0-9B6F-009DBBAFCE06}"/>
              </a:ext>
            </a:extLst>
          </p:cNvPr>
          <p:cNvSpPr txBox="1"/>
          <p:nvPr/>
        </p:nvSpPr>
        <p:spPr>
          <a:xfrm>
            <a:off x="3174708" y="246935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93" name="1,1">
            <a:extLst>
              <a:ext uri="{FF2B5EF4-FFF2-40B4-BE49-F238E27FC236}">
                <a16:creationId xmlns:a16="http://schemas.microsoft.com/office/drawing/2014/main" id="{593A59D6-BC15-F464-79A2-0716A6A736ED}"/>
              </a:ext>
            </a:extLst>
          </p:cNvPr>
          <p:cNvSpPr txBox="1"/>
          <p:nvPr/>
        </p:nvSpPr>
        <p:spPr>
          <a:xfrm>
            <a:off x="1150991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17</a:t>
            </a:r>
          </a:p>
        </p:txBody>
      </p:sp>
      <p:sp>
        <p:nvSpPr>
          <p:cNvPr id="99" name="1,2">
            <a:extLst>
              <a:ext uri="{FF2B5EF4-FFF2-40B4-BE49-F238E27FC236}">
                <a16:creationId xmlns:a16="http://schemas.microsoft.com/office/drawing/2014/main" id="{64339AF7-A7C4-5FD1-913D-F747334E89CD}"/>
              </a:ext>
            </a:extLst>
          </p:cNvPr>
          <p:cNvSpPr txBox="1"/>
          <p:nvPr/>
        </p:nvSpPr>
        <p:spPr>
          <a:xfrm>
            <a:off x="1633702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16</a:t>
            </a:r>
          </a:p>
        </p:txBody>
      </p:sp>
      <p:sp>
        <p:nvSpPr>
          <p:cNvPr id="100" name="1,3" hidden="1">
            <a:extLst>
              <a:ext uri="{FF2B5EF4-FFF2-40B4-BE49-F238E27FC236}">
                <a16:creationId xmlns:a16="http://schemas.microsoft.com/office/drawing/2014/main" id="{36A15482-EF18-EFD0-1F31-C8ED2B3A25DE}"/>
              </a:ext>
            </a:extLst>
          </p:cNvPr>
          <p:cNvSpPr txBox="1"/>
          <p:nvPr/>
        </p:nvSpPr>
        <p:spPr>
          <a:xfrm>
            <a:off x="2156357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09</a:t>
            </a:r>
          </a:p>
        </p:txBody>
      </p:sp>
      <p:sp>
        <p:nvSpPr>
          <p:cNvPr id="101" name="1,4" hidden="1">
            <a:extLst>
              <a:ext uri="{FF2B5EF4-FFF2-40B4-BE49-F238E27FC236}">
                <a16:creationId xmlns:a16="http://schemas.microsoft.com/office/drawing/2014/main" id="{62184135-74F8-FAB5-5768-D9376F64D166}"/>
              </a:ext>
            </a:extLst>
          </p:cNvPr>
          <p:cNvSpPr txBox="1"/>
          <p:nvPr/>
        </p:nvSpPr>
        <p:spPr>
          <a:xfrm>
            <a:off x="2652053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102" name="1,5" hidden="1">
            <a:extLst>
              <a:ext uri="{FF2B5EF4-FFF2-40B4-BE49-F238E27FC236}">
                <a16:creationId xmlns:a16="http://schemas.microsoft.com/office/drawing/2014/main" id="{EA18E193-9279-5187-D0CA-F095E23BEB45}"/>
              </a:ext>
            </a:extLst>
          </p:cNvPr>
          <p:cNvSpPr txBox="1"/>
          <p:nvPr/>
        </p:nvSpPr>
        <p:spPr>
          <a:xfrm>
            <a:off x="3174708" y="161412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07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96E05EC-D6A8-666D-4B57-BF2919428EA3}"/>
              </a:ext>
            </a:extLst>
          </p:cNvPr>
          <p:cNvSpPr txBox="1"/>
          <p:nvPr/>
        </p:nvSpPr>
        <p:spPr>
          <a:xfrm>
            <a:off x="5941704" y="1267244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 =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DA2165-755F-B2BC-0416-B39B6ACFD7FA}"/>
              </a:ext>
            </a:extLst>
          </p:cNvPr>
          <p:cNvSpPr txBox="1"/>
          <p:nvPr/>
        </p:nvSpPr>
        <p:spPr>
          <a:xfrm>
            <a:off x="6624808" y="1234401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20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C827B88-9F36-4394-3802-1DC79D5559C7}"/>
              </a:ext>
            </a:extLst>
          </p:cNvPr>
          <p:cNvSpPr/>
          <p:nvPr/>
        </p:nvSpPr>
        <p:spPr>
          <a:xfrm>
            <a:off x="2843232" y="3608662"/>
            <a:ext cx="1522811" cy="529075"/>
          </a:xfrm>
          <a:prstGeom prst="rect">
            <a:avLst/>
          </a:prstGeom>
          <a:noFill/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8E0D72E-C5BF-5894-A9AB-6DFC1B088724}"/>
              </a:ext>
            </a:extLst>
          </p:cNvPr>
          <p:cNvCxnSpPr/>
          <p:nvPr/>
        </p:nvCxnSpPr>
        <p:spPr>
          <a:xfrm flipV="1">
            <a:off x="2209529" y="1155912"/>
            <a:ext cx="0" cy="209639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DA48C9F-18DE-976C-797C-D01C2256FD80}"/>
              </a:ext>
            </a:extLst>
          </p:cNvPr>
          <p:cNvSpPr txBox="1"/>
          <p:nvPr/>
        </p:nvSpPr>
        <p:spPr>
          <a:xfrm>
            <a:off x="1422057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ACQ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BE793FA-1841-CEE0-65F2-8537392BD824}"/>
              </a:ext>
            </a:extLst>
          </p:cNvPr>
          <p:cNvSpPr txBox="1"/>
          <p:nvPr/>
        </p:nvSpPr>
        <p:spPr>
          <a:xfrm>
            <a:off x="2719795" y="1254721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WIN</a:t>
            </a:r>
          </a:p>
        </p:txBody>
      </p:sp>
      <p:sp>
        <p:nvSpPr>
          <p:cNvPr id="81" name="Rectangle 80">
            <a:hlinkClick r:id="rId2" action="ppaction://hlinksldjump"/>
            <a:extLst>
              <a:ext uri="{FF2B5EF4-FFF2-40B4-BE49-F238E27FC236}">
                <a16:creationId xmlns:a16="http://schemas.microsoft.com/office/drawing/2014/main" id="{FB300FC0-8ED1-C5EC-7527-E887913C7EEB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38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ceae0d697_0_59"/>
          <p:cNvSpPr txBox="1">
            <a:spLocks noGrp="1"/>
          </p:cNvSpPr>
          <p:nvPr>
            <p:ph type="title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/>
              <a:t>Implementation</a:t>
            </a:r>
            <a:endParaRPr/>
          </a:p>
        </p:txBody>
      </p:sp>
      <p:sp>
        <p:nvSpPr>
          <p:cNvPr id="147" name="Google Shape;147;g11ceae0d697_0_59"/>
          <p:cNvSpPr txBox="1">
            <a:spLocks noGrp="1"/>
          </p:cNvSpPr>
          <p:nvPr>
            <p:ph type="body" idx="1"/>
          </p:nvPr>
        </p:nvSpPr>
        <p:spPr>
          <a:xfrm>
            <a:off x="576263" y="1655999"/>
            <a:ext cx="7991400" cy="4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5814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nl-BE" sz="3000" dirty="0">
                <a:solidFill>
                  <a:schemeClr val="dk2"/>
                </a:solidFill>
              </a:rPr>
              <a:t>Open source Viterbi decoder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Branch Metric Unit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Add–Compare–Select Unit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Survivor Management Unit</a:t>
            </a: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3000" b="1" u="sng" dirty="0">
                <a:solidFill>
                  <a:schemeClr val="dk2"/>
                </a:solidFill>
              </a:rPr>
              <a:t>Reorder Unit</a:t>
            </a:r>
            <a:endParaRPr sz="3000" b="1" u="sng" dirty="0">
              <a:solidFill>
                <a:schemeClr val="dk2"/>
              </a:solidFill>
            </a:endParaRPr>
          </a:p>
          <a:p>
            <a:pPr marL="457200" lvl="0" indent="-35814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nl-BE" sz="3000" dirty="0">
                <a:solidFill>
                  <a:schemeClr val="dk2"/>
                </a:solidFill>
              </a:rPr>
              <a:t>Ported process (Our contribution)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en-US" sz="3000" dirty="0">
                <a:solidFill>
                  <a:schemeClr val="dk2"/>
                </a:solidFill>
              </a:rPr>
              <a:t>Add the de-puncturing function</a:t>
            </a:r>
          </a:p>
          <a:p>
            <a:pPr lvl="1" indent="-358140">
              <a:spcBef>
                <a:spcPts val="1000"/>
              </a:spcBef>
              <a:buSzPct val="80000"/>
            </a:pPr>
            <a:r>
              <a:rPr lang="en-US" sz="3000" dirty="0">
                <a:solidFill>
                  <a:schemeClr val="dk2"/>
                </a:solidFill>
              </a:rPr>
              <a:t>Adjust the ports</a:t>
            </a:r>
          </a:p>
          <a:p>
            <a:pPr lvl="1" indent="-358140">
              <a:spcBef>
                <a:spcPts val="1000"/>
              </a:spcBef>
              <a:buSzPct val="80000"/>
            </a:pPr>
            <a:r>
              <a:rPr lang="en-US" sz="3000" dirty="0">
                <a:solidFill>
                  <a:schemeClr val="dk2"/>
                </a:solidFill>
              </a:rPr>
              <a:t>Other Considerations</a:t>
            </a: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endParaRPr lang="en-US" sz="3000" dirty="0">
              <a:solidFill>
                <a:schemeClr val="dk2"/>
              </a:solidFill>
            </a:endParaRPr>
          </a:p>
          <a:p>
            <a:pPr marL="914400" lvl="1" indent="-390525" algn="l" rtl="0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ct val="100000"/>
              <a:buChar char="•"/>
            </a:pPr>
            <a:endParaRPr sz="3000" dirty="0">
              <a:solidFill>
                <a:schemeClr val="dk2"/>
              </a:solidFill>
            </a:endParaRPr>
          </a:p>
        </p:txBody>
      </p:sp>
      <p:sp>
        <p:nvSpPr>
          <p:cNvPr id="148" name="Google Shape;148;g11ceae0d697_0_59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-BE"/>
              <a:t>141</a:t>
            </a:fld>
            <a:endParaRPr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5A6A6D9F-69E4-E44F-DB1D-9221C0010CD4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8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64CF5-EEE9-A744-D982-01D38A593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142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AD363B-1512-306D-2543-E5116FEE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Reorder</a:t>
            </a:r>
          </a:p>
        </p:txBody>
      </p:sp>
      <p:sp>
        <p:nvSpPr>
          <p:cNvPr id="89" name="Rectangle: Rounded Corners 88" hidden="1">
            <a:extLst>
              <a:ext uri="{FF2B5EF4-FFF2-40B4-BE49-F238E27FC236}">
                <a16:creationId xmlns:a16="http://schemas.microsoft.com/office/drawing/2014/main" id="{46EC7029-6B63-B92C-06FF-BD6E11497963}"/>
              </a:ext>
            </a:extLst>
          </p:cNvPr>
          <p:cNvSpPr/>
          <p:nvPr/>
        </p:nvSpPr>
        <p:spPr>
          <a:xfrm>
            <a:off x="5711269" y="1492530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0" name="Rectangle: Rounded Corners 89" hidden="1">
            <a:extLst>
              <a:ext uri="{FF2B5EF4-FFF2-40B4-BE49-F238E27FC236}">
                <a16:creationId xmlns:a16="http://schemas.microsoft.com/office/drawing/2014/main" id="{DCE9C475-17ED-8314-E0C8-56899A55B909}"/>
              </a:ext>
            </a:extLst>
          </p:cNvPr>
          <p:cNvSpPr/>
          <p:nvPr/>
        </p:nvSpPr>
        <p:spPr>
          <a:xfrm>
            <a:off x="5711269" y="183856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1" name="Rectangle: Rounded Corners 90" hidden="1">
            <a:extLst>
              <a:ext uri="{FF2B5EF4-FFF2-40B4-BE49-F238E27FC236}">
                <a16:creationId xmlns:a16="http://schemas.microsoft.com/office/drawing/2014/main" id="{79937AC3-4AD1-99AC-181E-EA9604ACAD4D}"/>
              </a:ext>
            </a:extLst>
          </p:cNvPr>
          <p:cNvSpPr/>
          <p:nvPr/>
        </p:nvSpPr>
        <p:spPr>
          <a:xfrm>
            <a:off x="5711269" y="262944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4" name="Rectangle: Rounded Corners 93" hidden="1">
            <a:extLst>
              <a:ext uri="{FF2B5EF4-FFF2-40B4-BE49-F238E27FC236}">
                <a16:creationId xmlns:a16="http://schemas.microsoft.com/office/drawing/2014/main" id="{89F8BA75-289C-08F2-13AD-0044A4E32AB2}"/>
              </a:ext>
            </a:extLst>
          </p:cNvPr>
          <p:cNvSpPr/>
          <p:nvPr/>
        </p:nvSpPr>
        <p:spPr>
          <a:xfrm>
            <a:off x="5711269" y="296190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7" name="Rectangle: Rounded Corners 96" hidden="1">
            <a:extLst>
              <a:ext uri="{FF2B5EF4-FFF2-40B4-BE49-F238E27FC236}">
                <a16:creationId xmlns:a16="http://schemas.microsoft.com/office/drawing/2014/main" id="{33252C56-B93E-120F-5A23-B15AB4422DE0}"/>
              </a:ext>
            </a:extLst>
          </p:cNvPr>
          <p:cNvSpPr/>
          <p:nvPr/>
        </p:nvSpPr>
        <p:spPr>
          <a:xfrm>
            <a:off x="5711269" y="500534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8" name="Rectangle: Rounded Corners 97" hidden="1">
            <a:extLst>
              <a:ext uri="{FF2B5EF4-FFF2-40B4-BE49-F238E27FC236}">
                <a16:creationId xmlns:a16="http://schemas.microsoft.com/office/drawing/2014/main" id="{A8BCA4F7-00E7-B763-096E-B1A9070549F4}"/>
              </a:ext>
            </a:extLst>
          </p:cNvPr>
          <p:cNvSpPr/>
          <p:nvPr/>
        </p:nvSpPr>
        <p:spPr>
          <a:xfrm>
            <a:off x="5711269" y="5328413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5" name="Rectangle: Rounded Corners 94" hidden="1">
            <a:extLst>
              <a:ext uri="{FF2B5EF4-FFF2-40B4-BE49-F238E27FC236}">
                <a16:creationId xmlns:a16="http://schemas.microsoft.com/office/drawing/2014/main" id="{BC38531B-F9CA-7D09-C664-324B47B3D678}"/>
              </a:ext>
            </a:extLst>
          </p:cNvPr>
          <p:cNvSpPr/>
          <p:nvPr/>
        </p:nvSpPr>
        <p:spPr>
          <a:xfrm>
            <a:off x="5711269" y="3879415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6" name="Rectangle: Rounded Corners 95" hidden="1">
            <a:extLst>
              <a:ext uri="{FF2B5EF4-FFF2-40B4-BE49-F238E27FC236}">
                <a16:creationId xmlns:a16="http://schemas.microsoft.com/office/drawing/2014/main" id="{2F83083D-4B87-B0C8-7994-D6D6ECEAD22B}"/>
              </a:ext>
            </a:extLst>
          </p:cNvPr>
          <p:cNvSpPr/>
          <p:nvPr/>
        </p:nvSpPr>
        <p:spPr>
          <a:xfrm>
            <a:off x="5711269" y="418307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2E8FC16-5871-F6B0-529E-447EFE8585CD}"/>
              </a:ext>
            </a:extLst>
          </p:cNvPr>
          <p:cNvSpPr/>
          <p:nvPr/>
        </p:nvSpPr>
        <p:spPr>
          <a:xfrm>
            <a:off x="4968043" y="1941318"/>
            <a:ext cx="1595870" cy="556479"/>
          </a:xfrm>
          <a:prstGeom prst="rect">
            <a:avLst/>
          </a:prstGeom>
          <a:noFill/>
          <a:ln w="19050">
            <a:solidFill>
              <a:srgbClr val="70AD4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2F867D-CE5E-8744-FC85-789E8AF844D8}"/>
              </a:ext>
            </a:extLst>
          </p:cNvPr>
          <p:cNvSpPr/>
          <p:nvPr/>
        </p:nvSpPr>
        <p:spPr>
          <a:xfrm>
            <a:off x="6563913" y="1941318"/>
            <a:ext cx="1595870" cy="556479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2,3">
            <a:extLst>
              <a:ext uri="{FF2B5EF4-FFF2-40B4-BE49-F238E27FC236}">
                <a16:creationId xmlns:a16="http://schemas.microsoft.com/office/drawing/2014/main" id="{E0B67397-F958-8B8B-3A0C-7AB453E37507}"/>
              </a:ext>
            </a:extLst>
          </p:cNvPr>
          <p:cNvSpPr txBox="1"/>
          <p:nvPr/>
        </p:nvSpPr>
        <p:spPr>
          <a:xfrm>
            <a:off x="6510741" y="200120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12</a:t>
            </a:r>
          </a:p>
        </p:txBody>
      </p:sp>
      <p:sp>
        <p:nvSpPr>
          <p:cNvPr id="88" name="2,4">
            <a:extLst>
              <a:ext uri="{FF2B5EF4-FFF2-40B4-BE49-F238E27FC236}">
                <a16:creationId xmlns:a16="http://schemas.microsoft.com/office/drawing/2014/main" id="{1ACBF509-D6B1-431E-F41F-8B48688A5C8E}"/>
              </a:ext>
            </a:extLst>
          </p:cNvPr>
          <p:cNvSpPr txBox="1"/>
          <p:nvPr/>
        </p:nvSpPr>
        <p:spPr>
          <a:xfrm>
            <a:off x="7006437" y="200120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92" name="2,5">
            <a:extLst>
              <a:ext uri="{FF2B5EF4-FFF2-40B4-BE49-F238E27FC236}">
                <a16:creationId xmlns:a16="http://schemas.microsoft.com/office/drawing/2014/main" id="{700D4AEC-4264-ACE0-9B6F-009DBBAFCE06}"/>
              </a:ext>
            </a:extLst>
          </p:cNvPr>
          <p:cNvSpPr txBox="1"/>
          <p:nvPr/>
        </p:nvSpPr>
        <p:spPr>
          <a:xfrm>
            <a:off x="7529092" y="200120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100" name="1,3">
            <a:extLst>
              <a:ext uri="{FF2B5EF4-FFF2-40B4-BE49-F238E27FC236}">
                <a16:creationId xmlns:a16="http://schemas.microsoft.com/office/drawing/2014/main" id="{36A15482-EF18-EFD0-1F31-C8ED2B3A25DE}"/>
              </a:ext>
            </a:extLst>
          </p:cNvPr>
          <p:cNvSpPr txBox="1"/>
          <p:nvPr/>
        </p:nvSpPr>
        <p:spPr>
          <a:xfrm>
            <a:off x="4914871" y="1998781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09</a:t>
            </a:r>
          </a:p>
        </p:txBody>
      </p:sp>
      <p:sp>
        <p:nvSpPr>
          <p:cNvPr id="101" name="1,4">
            <a:extLst>
              <a:ext uri="{FF2B5EF4-FFF2-40B4-BE49-F238E27FC236}">
                <a16:creationId xmlns:a16="http://schemas.microsoft.com/office/drawing/2014/main" id="{62184135-74F8-FAB5-5768-D9376F64D166}"/>
              </a:ext>
            </a:extLst>
          </p:cNvPr>
          <p:cNvSpPr txBox="1"/>
          <p:nvPr/>
        </p:nvSpPr>
        <p:spPr>
          <a:xfrm>
            <a:off x="5410567" y="1998781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102" name="1,5">
            <a:extLst>
              <a:ext uri="{FF2B5EF4-FFF2-40B4-BE49-F238E27FC236}">
                <a16:creationId xmlns:a16="http://schemas.microsoft.com/office/drawing/2014/main" id="{EA18E193-9279-5187-D0CA-F095E23BEB45}"/>
              </a:ext>
            </a:extLst>
          </p:cNvPr>
          <p:cNvSpPr txBox="1"/>
          <p:nvPr/>
        </p:nvSpPr>
        <p:spPr>
          <a:xfrm>
            <a:off x="5933222" y="1998781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07</a:t>
            </a:r>
          </a:p>
        </p:txBody>
      </p:sp>
      <p:sp>
        <p:nvSpPr>
          <p:cNvPr id="71" name="TextBox 70" hidden="1">
            <a:extLst>
              <a:ext uri="{FF2B5EF4-FFF2-40B4-BE49-F238E27FC236}">
                <a16:creationId xmlns:a16="http://schemas.microsoft.com/office/drawing/2014/main" id="{D96E05EC-D6A8-666D-4B57-BF2919428EA3}"/>
              </a:ext>
            </a:extLst>
          </p:cNvPr>
          <p:cNvSpPr txBox="1"/>
          <p:nvPr/>
        </p:nvSpPr>
        <p:spPr>
          <a:xfrm>
            <a:off x="5941704" y="1267244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 =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EC2473D-9EFE-7C32-0EA0-35EF1E4FE484}"/>
              </a:ext>
            </a:extLst>
          </p:cNvPr>
          <p:cNvSpPr/>
          <p:nvPr/>
        </p:nvSpPr>
        <p:spPr>
          <a:xfrm>
            <a:off x="1776303" y="1941318"/>
            <a:ext cx="1595870" cy="556479"/>
          </a:xfrm>
          <a:prstGeom prst="rect">
            <a:avLst/>
          </a:prstGeom>
          <a:noFill/>
          <a:ln w="19050">
            <a:solidFill>
              <a:srgbClr val="70AD4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E4D94E7-0FBC-DF04-D736-1D495FB38679}"/>
              </a:ext>
            </a:extLst>
          </p:cNvPr>
          <p:cNvSpPr/>
          <p:nvPr/>
        </p:nvSpPr>
        <p:spPr>
          <a:xfrm>
            <a:off x="3372173" y="1941318"/>
            <a:ext cx="1595870" cy="556479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2,3">
            <a:extLst>
              <a:ext uri="{FF2B5EF4-FFF2-40B4-BE49-F238E27FC236}">
                <a16:creationId xmlns:a16="http://schemas.microsoft.com/office/drawing/2014/main" id="{6D4AA70D-4DBF-6B9E-3374-1FAED367FF5C}"/>
              </a:ext>
            </a:extLst>
          </p:cNvPr>
          <p:cNvSpPr txBox="1"/>
          <p:nvPr/>
        </p:nvSpPr>
        <p:spPr>
          <a:xfrm>
            <a:off x="3319001" y="200120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06</a:t>
            </a:r>
          </a:p>
        </p:txBody>
      </p:sp>
      <p:sp>
        <p:nvSpPr>
          <p:cNvPr id="113" name="2,4">
            <a:extLst>
              <a:ext uri="{FF2B5EF4-FFF2-40B4-BE49-F238E27FC236}">
                <a16:creationId xmlns:a16="http://schemas.microsoft.com/office/drawing/2014/main" id="{C891AA19-D7E0-6B86-1F42-315D1C14EC86}"/>
              </a:ext>
            </a:extLst>
          </p:cNvPr>
          <p:cNvSpPr txBox="1"/>
          <p:nvPr/>
        </p:nvSpPr>
        <p:spPr>
          <a:xfrm>
            <a:off x="3814697" y="200120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114" name="2,5">
            <a:extLst>
              <a:ext uri="{FF2B5EF4-FFF2-40B4-BE49-F238E27FC236}">
                <a16:creationId xmlns:a16="http://schemas.microsoft.com/office/drawing/2014/main" id="{D11C5943-ABCE-C7F0-739C-932C5382EABD}"/>
              </a:ext>
            </a:extLst>
          </p:cNvPr>
          <p:cNvSpPr txBox="1"/>
          <p:nvPr/>
        </p:nvSpPr>
        <p:spPr>
          <a:xfrm>
            <a:off x="4337352" y="200120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115" name="1,3">
            <a:extLst>
              <a:ext uri="{FF2B5EF4-FFF2-40B4-BE49-F238E27FC236}">
                <a16:creationId xmlns:a16="http://schemas.microsoft.com/office/drawing/2014/main" id="{4552E05C-3B77-A458-B544-4C4CD17E5BAC}"/>
              </a:ext>
            </a:extLst>
          </p:cNvPr>
          <p:cNvSpPr txBox="1"/>
          <p:nvPr/>
        </p:nvSpPr>
        <p:spPr>
          <a:xfrm>
            <a:off x="1723131" y="1998781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116" name="1,4">
            <a:extLst>
              <a:ext uri="{FF2B5EF4-FFF2-40B4-BE49-F238E27FC236}">
                <a16:creationId xmlns:a16="http://schemas.microsoft.com/office/drawing/2014/main" id="{33860FCB-1D7F-8EF2-FDBF-66342EF2A9E5}"/>
              </a:ext>
            </a:extLst>
          </p:cNvPr>
          <p:cNvSpPr txBox="1"/>
          <p:nvPr/>
        </p:nvSpPr>
        <p:spPr>
          <a:xfrm>
            <a:off x="2218827" y="1998781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02</a:t>
            </a:r>
          </a:p>
        </p:txBody>
      </p:sp>
      <p:sp>
        <p:nvSpPr>
          <p:cNvPr id="117" name="1,5">
            <a:extLst>
              <a:ext uri="{FF2B5EF4-FFF2-40B4-BE49-F238E27FC236}">
                <a16:creationId xmlns:a16="http://schemas.microsoft.com/office/drawing/2014/main" id="{25052EC9-8C5A-BEDC-8EB1-47E8C3FAD068}"/>
              </a:ext>
            </a:extLst>
          </p:cNvPr>
          <p:cNvSpPr txBox="1"/>
          <p:nvPr/>
        </p:nvSpPr>
        <p:spPr>
          <a:xfrm>
            <a:off x="2741482" y="1998781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118" name="2,5">
            <a:extLst>
              <a:ext uri="{FF2B5EF4-FFF2-40B4-BE49-F238E27FC236}">
                <a16:creationId xmlns:a16="http://schemas.microsoft.com/office/drawing/2014/main" id="{9E045A95-9ECB-BB9F-D9D9-6EEF1E989E75}"/>
              </a:ext>
            </a:extLst>
          </p:cNvPr>
          <p:cNvSpPr txBox="1"/>
          <p:nvPr/>
        </p:nvSpPr>
        <p:spPr>
          <a:xfrm>
            <a:off x="8159783" y="1980298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…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219CD80-5433-9061-4EC7-1F8FC673C3CB}"/>
              </a:ext>
            </a:extLst>
          </p:cNvPr>
          <p:cNvSpPr txBox="1"/>
          <p:nvPr/>
        </p:nvSpPr>
        <p:spPr>
          <a:xfrm>
            <a:off x="1167017" y="2078147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WIN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065CC16-3E8F-8612-5C07-9E29C48F48F6}"/>
              </a:ext>
            </a:extLst>
          </p:cNvPr>
          <p:cNvSpPr/>
          <p:nvPr/>
        </p:nvSpPr>
        <p:spPr>
          <a:xfrm>
            <a:off x="4968043" y="3032920"/>
            <a:ext cx="1595870" cy="556479"/>
          </a:xfrm>
          <a:prstGeom prst="rect">
            <a:avLst/>
          </a:prstGeom>
          <a:noFill/>
          <a:ln w="19050">
            <a:solidFill>
              <a:srgbClr val="1D8DB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D123CE4-722D-8DC5-55E6-B2AE1686B42E}"/>
              </a:ext>
            </a:extLst>
          </p:cNvPr>
          <p:cNvSpPr/>
          <p:nvPr/>
        </p:nvSpPr>
        <p:spPr>
          <a:xfrm>
            <a:off x="6563913" y="3032390"/>
            <a:ext cx="1595870" cy="556479"/>
          </a:xfrm>
          <a:prstGeom prst="rect">
            <a:avLst/>
          </a:prstGeom>
          <a:noFill/>
          <a:ln w="19050">
            <a:solidFill>
              <a:srgbClr val="1D8DB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2" name="2,3">
            <a:extLst>
              <a:ext uri="{FF2B5EF4-FFF2-40B4-BE49-F238E27FC236}">
                <a16:creationId xmlns:a16="http://schemas.microsoft.com/office/drawing/2014/main" id="{BCBBA23D-F3FC-755A-690B-BB4BC7BCDE37}"/>
              </a:ext>
            </a:extLst>
          </p:cNvPr>
          <p:cNvSpPr txBox="1"/>
          <p:nvPr/>
        </p:nvSpPr>
        <p:spPr>
          <a:xfrm>
            <a:off x="6510741" y="3092276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12</a:t>
            </a:r>
          </a:p>
        </p:txBody>
      </p:sp>
      <p:sp>
        <p:nvSpPr>
          <p:cNvPr id="123" name="2,4">
            <a:extLst>
              <a:ext uri="{FF2B5EF4-FFF2-40B4-BE49-F238E27FC236}">
                <a16:creationId xmlns:a16="http://schemas.microsoft.com/office/drawing/2014/main" id="{779597D0-1AAD-2C13-1AB4-50EC086E7B38}"/>
              </a:ext>
            </a:extLst>
          </p:cNvPr>
          <p:cNvSpPr txBox="1"/>
          <p:nvPr/>
        </p:nvSpPr>
        <p:spPr>
          <a:xfrm>
            <a:off x="7006437" y="3092276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124" name="2,5">
            <a:extLst>
              <a:ext uri="{FF2B5EF4-FFF2-40B4-BE49-F238E27FC236}">
                <a16:creationId xmlns:a16="http://schemas.microsoft.com/office/drawing/2014/main" id="{355036B9-28F7-6EEB-B5A5-ABF7EE5049B5}"/>
              </a:ext>
            </a:extLst>
          </p:cNvPr>
          <p:cNvSpPr txBox="1"/>
          <p:nvPr/>
        </p:nvSpPr>
        <p:spPr>
          <a:xfrm>
            <a:off x="7529092" y="3092276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10</a:t>
            </a:r>
          </a:p>
        </p:txBody>
      </p:sp>
      <p:sp>
        <p:nvSpPr>
          <p:cNvPr id="125" name="1,3">
            <a:extLst>
              <a:ext uri="{FF2B5EF4-FFF2-40B4-BE49-F238E27FC236}">
                <a16:creationId xmlns:a16="http://schemas.microsoft.com/office/drawing/2014/main" id="{55110B06-940D-F7D7-F6FC-F6CCBD822156}"/>
              </a:ext>
            </a:extLst>
          </p:cNvPr>
          <p:cNvSpPr txBox="1"/>
          <p:nvPr/>
        </p:nvSpPr>
        <p:spPr>
          <a:xfrm>
            <a:off x="4914871" y="3089853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09</a:t>
            </a:r>
          </a:p>
        </p:txBody>
      </p:sp>
      <p:sp>
        <p:nvSpPr>
          <p:cNvPr id="126" name="1,4">
            <a:extLst>
              <a:ext uri="{FF2B5EF4-FFF2-40B4-BE49-F238E27FC236}">
                <a16:creationId xmlns:a16="http://schemas.microsoft.com/office/drawing/2014/main" id="{06A91C37-13CB-2026-95D9-16A7C585A419}"/>
              </a:ext>
            </a:extLst>
          </p:cNvPr>
          <p:cNvSpPr txBox="1"/>
          <p:nvPr/>
        </p:nvSpPr>
        <p:spPr>
          <a:xfrm>
            <a:off x="5410567" y="3089853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08</a:t>
            </a:r>
          </a:p>
        </p:txBody>
      </p:sp>
      <p:sp>
        <p:nvSpPr>
          <p:cNvPr id="127" name="1,5">
            <a:extLst>
              <a:ext uri="{FF2B5EF4-FFF2-40B4-BE49-F238E27FC236}">
                <a16:creationId xmlns:a16="http://schemas.microsoft.com/office/drawing/2014/main" id="{AC6827E3-1EA2-84A6-528E-1551C97C8405}"/>
              </a:ext>
            </a:extLst>
          </p:cNvPr>
          <p:cNvSpPr txBox="1"/>
          <p:nvPr/>
        </p:nvSpPr>
        <p:spPr>
          <a:xfrm>
            <a:off x="5933222" y="3089853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07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5AA64D4-29A9-CDE1-1D9B-3143C3A6FE92}"/>
              </a:ext>
            </a:extLst>
          </p:cNvPr>
          <p:cNvSpPr/>
          <p:nvPr/>
        </p:nvSpPr>
        <p:spPr>
          <a:xfrm>
            <a:off x="1776303" y="3030315"/>
            <a:ext cx="1595870" cy="556479"/>
          </a:xfrm>
          <a:prstGeom prst="rect">
            <a:avLst/>
          </a:prstGeom>
          <a:noFill/>
          <a:ln w="19050">
            <a:solidFill>
              <a:srgbClr val="1D8DB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F2A4C726-4DFE-38EF-452A-2B6013F265C1}"/>
              </a:ext>
            </a:extLst>
          </p:cNvPr>
          <p:cNvSpPr/>
          <p:nvPr/>
        </p:nvSpPr>
        <p:spPr>
          <a:xfrm>
            <a:off x="3372173" y="3032390"/>
            <a:ext cx="1595870" cy="556479"/>
          </a:xfrm>
          <a:prstGeom prst="rect">
            <a:avLst/>
          </a:prstGeom>
          <a:noFill/>
          <a:ln w="19050">
            <a:solidFill>
              <a:srgbClr val="1D8DB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0" name="2,3">
            <a:extLst>
              <a:ext uri="{FF2B5EF4-FFF2-40B4-BE49-F238E27FC236}">
                <a16:creationId xmlns:a16="http://schemas.microsoft.com/office/drawing/2014/main" id="{7B2FE8D4-B622-60A2-576A-2AABF47A0BF6}"/>
              </a:ext>
            </a:extLst>
          </p:cNvPr>
          <p:cNvSpPr txBox="1"/>
          <p:nvPr/>
        </p:nvSpPr>
        <p:spPr>
          <a:xfrm>
            <a:off x="3319001" y="3092276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06</a:t>
            </a:r>
          </a:p>
        </p:txBody>
      </p:sp>
      <p:sp>
        <p:nvSpPr>
          <p:cNvPr id="131" name="2,4">
            <a:extLst>
              <a:ext uri="{FF2B5EF4-FFF2-40B4-BE49-F238E27FC236}">
                <a16:creationId xmlns:a16="http://schemas.microsoft.com/office/drawing/2014/main" id="{E0960CEF-B895-A2A9-089C-906AC3912730}"/>
              </a:ext>
            </a:extLst>
          </p:cNvPr>
          <p:cNvSpPr txBox="1"/>
          <p:nvPr/>
        </p:nvSpPr>
        <p:spPr>
          <a:xfrm>
            <a:off x="3814697" y="3092276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05</a:t>
            </a:r>
          </a:p>
        </p:txBody>
      </p:sp>
      <p:sp>
        <p:nvSpPr>
          <p:cNvPr id="132" name="2,5">
            <a:extLst>
              <a:ext uri="{FF2B5EF4-FFF2-40B4-BE49-F238E27FC236}">
                <a16:creationId xmlns:a16="http://schemas.microsoft.com/office/drawing/2014/main" id="{29B84A5B-A886-B43F-A36A-4AA991BB0D14}"/>
              </a:ext>
            </a:extLst>
          </p:cNvPr>
          <p:cNvSpPr txBox="1"/>
          <p:nvPr/>
        </p:nvSpPr>
        <p:spPr>
          <a:xfrm>
            <a:off x="4337352" y="3092276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04</a:t>
            </a:r>
          </a:p>
        </p:txBody>
      </p:sp>
      <p:sp>
        <p:nvSpPr>
          <p:cNvPr id="133" name="1,3">
            <a:extLst>
              <a:ext uri="{FF2B5EF4-FFF2-40B4-BE49-F238E27FC236}">
                <a16:creationId xmlns:a16="http://schemas.microsoft.com/office/drawing/2014/main" id="{6F5D44BF-5291-C9BB-CF48-5B64AFF7F63A}"/>
              </a:ext>
            </a:extLst>
          </p:cNvPr>
          <p:cNvSpPr txBox="1"/>
          <p:nvPr/>
        </p:nvSpPr>
        <p:spPr>
          <a:xfrm>
            <a:off x="1723131" y="3089853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03</a:t>
            </a:r>
          </a:p>
        </p:txBody>
      </p:sp>
      <p:sp>
        <p:nvSpPr>
          <p:cNvPr id="134" name="1,4">
            <a:extLst>
              <a:ext uri="{FF2B5EF4-FFF2-40B4-BE49-F238E27FC236}">
                <a16:creationId xmlns:a16="http://schemas.microsoft.com/office/drawing/2014/main" id="{56F25BC2-C8C9-CBDA-0E1F-88CDBB5D58D5}"/>
              </a:ext>
            </a:extLst>
          </p:cNvPr>
          <p:cNvSpPr txBox="1"/>
          <p:nvPr/>
        </p:nvSpPr>
        <p:spPr>
          <a:xfrm>
            <a:off x="2218827" y="3089853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02</a:t>
            </a:r>
          </a:p>
        </p:txBody>
      </p:sp>
      <p:sp>
        <p:nvSpPr>
          <p:cNvPr id="135" name="1,5">
            <a:extLst>
              <a:ext uri="{FF2B5EF4-FFF2-40B4-BE49-F238E27FC236}">
                <a16:creationId xmlns:a16="http://schemas.microsoft.com/office/drawing/2014/main" id="{A769283C-A098-1154-9E57-760B41CF2A7C}"/>
              </a:ext>
            </a:extLst>
          </p:cNvPr>
          <p:cNvSpPr txBox="1"/>
          <p:nvPr/>
        </p:nvSpPr>
        <p:spPr>
          <a:xfrm>
            <a:off x="2741482" y="3089853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01</a:t>
            </a:r>
          </a:p>
        </p:txBody>
      </p:sp>
      <p:sp>
        <p:nvSpPr>
          <p:cNvPr id="136" name="2,5">
            <a:extLst>
              <a:ext uri="{FF2B5EF4-FFF2-40B4-BE49-F238E27FC236}">
                <a16:creationId xmlns:a16="http://schemas.microsoft.com/office/drawing/2014/main" id="{60FA3914-4B48-FEB4-7106-F434AFBC305A}"/>
              </a:ext>
            </a:extLst>
          </p:cNvPr>
          <p:cNvSpPr txBox="1"/>
          <p:nvPr/>
        </p:nvSpPr>
        <p:spPr>
          <a:xfrm>
            <a:off x="8159783" y="307137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29098E1-12B9-657B-A98B-D52468312DBB}"/>
              </a:ext>
            </a:extLst>
          </p:cNvPr>
          <p:cNvSpPr/>
          <p:nvPr/>
        </p:nvSpPr>
        <p:spPr>
          <a:xfrm>
            <a:off x="4968043" y="3031427"/>
            <a:ext cx="1595870" cy="556479"/>
          </a:xfrm>
          <a:prstGeom prst="rect">
            <a:avLst/>
          </a:prstGeom>
          <a:noFill/>
          <a:ln w="19050">
            <a:solidFill>
              <a:srgbClr val="1D8DB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92433715-E372-5828-19A0-2F6E46051235}"/>
              </a:ext>
            </a:extLst>
          </p:cNvPr>
          <p:cNvSpPr/>
          <p:nvPr/>
        </p:nvSpPr>
        <p:spPr>
          <a:xfrm>
            <a:off x="6563913" y="3032390"/>
            <a:ext cx="1595870" cy="556479"/>
          </a:xfrm>
          <a:prstGeom prst="rect">
            <a:avLst/>
          </a:prstGeom>
          <a:noFill/>
          <a:ln w="19050">
            <a:solidFill>
              <a:srgbClr val="1D8DB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0" name="2,3">
            <a:extLst>
              <a:ext uri="{FF2B5EF4-FFF2-40B4-BE49-F238E27FC236}">
                <a16:creationId xmlns:a16="http://schemas.microsoft.com/office/drawing/2014/main" id="{D4C50DDA-84FE-2BCB-2595-FB9D1FDEAE7D}"/>
              </a:ext>
            </a:extLst>
          </p:cNvPr>
          <p:cNvSpPr txBox="1"/>
          <p:nvPr/>
        </p:nvSpPr>
        <p:spPr>
          <a:xfrm>
            <a:off x="6510741" y="3092276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12</a:t>
            </a:r>
          </a:p>
        </p:txBody>
      </p:sp>
      <p:sp>
        <p:nvSpPr>
          <p:cNvPr id="141" name="2,4">
            <a:extLst>
              <a:ext uri="{FF2B5EF4-FFF2-40B4-BE49-F238E27FC236}">
                <a16:creationId xmlns:a16="http://schemas.microsoft.com/office/drawing/2014/main" id="{20EC180B-014A-95B2-B81D-2700A3A858AE}"/>
              </a:ext>
            </a:extLst>
          </p:cNvPr>
          <p:cNvSpPr txBox="1"/>
          <p:nvPr/>
        </p:nvSpPr>
        <p:spPr>
          <a:xfrm>
            <a:off x="7006437" y="3092276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142" name="2,5">
            <a:extLst>
              <a:ext uri="{FF2B5EF4-FFF2-40B4-BE49-F238E27FC236}">
                <a16:creationId xmlns:a16="http://schemas.microsoft.com/office/drawing/2014/main" id="{A019BD73-1190-3FEA-DD59-2D1E0A8FEC21}"/>
              </a:ext>
            </a:extLst>
          </p:cNvPr>
          <p:cNvSpPr txBox="1"/>
          <p:nvPr/>
        </p:nvSpPr>
        <p:spPr>
          <a:xfrm>
            <a:off x="7529092" y="3092276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10</a:t>
            </a:r>
          </a:p>
        </p:txBody>
      </p:sp>
      <p:sp>
        <p:nvSpPr>
          <p:cNvPr id="143" name="1,3">
            <a:extLst>
              <a:ext uri="{FF2B5EF4-FFF2-40B4-BE49-F238E27FC236}">
                <a16:creationId xmlns:a16="http://schemas.microsoft.com/office/drawing/2014/main" id="{DE1A4F6A-9D10-6114-2AB6-3BAD95020707}"/>
              </a:ext>
            </a:extLst>
          </p:cNvPr>
          <p:cNvSpPr txBox="1"/>
          <p:nvPr/>
        </p:nvSpPr>
        <p:spPr>
          <a:xfrm>
            <a:off x="4914871" y="3089853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09</a:t>
            </a:r>
          </a:p>
        </p:txBody>
      </p:sp>
      <p:sp>
        <p:nvSpPr>
          <p:cNvPr id="144" name="1,4">
            <a:extLst>
              <a:ext uri="{FF2B5EF4-FFF2-40B4-BE49-F238E27FC236}">
                <a16:creationId xmlns:a16="http://schemas.microsoft.com/office/drawing/2014/main" id="{04EA1D41-5A1E-935C-F54C-A9B99729053F}"/>
              </a:ext>
            </a:extLst>
          </p:cNvPr>
          <p:cNvSpPr txBox="1"/>
          <p:nvPr/>
        </p:nvSpPr>
        <p:spPr>
          <a:xfrm>
            <a:off x="5410567" y="3089853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08</a:t>
            </a:r>
          </a:p>
        </p:txBody>
      </p:sp>
      <p:sp>
        <p:nvSpPr>
          <p:cNvPr id="145" name="1,5">
            <a:extLst>
              <a:ext uri="{FF2B5EF4-FFF2-40B4-BE49-F238E27FC236}">
                <a16:creationId xmlns:a16="http://schemas.microsoft.com/office/drawing/2014/main" id="{4D087D49-2480-C43F-62A4-C9D27AB29A5A}"/>
              </a:ext>
            </a:extLst>
          </p:cNvPr>
          <p:cNvSpPr txBox="1"/>
          <p:nvPr/>
        </p:nvSpPr>
        <p:spPr>
          <a:xfrm>
            <a:off x="5933222" y="3089853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07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DBD0EFBC-F4F9-E585-5BD8-12D374BA9F72}"/>
              </a:ext>
            </a:extLst>
          </p:cNvPr>
          <p:cNvSpPr/>
          <p:nvPr/>
        </p:nvSpPr>
        <p:spPr>
          <a:xfrm>
            <a:off x="1776303" y="3030315"/>
            <a:ext cx="1595870" cy="556479"/>
          </a:xfrm>
          <a:prstGeom prst="rect">
            <a:avLst/>
          </a:prstGeom>
          <a:noFill/>
          <a:ln w="19050">
            <a:solidFill>
              <a:srgbClr val="1D8DB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DB7EEFE0-C99C-5A24-F1C4-E7E11019F3A7}"/>
              </a:ext>
            </a:extLst>
          </p:cNvPr>
          <p:cNvSpPr/>
          <p:nvPr/>
        </p:nvSpPr>
        <p:spPr>
          <a:xfrm>
            <a:off x="3372173" y="3032390"/>
            <a:ext cx="1595870" cy="556479"/>
          </a:xfrm>
          <a:prstGeom prst="rect">
            <a:avLst/>
          </a:prstGeom>
          <a:noFill/>
          <a:ln w="19050">
            <a:solidFill>
              <a:srgbClr val="1D8DB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8" name="2,3">
            <a:extLst>
              <a:ext uri="{FF2B5EF4-FFF2-40B4-BE49-F238E27FC236}">
                <a16:creationId xmlns:a16="http://schemas.microsoft.com/office/drawing/2014/main" id="{51E4A8B6-62CC-240C-E05E-AEEAB709DC2C}"/>
              </a:ext>
            </a:extLst>
          </p:cNvPr>
          <p:cNvSpPr txBox="1"/>
          <p:nvPr/>
        </p:nvSpPr>
        <p:spPr>
          <a:xfrm>
            <a:off x="3319001" y="3092276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06</a:t>
            </a:r>
          </a:p>
        </p:txBody>
      </p:sp>
      <p:sp>
        <p:nvSpPr>
          <p:cNvPr id="149" name="2,4">
            <a:extLst>
              <a:ext uri="{FF2B5EF4-FFF2-40B4-BE49-F238E27FC236}">
                <a16:creationId xmlns:a16="http://schemas.microsoft.com/office/drawing/2014/main" id="{0CD08EB6-3F28-0670-9496-18FD3A7448EE}"/>
              </a:ext>
            </a:extLst>
          </p:cNvPr>
          <p:cNvSpPr txBox="1"/>
          <p:nvPr/>
        </p:nvSpPr>
        <p:spPr>
          <a:xfrm>
            <a:off x="3814697" y="3092276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05</a:t>
            </a:r>
          </a:p>
        </p:txBody>
      </p:sp>
      <p:sp>
        <p:nvSpPr>
          <p:cNvPr id="150" name="2,5">
            <a:extLst>
              <a:ext uri="{FF2B5EF4-FFF2-40B4-BE49-F238E27FC236}">
                <a16:creationId xmlns:a16="http://schemas.microsoft.com/office/drawing/2014/main" id="{284FA321-B715-2CC2-6B3A-B0C775D15052}"/>
              </a:ext>
            </a:extLst>
          </p:cNvPr>
          <p:cNvSpPr txBox="1"/>
          <p:nvPr/>
        </p:nvSpPr>
        <p:spPr>
          <a:xfrm>
            <a:off x="4337352" y="3092276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04</a:t>
            </a:r>
          </a:p>
        </p:txBody>
      </p:sp>
      <p:sp>
        <p:nvSpPr>
          <p:cNvPr id="151" name="1,3">
            <a:extLst>
              <a:ext uri="{FF2B5EF4-FFF2-40B4-BE49-F238E27FC236}">
                <a16:creationId xmlns:a16="http://schemas.microsoft.com/office/drawing/2014/main" id="{DF7D6BFA-94ED-613D-571F-AC598D982CB7}"/>
              </a:ext>
            </a:extLst>
          </p:cNvPr>
          <p:cNvSpPr txBox="1"/>
          <p:nvPr/>
        </p:nvSpPr>
        <p:spPr>
          <a:xfrm>
            <a:off x="1723131" y="3089853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03</a:t>
            </a:r>
          </a:p>
        </p:txBody>
      </p:sp>
      <p:sp>
        <p:nvSpPr>
          <p:cNvPr id="152" name="1,4">
            <a:extLst>
              <a:ext uri="{FF2B5EF4-FFF2-40B4-BE49-F238E27FC236}">
                <a16:creationId xmlns:a16="http://schemas.microsoft.com/office/drawing/2014/main" id="{7C08B3E4-1D7E-5EE0-0394-36736C30FEA8}"/>
              </a:ext>
            </a:extLst>
          </p:cNvPr>
          <p:cNvSpPr txBox="1"/>
          <p:nvPr/>
        </p:nvSpPr>
        <p:spPr>
          <a:xfrm>
            <a:off x="2218827" y="3089853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02</a:t>
            </a:r>
          </a:p>
        </p:txBody>
      </p:sp>
      <p:sp>
        <p:nvSpPr>
          <p:cNvPr id="153" name="1,5">
            <a:extLst>
              <a:ext uri="{FF2B5EF4-FFF2-40B4-BE49-F238E27FC236}">
                <a16:creationId xmlns:a16="http://schemas.microsoft.com/office/drawing/2014/main" id="{B0539B93-0A6C-389E-A76C-17EE002F02E6}"/>
              </a:ext>
            </a:extLst>
          </p:cNvPr>
          <p:cNvSpPr txBox="1"/>
          <p:nvPr/>
        </p:nvSpPr>
        <p:spPr>
          <a:xfrm>
            <a:off x="2741482" y="3089853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01</a:t>
            </a:r>
          </a:p>
        </p:txBody>
      </p:sp>
      <p:sp>
        <p:nvSpPr>
          <p:cNvPr id="154" name="2,5">
            <a:extLst>
              <a:ext uri="{FF2B5EF4-FFF2-40B4-BE49-F238E27FC236}">
                <a16:creationId xmlns:a16="http://schemas.microsoft.com/office/drawing/2014/main" id="{6129F24D-47BC-BDA5-181B-037B233B95F7}"/>
              </a:ext>
            </a:extLst>
          </p:cNvPr>
          <p:cNvSpPr txBox="1"/>
          <p:nvPr/>
        </p:nvSpPr>
        <p:spPr>
          <a:xfrm>
            <a:off x="8159783" y="307137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68D53D9-8F11-578A-7594-33D578D40BBE}"/>
              </a:ext>
            </a:extLst>
          </p:cNvPr>
          <p:cNvSpPr txBox="1"/>
          <p:nvPr/>
        </p:nvSpPr>
        <p:spPr>
          <a:xfrm>
            <a:off x="55616" y="3166796"/>
            <a:ext cx="1685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accent1"/>
                </a:solidFill>
              </a:rPr>
              <a:t>Output </a:t>
            </a:r>
            <a:r>
              <a:rPr lang="en-US" altLang="zh-CN" i="1" dirty="0">
                <a:solidFill>
                  <a:schemeClr val="accent1"/>
                </a:solidFill>
              </a:rPr>
              <a:t>from ACSU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478747-4AA3-B4BB-8FF2-A9FC3D15C582}"/>
              </a:ext>
            </a:extLst>
          </p:cNvPr>
          <p:cNvSpPr/>
          <p:nvPr/>
        </p:nvSpPr>
        <p:spPr>
          <a:xfrm>
            <a:off x="765940" y="1382416"/>
            <a:ext cx="1010363" cy="556479"/>
          </a:xfrm>
          <a:prstGeom prst="rect">
            <a:avLst/>
          </a:prstGeom>
          <a:noFill/>
          <a:ln w="19050">
            <a:solidFill>
              <a:srgbClr val="70AD4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1,3">
            <a:extLst>
              <a:ext uri="{FF2B5EF4-FFF2-40B4-BE49-F238E27FC236}">
                <a16:creationId xmlns:a16="http://schemas.microsoft.com/office/drawing/2014/main" id="{CC50EDCF-F36F-ED7A-0F30-55E04EF66556}"/>
              </a:ext>
            </a:extLst>
          </p:cNvPr>
          <p:cNvSpPr txBox="1"/>
          <p:nvPr/>
        </p:nvSpPr>
        <p:spPr>
          <a:xfrm>
            <a:off x="712768" y="143987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70" name="1,4">
            <a:extLst>
              <a:ext uri="{FF2B5EF4-FFF2-40B4-BE49-F238E27FC236}">
                <a16:creationId xmlns:a16="http://schemas.microsoft.com/office/drawing/2014/main" id="{BA9B5CD6-66C0-1E6D-5D5E-B8F18F8AC6B3}"/>
              </a:ext>
            </a:extLst>
          </p:cNvPr>
          <p:cNvSpPr txBox="1"/>
          <p:nvPr/>
        </p:nvSpPr>
        <p:spPr>
          <a:xfrm>
            <a:off x="1208464" y="143987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A5C8A9-5FAE-DFD4-9AAF-1AC100C31217}"/>
              </a:ext>
            </a:extLst>
          </p:cNvPr>
          <p:cNvSpPr/>
          <p:nvPr/>
        </p:nvSpPr>
        <p:spPr>
          <a:xfrm>
            <a:off x="3945991" y="1382416"/>
            <a:ext cx="1010363" cy="556479"/>
          </a:xfrm>
          <a:prstGeom prst="rect">
            <a:avLst/>
          </a:prstGeom>
          <a:noFill/>
          <a:ln w="19050">
            <a:solidFill>
              <a:srgbClr val="70AD4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1,3">
            <a:extLst>
              <a:ext uri="{FF2B5EF4-FFF2-40B4-BE49-F238E27FC236}">
                <a16:creationId xmlns:a16="http://schemas.microsoft.com/office/drawing/2014/main" id="{A48D4431-EB59-31A1-EC64-DF917716345D}"/>
              </a:ext>
            </a:extLst>
          </p:cNvPr>
          <p:cNvSpPr txBox="1"/>
          <p:nvPr/>
        </p:nvSpPr>
        <p:spPr>
          <a:xfrm>
            <a:off x="3892819" y="143987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75" name="1,4">
            <a:extLst>
              <a:ext uri="{FF2B5EF4-FFF2-40B4-BE49-F238E27FC236}">
                <a16:creationId xmlns:a16="http://schemas.microsoft.com/office/drawing/2014/main" id="{F8038AF0-DC3F-3A93-755E-06790BABE00F}"/>
              </a:ext>
            </a:extLst>
          </p:cNvPr>
          <p:cNvSpPr txBox="1"/>
          <p:nvPr/>
        </p:nvSpPr>
        <p:spPr>
          <a:xfrm>
            <a:off x="4388515" y="143987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A1A06E5-3565-F0F5-BB41-54A9AD0A3BB9}"/>
              </a:ext>
            </a:extLst>
          </p:cNvPr>
          <p:cNvSpPr/>
          <p:nvPr/>
        </p:nvSpPr>
        <p:spPr>
          <a:xfrm>
            <a:off x="2354311" y="1382416"/>
            <a:ext cx="1010363" cy="556479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1,3">
            <a:extLst>
              <a:ext uri="{FF2B5EF4-FFF2-40B4-BE49-F238E27FC236}">
                <a16:creationId xmlns:a16="http://schemas.microsoft.com/office/drawing/2014/main" id="{37D4A568-D074-CF07-30CC-537FA30E0D17}"/>
              </a:ext>
            </a:extLst>
          </p:cNvPr>
          <p:cNvSpPr txBox="1"/>
          <p:nvPr/>
        </p:nvSpPr>
        <p:spPr>
          <a:xfrm>
            <a:off x="2301139" y="143987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78" name="1,4">
            <a:extLst>
              <a:ext uri="{FF2B5EF4-FFF2-40B4-BE49-F238E27FC236}">
                <a16:creationId xmlns:a16="http://schemas.microsoft.com/office/drawing/2014/main" id="{D7637CB0-BCE5-903D-ABEC-FE4588CF4232}"/>
              </a:ext>
            </a:extLst>
          </p:cNvPr>
          <p:cNvSpPr txBox="1"/>
          <p:nvPr/>
        </p:nvSpPr>
        <p:spPr>
          <a:xfrm>
            <a:off x="2796835" y="143987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7EDE7C7-2471-17B0-942E-6F211BCD7F52}"/>
              </a:ext>
            </a:extLst>
          </p:cNvPr>
          <p:cNvSpPr/>
          <p:nvPr/>
        </p:nvSpPr>
        <p:spPr>
          <a:xfrm>
            <a:off x="5551037" y="1382416"/>
            <a:ext cx="1010363" cy="556479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1,3">
            <a:extLst>
              <a:ext uri="{FF2B5EF4-FFF2-40B4-BE49-F238E27FC236}">
                <a16:creationId xmlns:a16="http://schemas.microsoft.com/office/drawing/2014/main" id="{106460DE-8E7E-A4D1-61E5-65C04FB992FE}"/>
              </a:ext>
            </a:extLst>
          </p:cNvPr>
          <p:cNvSpPr txBox="1"/>
          <p:nvPr/>
        </p:nvSpPr>
        <p:spPr>
          <a:xfrm>
            <a:off x="5497865" y="143987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83" name="1,4">
            <a:extLst>
              <a:ext uri="{FF2B5EF4-FFF2-40B4-BE49-F238E27FC236}">
                <a16:creationId xmlns:a16="http://schemas.microsoft.com/office/drawing/2014/main" id="{FF8267F2-E6CF-1B37-C650-A0754A7A19A5}"/>
              </a:ext>
            </a:extLst>
          </p:cNvPr>
          <p:cNvSpPr txBox="1"/>
          <p:nvPr/>
        </p:nvSpPr>
        <p:spPr>
          <a:xfrm>
            <a:off x="5993561" y="1439879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E27D9157-A3ED-8C5A-61DF-5DA671899355}"/>
              </a:ext>
            </a:extLst>
          </p:cNvPr>
          <p:cNvCxnSpPr>
            <a:cxnSpLocks/>
          </p:cNvCxnSpPr>
          <p:nvPr/>
        </p:nvCxnSpPr>
        <p:spPr>
          <a:xfrm>
            <a:off x="4964338" y="1684669"/>
            <a:ext cx="144681" cy="250248"/>
          </a:xfrm>
          <a:prstGeom prst="curvedConnector2">
            <a:avLst/>
          </a:prstGeom>
          <a:ln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CFFFF0DC-11CE-2D75-737D-7592034D7F0A}"/>
              </a:ext>
            </a:extLst>
          </p:cNvPr>
          <p:cNvCxnSpPr>
            <a:cxnSpLocks/>
          </p:cNvCxnSpPr>
          <p:nvPr/>
        </p:nvCxnSpPr>
        <p:spPr>
          <a:xfrm>
            <a:off x="1784287" y="1684669"/>
            <a:ext cx="144681" cy="250248"/>
          </a:xfrm>
          <a:prstGeom prst="curvedConnector2">
            <a:avLst/>
          </a:prstGeom>
          <a:ln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Curved 85">
            <a:extLst>
              <a:ext uri="{FF2B5EF4-FFF2-40B4-BE49-F238E27FC236}">
                <a16:creationId xmlns:a16="http://schemas.microsoft.com/office/drawing/2014/main" id="{B4CECFF6-D04E-F4D5-D0B1-EC3CF5C778EB}"/>
              </a:ext>
            </a:extLst>
          </p:cNvPr>
          <p:cNvCxnSpPr>
            <a:cxnSpLocks/>
          </p:cNvCxnSpPr>
          <p:nvPr/>
        </p:nvCxnSpPr>
        <p:spPr>
          <a:xfrm>
            <a:off x="6569384" y="1684669"/>
            <a:ext cx="144681" cy="250248"/>
          </a:xfrm>
          <a:prstGeom prst="curved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5CD8E51C-C822-8421-1084-8AD76D14EE53}"/>
              </a:ext>
            </a:extLst>
          </p:cNvPr>
          <p:cNvCxnSpPr>
            <a:cxnSpLocks/>
          </p:cNvCxnSpPr>
          <p:nvPr/>
        </p:nvCxnSpPr>
        <p:spPr>
          <a:xfrm>
            <a:off x="3365999" y="1684669"/>
            <a:ext cx="144681" cy="250248"/>
          </a:xfrm>
          <a:prstGeom prst="curved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86EC46B7-3BF4-A065-8DCD-961DABE3086C}"/>
              </a:ext>
            </a:extLst>
          </p:cNvPr>
          <p:cNvSpPr txBox="1"/>
          <p:nvPr/>
        </p:nvSpPr>
        <p:spPr>
          <a:xfrm>
            <a:off x="163522" y="1516465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ACQ</a:t>
            </a:r>
          </a:p>
        </p:txBody>
      </p:sp>
      <p:sp>
        <p:nvSpPr>
          <p:cNvPr id="104" name="Rectangle 103">
            <a:hlinkClick r:id="rId2" action="ppaction://hlinksldjump"/>
            <a:extLst>
              <a:ext uri="{FF2B5EF4-FFF2-40B4-BE49-F238E27FC236}">
                <a16:creationId xmlns:a16="http://schemas.microsoft.com/office/drawing/2014/main" id="{85D2EA11-5D10-A9C7-A2BB-D04938B1CE07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35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1" grpId="0" animBg="1"/>
      <p:bldP spid="122" grpId="0"/>
      <p:bldP spid="123" grpId="0"/>
      <p:bldP spid="124" grpId="0"/>
      <p:bldP spid="125" grpId="0"/>
      <p:bldP spid="126" grpId="0"/>
      <p:bldP spid="127" grpId="0"/>
      <p:bldP spid="128" grpId="0" animBg="1"/>
      <p:bldP spid="129" grpId="0" animBg="1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8" grpId="0" animBg="1"/>
      <p:bldP spid="139" grpId="0" animBg="1"/>
      <p:bldP spid="140" grpId="0"/>
      <p:bldP spid="141" grpId="0"/>
      <p:bldP spid="142" grpId="0"/>
      <p:bldP spid="143" grpId="0"/>
      <p:bldP spid="144" grpId="0"/>
      <p:bldP spid="145" grpId="0"/>
      <p:bldP spid="146" grpId="0" animBg="1"/>
      <p:bldP spid="147" grpId="0" animBg="1"/>
      <p:bldP spid="148" grpId="0"/>
      <p:bldP spid="149" grpId="0"/>
      <p:bldP spid="150" grpId="0"/>
      <p:bldP spid="151" grpId="0"/>
      <p:bldP spid="152" grpId="0"/>
      <p:bldP spid="153" grpId="0"/>
      <p:bldP spid="154" grpId="0"/>
      <p:bldP spid="155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64CF5-EEE9-A744-D982-01D38A593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143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AD363B-1512-306D-2543-E5116FEE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Reorder</a:t>
            </a:r>
          </a:p>
        </p:txBody>
      </p:sp>
      <p:sp>
        <p:nvSpPr>
          <p:cNvPr id="89" name="Rectangle: Rounded Corners 88" hidden="1">
            <a:extLst>
              <a:ext uri="{FF2B5EF4-FFF2-40B4-BE49-F238E27FC236}">
                <a16:creationId xmlns:a16="http://schemas.microsoft.com/office/drawing/2014/main" id="{46EC7029-6B63-B92C-06FF-BD6E11497963}"/>
              </a:ext>
            </a:extLst>
          </p:cNvPr>
          <p:cNvSpPr/>
          <p:nvPr/>
        </p:nvSpPr>
        <p:spPr>
          <a:xfrm>
            <a:off x="5711269" y="1492530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0" name="Rectangle: Rounded Corners 89" hidden="1">
            <a:extLst>
              <a:ext uri="{FF2B5EF4-FFF2-40B4-BE49-F238E27FC236}">
                <a16:creationId xmlns:a16="http://schemas.microsoft.com/office/drawing/2014/main" id="{DCE9C475-17ED-8314-E0C8-56899A55B909}"/>
              </a:ext>
            </a:extLst>
          </p:cNvPr>
          <p:cNvSpPr/>
          <p:nvPr/>
        </p:nvSpPr>
        <p:spPr>
          <a:xfrm>
            <a:off x="5711269" y="183856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1" name="Rectangle: Rounded Corners 90" hidden="1">
            <a:extLst>
              <a:ext uri="{FF2B5EF4-FFF2-40B4-BE49-F238E27FC236}">
                <a16:creationId xmlns:a16="http://schemas.microsoft.com/office/drawing/2014/main" id="{79937AC3-4AD1-99AC-181E-EA9604ACAD4D}"/>
              </a:ext>
            </a:extLst>
          </p:cNvPr>
          <p:cNvSpPr/>
          <p:nvPr/>
        </p:nvSpPr>
        <p:spPr>
          <a:xfrm>
            <a:off x="5711269" y="262944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4" name="Rectangle: Rounded Corners 93" hidden="1">
            <a:extLst>
              <a:ext uri="{FF2B5EF4-FFF2-40B4-BE49-F238E27FC236}">
                <a16:creationId xmlns:a16="http://schemas.microsoft.com/office/drawing/2014/main" id="{89F8BA75-289C-08F2-13AD-0044A4E32AB2}"/>
              </a:ext>
            </a:extLst>
          </p:cNvPr>
          <p:cNvSpPr/>
          <p:nvPr/>
        </p:nvSpPr>
        <p:spPr>
          <a:xfrm>
            <a:off x="5711269" y="2961908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7" name="Rectangle: Rounded Corners 96" hidden="1">
            <a:extLst>
              <a:ext uri="{FF2B5EF4-FFF2-40B4-BE49-F238E27FC236}">
                <a16:creationId xmlns:a16="http://schemas.microsoft.com/office/drawing/2014/main" id="{33252C56-B93E-120F-5A23-B15AB4422DE0}"/>
              </a:ext>
            </a:extLst>
          </p:cNvPr>
          <p:cNvSpPr/>
          <p:nvPr/>
        </p:nvSpPr>
        <p:spPr>
          <a:xfrm>
            <a:off x="5711269" y="500534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8" name="Rectangle: Rounded Corners 97" hidden="1">
            <a:extLst>
              <a:ext uri="{FF2B5EF4-FFF2-40B4-BE49-F238E27FC236}">
                <a16:creationId xmlns:a16="http://schemas.microsoft.com/office/drawing/2014/main" id="{A8BCA4F7-00E7-B763-096E-B1A9070549F4}"/>
              </a:ext>
            </a:extLst>
          </p:cNvPr>
          <p:cNvSpPr/>
          <p:nvPr/>
        </p:nvSpPr>
        <p:spPr>
          <a:xfrm>
            <a:off x="5711269" y="5328413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5" name="Rectangle: Rounded Corners 94" hidden="1">
            <a:extLst>
              <a:ext uri="{FF2B5EF4-FFF2-40B4-BE49-F238E27FC236}">
                <a16:creationId xmlns:a16="http://schemas.microsoft.com/office/drawing/2014/main" id="{BC38531B-F9CA-7D09-C664-324B47B3D678}"/>
              </a:ext>
            </a:extLst>
          </p:cNvPr>
          <p:cNvSpPr/>
          <p:nvPr/>
        </p:nvSpPr>
        <p:spPr>
          <a:xfrm>
            <a:off x="5711269" y="3879415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96" name="Rectangle: Rounded Corners 95" hidden="1">
            <a:extLst>
              <a:ext uri="{FF2B5EF4-FFF2-40B4-BE49-F238E27FC236}">
                <a16:creationId xmlns:a16="http://schemas.microsoft.com/office/drawing/2014/main" id="{2F83083D-4B87-B0C8-7994-D6D6ECEAD22B}"/>
              </a:ext>
            </a:extLst>
          </p:cNvPr>
          <p:cNvSpPr/>
          <p:nvPr/>
        </p:nvSpPr>
        <p:spPr>
          <a:xfrm>
            <a:off x="5711269" y="4183079"/>
            <a:ext cx="833695" cy="857342"/>
          </a:xfrm>
          <a:prstGeom prst="roundRect">
            <a:avLst/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B5C95"/>
                </a:solidFill>
              </a:rPr>
              <a:t>+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2E8FC16-5871-F6B0-529E-447EFE8585CD}"/>
              </a:ext>
            </a:extLst>
          </p:cNvPr>
          <p:cNvSpPr/>
          <p:nvPr/>
        </p:nvSpPr>
        <p:spPr>
          <a:xfrm>
            <a:off x="4968043" y="1941318"/>
            <a:ext cx="1595870" cy="556479"/>
          </a:xfrm>
          <a:prstGeom prst="rect">
            <a:avLst/>
          </a:prstGeom>
          <a:noFill/>
          <a:ln w="19050">
            <a:solidFill>
              <a:srgbClr val="70AD4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2F867D-CE5E-8744-FC85-789E8AF844D8}"/>
              </a:ext>
            </a:extLst>
          </p:cNvPr>
          <p:cNvSpPr/>
          <p:nvPr/>
        </p:nvSpPr>
        <p:spPr>
          <a:xfrm>
            <a:off x="6563913" y="1941318"/>
            <a:ext cx="1595870" cy="556479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2,3">
            <a:extLst>
              <a:ext uri="{FF2B5EF4-FFF2-40B4-BE49-F238E27FC236}">
                <a16:creationId xmlns:a16="http://schemas.microsoft.com/office/drawing/2014/main" id="{E0B67397-F958-8B8B-3A0C-7AB453E37507}"/>
              </a:ext>
            </a:extLst>
          </p:cNvPr>
          <p:cNvSpPr txBox="1"/>
          <p:nvPr/>
        </p:nvSpPr>
        <p:spPr>
          <a:xfrm>
            <a:off x="6510741" y="200120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12</a:t>
            </a:r>
          </a:p>
        </p:txBody>
      </p:sp>
      <p:sp>
        <p:nvSpPr>
          <p:cNvPr id="88" name="2,4">
            <a:extLst>
              <a:ext uri="{FF2B5EF4-FFF2-40B4-BE49-F238E27FC236}">
                <a16:creationId xmlns:a16="http://schemas.microsoft.com/office/drawing/2014/main" id="{1ACBF509-D6B1-431E-F41F-8B48688A5C8E}"/>
              </a:ext>
            </a:extLst>
          </p:cNvPr>
          <p:cNvSpPr txBox="1"/>
          <p:nvPr/>
        </p:nvSpPr>
        <p:spPr>
          <a:xfrm>
            <a:off x="7006437" y="200120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92" name="2,5">
            <a:extLst>
              <a:ext uri="{FF2B5EF4-FFF2-40B4-BE49-F238E27FC236}">
                <a16:creationId xmlns:a16="http://schemas.microsoft.com/office/drawing/2014/main" id="{700D4AEC-4264-ACE0-9B6F-009DBBAFCE06}"/>
              </a:ext>
            </a:extLst>
          </p:cNvPr>
          <p:cNvSpPr txBox="1"/>
          <p:nvPr/>
        </p:nvSpPr>
        <p:spPr>
          <a:xfrm>
            <a:off x="7529092" y="200120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100" name="1,3">
            <a:extLst>
              <a:ext uri="{FF2B5EF4-FFF2-40B4-BE49-F238E27FC236}">
                <a16:creationId xmlns:a16="http://schemas.microsoft.com/office/drawing/2014/main" id="{36A15482-EF18-EFD0-1F31-C8ED2B3A25DE}"/>
              </a:ext>
            </a:extLst>
          </p:cNvPr>
          <p:cNvSpPr txBox="1"/>
          <p:nvPr/>
        </p:nvSpPr>
        <p:spPr>
          <a:xfrm>
            <a:off x="4914871" y="1998781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09</a:t>
            </a:r>
          </a:p>
        </p:txBody>
      </p:sp>
      <p:sp>
        <p:nvSpPr>
          <p:cNvPr id="101" name="1,4">
            <a:extLst>
              <a:ext uri="{FF2B5EF4-FFF2-40B4-BE49-F238E27FC236}">
                <a16:creationId xmlns:a16="http://schemas.microsoft.com/office/drawing/2014/main" id="{62184135-74F8-FAB5-5768-D9376F64D166}"/>
              </a:ext>
            </a:extLst>
          </p:cNvPr>
          <p:cNvSpPr txBox="1"/>
          <p:nvPr/>
        </p:nvSpPr>
        <p:spPr>
          <a:xfrm>
            <a:off x="5410567" y="1998781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08</a:t>
            </a:r>
          </a:p>
        </p:txBody>
      </p:sp>
      <p:sp>
        <p:nvSpPr>
          <p:cNvPr id="102" name="1,5">
            <a:extLst>
              <a:ext uri="{FF2B5EF4-FFF2-40B4-BE49-F238E27FC236}">
                <a16:creationId xmlns:a16="http://schemas.microsoft.com/office/drawing/2014/main" id="{EA18E193-9279-5187-D0CA-F095E23BEB45}"/>
              </a:ext>
            </a:extLst>
          </p:cNvPr>
          <p:cNvSpPr txBox="1"/>
          <p:nvPr/>
        </p:nvSpPr>
        <p:spPr>
          <a:xfrm>
            <a:off x="5933222" y="1998781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07</a:t>
            </a:r>
          </a:p>
        </p:txBody>
      </p:sp>
      <p:sp>
        <p:nvSpPr>
          <p:cNvPr id="71" name="TextBox 70" hidden="1">
            <a:extLst>
              <a:ext uri="{FF2B5EF4-FFF2-40B4-BE49-F238E27FC236}">
                <a16:creationId xmlns:a16="http://schemas.microsoft.com/office/drawing/2014/main" id="{D96E05EC-D6A8-666D-4B57-BF2919428EA3}"/>
              </a:ext>
            </a:extLst>
          </p:cNvPr>
          <p:cNvSpPr txBox="1"/>
          <p:nvPr/>
        </p:nvSpPr>
        <p:spPr>
          <a:xfrm>
            <a:off x="5941704" y="1267244"/>
            <a:ext cx="115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 =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EC2473D-9EFE-7C32-0EA0-35EF1E4FE484}"/>
              </a:ext>
            </a:extLst>
          </p:cNvPr>
          <p:cNvSpPr/>
          <p:nvPr/>
        </p:nvSpPr>
        <p:spPr>
          <a:xfrm>
            <a:off x="1776303" y="1941318"/>
            <a:ext cx="1595870" cy="556479"/>
          </a:xfrm>
          <a:prstGeom prst="rect">
            <a:avLst/>
          </a:prstGeom>
          <a:noFill/>
          <a:ln w="19050">
            <a:solidFill>
              <a:srgbClr val="70AD4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E4D94E7-0FBC-DF04-D736-1D495FB38679}"/>
              </a:ext>
            </a:extLst>
          </p:cNvPr>
          <p:cNvSpPr/>
          <p:nvPr/>
        </p:nvSpPr>
        <p:spPr>
          <a:xfrm>
            <a:off x="3372173" y="1941318"/>
            <a:ext cx="1595870" cy="556479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2,3">
            <a:extLst>
              <a:ext uri="{FF2B5EF4-FFF2-40B4-BE49-F238E27FC236}">
                <a16:creationId xmlns:a16="http://schemas.microsoft.com/office/drawing/2014/main" id="{6D4AA70D-4DBF-6B9E-3374-1FAED367FF5C}"/>
              </a:ext>
            </a:extLst>
          </p:cNvPr>
          <p:cNvSpPr txBox="1"/>
          <p:nvPr/>
        </p:nvSpPr>
        <p:spPr>
          <a:xfrm>
            <a:off x="3319001" y="200120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06</a:t>
            </a:r>
          </a:p>
        </p:txBody>
      </p:sp>
      <p:sp>
        <p:nvSpPr>
          <p:cNvPr id="113" name="2,4">
            <a:extLst>
              <a:ext uri="{FF2B5EF4-FFF2-40B4-BE49-F238E27FC236}">
                <a16:creationId xmlns:a16="http://schemas.microsoft.com/office/drawing/2014/main" id="{C891AA19-D7E0-6B86-1F42-315D1C14EC86}"/>
              </a:ext>
            </a:extLst>
          </p:cNvPr>
          <p:cNvSpPr txBox="1"/>
          <p:nvPr/>
        </p:nvSpPr>
        <p:spPr>
          <a:xfrm>
            <a:off x="3814697" y="200120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114" name="2,5">
            <a:extLst>
              <a:ext uri="{FF2B5EF4-FFF2-40B4-BE49-F238E27FC236}">
                <a16:creationId xmlns:a16="http://schemas.microsoft.com/office/drawing/2014/main" id="{D11C5943-ABCE-C7F0-739C-932C5382EABD}"/>
              </a:ext>
            </a:extLst>
          </p:cNvPr>
          <p:cNvSpPr txBox="1"/>
          <p:nvPr/>
        </p:nvSpPr>
        <p:spPr>
          <a:xfrm>
            <a:off x="4337352" y="200120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115" name="1,3">
            <a:extLst>
              <a:ext uri="{FF2B5EF4-FFF2-40B4-BE49-F238E27FC236}">
                <a16:creationId xmlns:a16="http://schemas.microsoft.com/office/drawing/2014/main" id="{4552E05C-3B77-A458-B544-4C4CD17E5BAC}"/>
              </a:ext>
            </a:extLst>
          </p:cNvPr>
          <p:cNvSpPr txBox="1"/>
          <p:nvPr/>
        </p:nvSpPr>
        <p:spPr>
          <a:xfrm>
            <a:off x="1723131" y="1998781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116" name="1,4">
            <a:extLst>
              <a:ext uri="{FF2B5EF4-FFF2-40B4-BE49-F238E27FC236}">
                <a16:creationId xmlns:a16="http://schemas.microsoft.com/office/drawing/2014/main" id="{33860FCB-1D7F-8EF2-FDBF-66342EF2A9E5}"/>
              </a:ext>
            </a:extLst>
          </p:cNvPr>
          <p:cNvSpPr txBox="1"/>
          <p:nvPr/>
        </p:nvSpPr>
        <p:spPr>
          <a:xfrm>
            <a:off x="2218827" y="1998781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02</a:t>
            </a:r>
          </a:p>
        </p:txBody>
      </p:sp>
      <p:sp>
        <p:nvSpPr>
          <p:cNvPr id="117" name="1,5">
            <a:extLst>
              <a:ext uri="{FF2B5EF4-FFF2-40B4-BE49-F238E27FC236}">
                <a16:creationId xmlns:a16="http://schemas.microsoft.com/office/drawing/2014/main" id="{25052EC9-8C5A-BEDC-8EB1-47E8C3FAD068}"/>
              </a:ext>
            </a:extLst>
          </p:cNvPr>
          <p:cNvSpPr txBox="1"/>
          <p:nvPr/>
        </p:nvSpPr>
        <p:spPr>
          <a:xfrm>
            <a:off x="2741482" y="1998781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118" name="2,5">
            <a:extLst>
              <a:ext uri="{FF2B5EF4-FFF2-40B4-BE49-F238E27FC236}">
                <a16:creationId xmlns:a16="http://schemas.microsoft.com/office/drawing/2014/main" id="{9E045A95-9ECB-BB9F-D9D9-6EEF1E989E75}"/>
              </a:ext>
            </a:extLst>
          </p:cNvPr>
          <p:cNvSpPr txBox="1"/>
          <p:nvPr/>
        </p:nvSpPr>
        <p:spPr>
          <a:xfrm>
            <a:off x="8159783" y="1980298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…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219CD80-5433-9061-4EC7-1F8FC673C3CB}"/>
              </a:ext>
            </a:extLst>
          </p:cNvPr>
          <p:cNvSpPr txBox="1"/>
          <p:nvPr/>
        </p:nvSpPr>
        <p:spPr>
          <a:xfrm>
            <a:off x="1167017" y="2078147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WIN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065CC16-3E8F-8612-5C07-9E29C48F48F6}"/>
              </a:ext>
            </a:extLst>
          </p:cNvPr>
          <p:cNvSpPr/>
          <p:nvPr/>
        </p:nvSpPr>
        <p:spPr>
          <a:xfrm>
            <a:off x="4968043" y="3023060"/>
            <a:ext cx="1595870" cy="556479"/>
          </a:xfrm>
          <a:prstGeom prst="rect">
            <a:avLst/>
          </a:prstGeom>
          <a:noFill/>
          <a:ln w="19050">
            <a:solidFill>
              <a:srgbClr val="1D8DB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D123CE4-722D-8DC5-55E6-B2AE1686B42E}"/>
              </a:ext>
            </a:extLst>
          </p:cNvPr>
          <p:cNvSpPr/>
          <p:nvPr/>
        </p:nvSpPr>
        <p:spPr>
          <a:xfrm>
            <a:off x="6563913" y="3023060"/>
            <a:ext cx="1595870" cy="556479"/>
          </a:xfrm>
          <a:prstGeom prst="rect">
            <a:avLst/>
          </a:prstGeom>
          <a:noFill/>
          <a:ln w="19050">
            <a:solidFill>
              <a:srgbClr val="1D8DB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2" name="2,3">
            <a:extLst>
              <a:ext uri="{FF2B5EF4-FFF2-40B4-BE49-F238E27FC236}">
                <a16:creationId xmlns:a16="http://schemas.microsoft.com/office/drawing/2014/main" id="{BCBBA23D-F3FC-755A-690B-BB4BC7BCDE37}"/>
              </a:ext>
            </a:extLst>
          </p:cNvPr>
          <p:cNvSpPr txBox="1"/>
          <p:nvPr/>
        </p:nvSpPr>
        <p:spPr>
          <a:xfrm>
            <a:off x="6510741" y="3082946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12</a:t>
            </a:r>
          </a:p>
        </p:txBody>
      </p:sp>
      <p:sp>
        <p:nvSpPr>
          <p:cNvPr id="123" name="2,4">
            <a:extLst>
              <a:ext uri="{FF2B5EF4-FFF2-40B4-BE49-F238E27FC236}">
                <a16:creationId xmlns:a16="http://schemas.microsoft.com/office/drawing/2014/main" id="{779597D0-1AAD-2C13-1AB4-50EC086E7B38}"/>
              </a:ext>
            </a:extLst>
          </p:cNvPr>
          <p:cNvSpPr txBox="1"/>
          <p:nvPr/>
        </p:nvSpPr>
        <p:spPr>
          <a:xfrm>
            <a:off x="7006437" y="3082946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124" name="2,5">
            <a:extLst>
              <a:ext uri="{FF2B5EF4-FFF2-40B4-BE49-F238E27FC236}">
                <a16:creationId xmlns:a16="http://schemas.microsoft.com/office/drawing/2014/main" id="{355036B9-28F7-6EEB-B5A5-ABF7EE5049B5}"/>
              </a:ext>
            </a:extLst>
          </p:cNvPr>
          <p:cNvSpPr txBox="1"/>
          <p:nvPr/>
        </p:nvSpPr>
        <p:spPr>
          <a:xfrm>
            <a:off x="7529092" y="3082946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10</a:t>
            </a:r>
          </a:p>
        </p:txBody>
      </p:sp>
      <p:sp>
        <p:nvSpPr>
          <p:cNvPr id="125" name="1,3">
            <a:extLst>
              <a:ext uri="{FF2B5EF4-FFF2-40B4-BE49-F238E27FC236}">
                <a16:creationId xmlns:a16="http://schemas.microsoft.com/office/drawing/2014/main" id="{55110B06-940D-F7D7-F6FC-F6CCBD822156}"/>
              </a:ext>
            </a:extLst>
          </p:cNvPr>
          <p:cNvSpPr txBox="1"/>
          <p:nvPr/>
        </p:nvSpPr>
        <p:spPr>
          <a:xfrm>
            <a:off x="4914871" y="307058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09</a:t>
            </a:r>
          </a:p>
        </p:txBody>
      </p:sp>
      <p:sp>
        <p:nvSpPr>
          <p:cNvPr id="126" name="1,4">
            <a:extLst>
              <a:ext uri="{FF2B5EF4-FFF2-40B4-BE49-F238E27FC236}">
                <a16:creationId xmlns:a16="http://schemas.microsoft.com/office/drawing/2014/main" id="{06A91C37-13CB-2026-95D9-16A7C585A419}"/>
              </a:ext>
            </a:extLst>
          </p:cNvPr>
          <p:cNvSpPr txBox="1"/>
          <p:nvPr/>
        </p:nvSpPr>
        <p:spPr>
          <a:xfrm>
            <a:off x="5410567" y="307058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08</a:t>
            </a:r>
          </a:p>
        </p:txBody>
      </p:sp>
      <p:sp>
        <p:nvSpPr>
          <p:cNvPr id="127" name="1,5">
            <a:extLst>
              <a:ext uri="{FF2B5EF4-FFF2-40B4-BE49-F238E27FC236}">
                <a16:creationId xmlns:a16="http://schemas.microsoft.com/office/drawing/2014/main" id="{AC6827E3-1EA2-84A6-528E-1551C97C8405}"/>
              </a:ext>
            </a:extLst>
          </p:cNvPr>
          <p:cNvSpPr txBox="1"/>
          <p:nvPr/>
        </p:nvSpPr>
        <p:spPr>
          <a:xfrm>
            <a:off x="5933222" y="307058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07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5AA64D4-29A9-CDE1-1D9B-3143C3A6FE92}"/>
              </a:ext>
            </a:extLst>
          </p:cNvPr>
          <p:cNvSpPr/>
          <p:nvPr/>
        </p:nvSpPr>
        <p:spPr>
          <a:xfrm>
            <a:off x="1776303" y="3023060"/>
            <a:ext cx="1595870" cy="556479"/>
          </a:xfrm>
          <a:prstGeom prst="rect">
            <a:avLst/>
          </a:prstGeom>
          <a:noFill/>
          <a:ln w="19050">
            <a:solidFill>
              <a:srgbClr val="1D8DB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F2A4C726-4DFE-38EF-452A-2B6013F265C1}"/>
              </a:ext>
            </a:extLst>
          </p:cNvPr>
          <p:cNvSpPr/>
          <p:nvPr/>
        </p:nvSpPr>
        <p:spPr>
          <a:xfrm>
            <a:off x="3372173" y="3023060"/>
            <a:ext cx="1595870" cy="556479"/>
          </a:xfrm>
          <a:prstGeom prst="rect">
            <a:avLst/>
          </a:prstGeom>
          <a:noFill/>
          <a:ln w="19050">
            <a:solidFill>
              <a:srgbClr val="1D8DB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0" name="2,3">
            <a:extLst>
              <a:ext uri="{FF2B5EF4-FFF2-40B4-BE49-F238E27FC236}">
                <a16:creationId xmlns:a16="http://schemas.microsoft.com/office/drawing/2014/main" id="{7B2FE8D4-B622-60A2-576A-2AABF47A0BF6}"/>
              </a:ext>
            </a:extLst>
          </p:cNvPr>
          <p:cNvSpPr txBox="1"/>
          <p:nvPr/>
        </p:nvSpPr>
        <p:spPr>
          <a:xfrm>
            <a:off x="3319001" y="3082946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06</a:t>
            </a:r>
          </a:p>
        </p:txBody>
      </p:sp>
      <p:sp>
        <p:nvSpPr>
          <p:cNvPr id="131" name="2,4">
            <a:extLst>
              <a:ext uri="{FF2B5EF4-FFF2-40B4-BE49-F238E27FC236}">
                <a16:creationId xmlns:a16="http://schemas.microsoft.com/office/drawing/2014/main" id="{E0960CEF-B895-A2A9-089C-906AC3912730}"/>
              </a:ext>
            </a:extLst>
          </p:cNvPr>
          <p:cNvSpPr txBox="1"/>
          <p:nvPr/>
        </p:nvSpPr>
        <p:spPr>
          <a:xfrm>
            <a:off x="3814697" y="3082946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05</a:t>
            </a:r>
          </a:p>
        </p:txBody>
      </p:sp>
      <p:sp>
        <p:nvSpPr>
          <p:cNvPr id="132" name="2,5">
            <a:extLst>
              <a:ext uri="{FF2B5EF4-FFF2-40B4-BE49-F238E27FC236}">
                <a16:creationId xmlns:a16="http://schemas.microsoft.com/office/drawing/2014/main" id="{29B84A5B-A886-B43F-A36A-4AA991BB0D14}"/>
              </a:ext>
            </a:extLst>
          </p:cNvPr>
          <p:cNvSpPr txBox="1"/>
          <p:nvPr/>
        </p:nvSpPr>
        <p:spPr>
          <a:xfrm>
            <a:off x="4337352" y="3082946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04</a:t>
            </a:r>
          </a:p>
        </p:txBody>
      </p:sp>
      <p:sp>
        <p:nvSpPr>
          <p:cNvPr id="133" name="1,3">
            <a:extLst>
              <a:ext uri="{FF2B5EF4-FFF2-40B4-BE49-F238E27FC236}">
                <a16:creationId xmlns:a16="http://schemas.microsoft.com/office/drawing/2014/main" id="{6F5D44BF-5291-C9BB-CF48-5B64AFF7F63A}"/>
              </a:ext>
            </a:extLst>
          </p:cNvPr>
          <p:cNvSpPr txBox="1"/>
          <p:nvPr/>
        </p:nvSpPr>
        <p:spPr>
          <a:xfrm>
            <a:off x="1723131" y="307058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03</a:t>
            </a:r>
          </a:p>
        </p:txBody>
      </p:sp>
      <p:sp>
        <p:nvSpPr>
          <p:cNvPr id="134" name="1,4">
            <a:extLst>
              <a:ext uri="{FF2B5EF4-FFF2-40B4-BE49-F238E27FC236}">
                <a16:creationId xmlns:a16="http://schemas.microsoft.com/office/drawing/2014/main" id="{56F25BC2-C8C9-CBDA-0E1F-88CDBB5D58D5}"/>
              </a:ext>
            </a:extLst>
          </p:cNvPr>
          <p:cNvSpPr txBox="1"/>
          <p:nvPr/>
        </p:nvSpPr>
        <p:spPr>
          <a:xfrm>
            <a:off x="2218827" y="307058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02</a:t>
            </a:r>
          </a:p>
        </p:txBody>
      </p:sp>
      <p:sp>
        <p:nvSpPr>
          <p:cNvPr id="135" name="1,5">
            <a:extLst>
              <a:ext uri="{FF2B5EF4-FFF2-40B4-BE49-F238E27FC236}">
                <a16:creationId xmlns:a16="http://schemas.microsoft.com/office/drawing/2014/main" id="{A769283C-A098-1154-9E57-760B41CF2A7C}"/>
              </a:ext>
            </a:extLst>
          </p:cNvPr>
          <p:cNvSpPr txBox="1"/>
          <p:nvPr/>
        </p:nvSpPr>
        <p:spPr>
          <a:xfrm>
            <a:off x="2741482" y="307058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01</a:t>
            </a:r>
          </a:p>
        </p:txBody>
      </p:sp>
      <p:sp>
        <p:nvSpPr>
          <p:cNvPr id="136" name="2,5">
            <a:extLst>
              <a:ext uri="{FF2B5EF4-FFF2-40B4-BE49-F238E27FC236}">
                <a16:creationId xmlns:a16="http://schemas.microsoft.com/office/drawing/2014/main" id="{60FA3914-4B48-FEB4-7106-F434AFBC305A}"/>
              </a:ext>
            </a:extLst>
          </p:cNvPr>
          <p:cNvSpPr txBox="1"/>
          <p:nvPr/>
        </p:nvSpPr>
        <p:spPr>
          <a:xfrm>
            <a:off x="8159783" y="306204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54616FF-905F-8941-F361-CC852C694E72}"/>
              </a:ext>
            </a:extLst>
          </p:cNvPr>
          <p:cNvSpPr/>
          <p:nvPr/>
        </p:nvSpPr>
        <p:spPr>
          <a:xfrm>
            <a:off x="4968043" y="4089114"/>
            <a:ext cx="1595870" cy="556479"/>
          </a:xfrm>
          <a:prstGeom prst="rect">
            <a:avLst/>
          </a:prstGeom>
          <a:noFill/>
          <a:ln w="19050">
            <a:solidFill>
              <a:srgbClr val="1D8DB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93343E1-28A8-25FE-0ADB-D1ED1217C964}"/>
              </a:ext>
            </a:extLst>
          </p:cNvPr>
          <p:cNvSpPr/>
          <p:nvPr/>
        </p:nvSpPr>
        <p:spPr>
          <a:xfrm>
            <a:off x="6563913" y="4089114"/>
            <a:ext cx="1595870" cy="556479"/>
          </a:xfrm>
          <a:prstGeom prst="rect">
            <a:avLst/>
          </a:prstGeom>
          <a:noFill/>
          <a:ln w="19050">
            <a:solidFill>
              <a:srgbClr val="1D8DB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1" name="2,3">
            <a:extLst>
              <a:ext uri="{FF2B5EF4-FFF2-40B4-BE49-F238E27FC236}">
                <a16:creationId xmlns:a16="http://schemas.microsoft.com/office/drawing/2014/main" id="{353D2777-250B-3E93-3DF9-40946119693D}"/>
              </a:ext>
            </a:extLst>
          </p:cNvPr>
          <p:cNvSpPr txBox="1"/>
          <p:nvPr/>
        </p:nvSpPr>
        <p:spPr>
          <a:xfrm>
            <a:off x="6510741" y="414900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10</a:t>
            </a:r>
          </a:p>
        </p:txBody>
      </p:sp>
      <p:sp>
        <p:nvSpPr>
          <p:cNvPr id="52" name="2,4">
            <a:extLst>
              <a:ext uri="{FF2B5EF4-FFF2-40B4-BE49-F238E27FC236}">
                <a16:creationId xmlns:a16="http://schemas.microsoft.com/office/drawing/2014/main" id="{1C5D416A-F4A5-C242-449F-8847BCCD3025}"/>
              </a:ext>
            </a:extLst>
          </p:cNvPr>
          <p:cNvSpPr txBox="1"/>
          <p:nvPr/>
        </p:nvSpPr>
        <p:spPr>
          <a:xfrm>
            <a:off x="7006437" y="414900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53" name="2,5">
            <a:extLst>
              <a:ext uri="{FF2B5EF4-FFF2-40B4-BE49-F238E27FC236}">
                <a16:creationId xmlns:a16="http://schemas.microsoft.com/office/drawing/2014/main" id="{5B129850-0B64-4D14-F45B-3DE4AC7F8DE6}"/>
              </a:ext>
            </a:extLst>
          </p:cNvPr>
          <p:cNvSpPr txBox="1"/>
          <p:nvPr/>
        </p:nvSpPr>
        <p:spPr>
          <a:xfrm>
            <a:off x="7529092" y="414900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12</a:t>
            </a:r>
          </a:p>
        </p:txBody>
      </p:sp>
      <p:sp>
        <p:nvSpPr>
          <p:cNvPr id="54" name="1,3">
            <a:extLst>
              <a:ext uri="{FF2B5EF4-FFF2-40B4-BE49-F238E27FC236}">
                <a16:creationId xmlns:a16="http://schemas.microsoft.com/office/drawing/2014/main" id="{629E5C10-43D2-46E2-B039-EBD1F5A22CC8}"/>
              </a:ext>
            </a:extLst>
          </p:cNvPr>
          <p:cNvSpPr txBox="1"/>
          <p:nvPr/>
        </p:nvSpPr>
        <p:spPr>
          <a:xfrm>
            <a:off x="4914871" y="4156516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07</a:t>
            </a:r>
          </a:p>
        </p:txBody>
      </p:sp>
      <p:sp>
        <p:nvSpPr>
          <p:cNvPr id="55" name="1,4">
            <a:extLst>
              <a:ext uri="{FF2B5EF4-FFF2-40B4-BE49-F238E27FC236}">
                <a16:creationId xmlns:a16="http://schemas.microsoft.com/office/drawing/2014/main" id="{F029F9E7-EE0E-57E2-0D6C-C69409E3F60A}"/>
              </a:ext>
            </a:extLst>
          </p:cNvPr>
          <p:cNvSpPr txBox="1"/>
          <p:nvPr/>
        </p:nvSpPr>
        <p:spPr>
          <a:xfrm>
            <a:off x="5410567" y="4156516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08</a:t>
            </a:r>
          </a:p>
        </p:txBody>
      </p:sp>
      <p:sp>
        <p:nvSpPr>
          <p:cNvPr id="56" name="1,5">
            <a:extLst>
              <a:ext uri="{FF2B5EF4-FFF2-40B4-BE49-F238E27FC236}">
                <a16:creationId xmlns:a16="http://schemas.microsoft.com/office/drawing/2014/main" id="{4EFE8F7C-B8FD-C361-CA4B-7CAEF7979F41}"/>
              </a:ext>
            </a:extLst>
          </p:cNvPr>
          <p:cNvSpPr txBox="1"/>
          <p:nvPr/>
        </p:nvSpPr>
        <p:spPr>
          <a:xfrm>
            <a:off x="5933222" y="4156516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09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559D410-A54A-085D-F1D1-E7FFE978E39A}"/>
              </a:ext>
            </a:extLst>
          </p:cNvPr>
          <p:cNvSpPr/>
          <p:nvPr/>
        </p:nvSpPr>
        <p:spPr>
          <a:xfrm>
            <a:off x="1776303" y="4089114"/>
            <a:ext cx="1595870" cy="556479"/>
          </a:xfrm>
          <a:prstGeom prst="rect">
            <a:avLst/>
          </a:prstGeom>
          <a:noFill/>
          <a:ln w="19050">
            <a:solidFill>
              <a:srgbClr val="1D8DB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33C0C4A-2CA1-AC73-BE99-2A72EE6C709E}"/>
              </a:ext>
            </a:extLst>
          </p:cNvPr>
          <p:cNvSpPr/>
          <p:nvPr/>
        </p:nvSpPr>
        <p:spPr>
          <a:xfrm>
            <a:off x="3372173" y="4089114"/>
            <a:ext cx="1595870" cy="556479"/>
          </a:xfrm>
          <a:prstGeom prst="rect">
            <a:avLst/>
          </a:prstGeom>
          <a:noFill/>
          <a:ln w="19050">
            <a:solidFill>
              <a:srgbClr val="1D8DB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9" name="2,3">
            <a:extLst>
              <a:ext uri="{FF2B5EF4-FFF2-40B4-BE49-F238E27FC236}">
                <a16:creationId xmlns:a16="http://schemas.microsoft.com/office/drawing/2014/main" id="{47C8B348-F533-6678-0EAB-84D8F717D2A3}"/>
              </a:ext>
            </a:extLst>
          </p:cNvPr>
          <p:cNvSpPr txBox="1"/>
          <p:nvPr/>
        </p:nvSpPr>
        <p:spPr>
          <a:xfrm>
            <a:off x="3319001" y="414900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04</a:t>
            </a:r>
          </a:p>
        </p:txBody>
      </p:sp>
      <p:sp>
        <p:nvSpPr>
          <p:cNvPr id="60" name="2,4">
            <a:extLst>
              <a:ext uri="{FF2B5EF4-FFF2-40B4-BE49-F238E27FC236}">
                <a16:creationId xmlns:a16="http://schemas.microsoft.com/office/drawing/2014/main" id="{5C3EF645-05C8-C7DC-70A1-899E4D33F311}"/>
              </a:ext>
            </a:extLst>
          </p:cNvPr>
          <p:cNvSpPr txBox="1"/>
          <p:nvPr/>
        </p:nvSpPr>
        <p:spPr>
          <a:xfrm>
            <a:off x="3814697" y="414900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05</a:t>
            </a:r>
          </a:p>
        </p:txBody>
      </p:sp>
      <p:sp>
        <p:nvSpPr>
          <p:cNvPr id="61" name="2,5">
            <a:extLst>
              <a:ext uri="{FF2B5EF4-FFF2-40B4-BE49-F238E27FC236}">
                <a16:creationId xmlns:a16="http://schemas.microsoft.com/office/drawing/2014/main" id="{F95D119A-4274-3B0B-28AE-5C3A26D9ABF9}"/>
              </a:ext>
            </a:extLst>
          </p:cNvPr>
          <p:cNvSpPr txBox="1"/>
          <p:nvPr/>
        </p:nvSpPr>
        <p:spPr>
          <a:xfrm>
            <a:off x="4337352" y="4149000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06</a:t>
            </a:r>
          </a:p>
        </p:txBody>
      </p:sp>
      <p:sp>
        <p:nvSpPr>
          <p:cNvPr id="62" name="1,3">
            <a:extLst>
              <a:ext uri="{FF2B5EF4-FFF2-40B4-BE49-F238E27FC236}">
                <a16:creationId xmlns:a16="http://schemas.microsoft.com/office/drawing/2014/main" id="{38D010BE-4319-30BC-4388-BD0A83CC10CB}"/>
              </a:ext>
            </a:extLst>
          </p:cNvPr>
          <p:cNvSpPr txBox="1"/>
          <p:nvPr/>
        </p:nvSpPr>
        <p:spPr>
          <a:xfrm>
            <a:off x="1723131" y="4156516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01</a:t>
            </a:r>
          </a:p>
        </p:txBody>
      </p:sp>
      <p:sp>
        <p:nvSpPr>
          <p:cNvPr id="63" name="1,4">
            <a:extLst>
              <a:ext uri="{FF2B5EF4-FFF2-40B4-BE49-F238E27FC236}">
                <a16:creationId xmlns:a16="http://schemas.microsoft.com/office/drawing/2014/main" id="{D5BBA571-4D32-8414-CE62-5B572D1E0853}"/>
              </a:ext>
            </a:extLst>
          </p:cNvPr>
          <p:cNvSpPr txBox="1"/>
          <p:nvPr/>
        </p:nvSpPr>
        <p:spPr>
          <a:xfrm>
            <a:off x="2218827" y="4156516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02</a:t>
            </a:r>
          </a:p>
        </p:txBody>
      </p:sp>
      <p:sp>
        <p:nvSpPr>
          <p:cNvPr id="64" name="1,5">
            <a:extLst>
              <a:ext uri="{FF2B5EF4-FFF2-40B4-BE49-F238E27FC236}">
                <a16:creationId xmlns:a16="http://schemas.microsoft.com/office/drawing/2014/main" id="{1C6D2D00-5D69-BE1E-1515-D79A22562E37}"/>
              </a:ext>
            </a:extLst>
          </p:cNvPr>
          <p:cNvSpPr txBox="1"/>
          <p:nvPr/>
        </p:nvSpPr>
        <p:spPr>
          <a:xfrm>
            <a:off x="2741482" y="4156516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03</a:t>
            </a:r>
          </a:p>
        </p:txBody>
      </p:sp>
      <p:sp>
        <p:nvSpPr>
          <p:cNvPr id="65" name="2,5">
            <a:extLst>
              <a:ext uri="{FF2B5EF4-FFF2-40B4-BE49-F238E27FC236}">
                <a16:creationId xmlns:a16="http://schemas.microsoft.com/office/drawing/2014/main" id="{728FE8D9-B661-C629-57AD-A0E088CE05C3}"/>
              </a:ext>
            </a:extLst>
          </p:cNvPr>
          <p:cNvSpPr txBox="1"/>
          <p:nvPr/>
        </p:nvSpPr>
        <p:spPr>
          <a:xfrm>
            <a:off x="8159783" y="4128094"/>
            <a:ext cx="63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69EAB7D-40B3-9967-9092-AFB9A23C8D1C}"/>
              </a:ext>
            </a:extLst>
          </p:cNvPr>
          <p:cNvSpPr txBox="1"/>
          <p:nvPr/>
        </p:nvSpPr>
        <p:spPr>
          <a:xfrm>
            <a:off x="895567" y="4225943"/>
            <a:ext cx="883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Reorder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427C150-B6FB-EEDF-7923-52ACD1ED71C4}"/>
              </a:ext>
            </a:extLst>
          </p:cNvPr>
          <p:cNvSpPr txBox="1"/>
          <p:nvPr/>
        </p:nvSpPr>
        <p:spPr>
          <a:xfrm>
            <a:off x="2442838" y="5155168"/>
            <a:ext cx="5050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</a:rPr>
              <a:t>Two series of shift Registers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610A74E-866D-C995-4808-2CEFF16CF2E1}"/>
              </a:ext>
            </a:extLst>
          </p:cNvPr>
          <p:cNvSpPr txBox="1"/>
          <p:nvPr/>
        </p:nvSpPr>
        <p:spPr>
          <a:xfrm>
            <a:off x="54091" y="3155360"/>
            <a:ext cx="1685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accent1"/>
                </a:solidFill>
              </a:rPr>
              <a:t>Output </a:t>
            </a:r>
            <a:r>
              <a:rPr lang="en-US" altLang="zh-CN" i="1" dirty="0">
                <a:solidFill>
                  <a:schemeClr val="accent1"/>
                </a:solidFill>
              </a:rPr>
              <a:t>from ACSU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70" name="Rectangle 69">
            <a:hlinkClick r:id="rId2" action="ppaction://hlinksldjump"/>
            <a:extLst>
              <a:ext uri="{FF2B5EF4-FFF2-40B4-BE49-F238E27FC236}">
                <a16:creationId xmlns:a16="http://schemas.microsoft.com/office/drawing/2014/main" id="{2C1DF266-0126-E312-1902-35DE7E2C692F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72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ceae0d697_0_59"/>
          <p:cNvSpPr txBox="1">
            <a:spLocks noGrp="1"/>
          </p:cNvSpPr>
          <p:nvPr>
            <p:ph type="title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/>
              <a:t>Implementation</a:t>
            </a:r>
            <a:endParaRPr/>
          </a:p>
        </p:txBody>
      </p:sp>
      <p:sp>
        <p:nvSpPr>
          <p:cNvPr id="147" name="Google Shape;147;g11ceae0d697_0_59"/>
          <p:cNvSpPr txBox="1">
            <a:spLocks noGrp="1"/>
          </p:cNvSpPr>
          <p:nvPr>
            <p:ph type="body" idx="1"/>
          </p:nvPr>
        </p:nvSpPr>
        <p:spPr>
          <a:xfrm>
            <a:off x="576263" y="1655999"/>
            <a:ext cx="7991400" cy="4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5814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nl-BE" sz="3000" dirty="0">
                <a:solidFill>
                  <a:schemeClr val="dk2"/>
                </a:solidFill>
              </a:rPr>
              <a:t>Open source Viterbi decoder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Branch Metric Unit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Add–Compare–Select Unit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Survivor Management Unit</a:t>
            </a: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Reorder Unit</a:t>
            </a:r>
            <a:endParaRPr sz="3000" dirty="0">
              <a:solidFill>
                <a:schemeClr val="dk2"/>
              </a:solidFill>
            </a:endParaRPr>
          </a:p>
          <a:p>
            <a:pPr marL="457200" lvl="0" indent="-35814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nl-BE" sz="3000" dirty="0">
                <a:solidFill>
                  <a:schemeClr val="dk2"/>
                </a:solidFill>
              </a:rPr>
              <a:t>Ported process</a:t>
            </a:r>
            <a:endParaRPr lang="en-US" sz="3000" dirty="0">
              <a:solidFill>
                <a:schemeClr val="dk2"/>
              </a:solidFill>
            </a:endParaRP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en-US" sz="3000" b="1" u="sng" dirty="0">
                <a:solidFill>
                  <a:schemeClr val="dk2"/>
                </a:solidFill>
              </a:rPr>
              <a:t>Add the de-puncturing function</a:t>
            </a:r>
          </a:p>
          <a:p>
            <a:pPr lvl="1" indent="-358140">
              <a:spcBef>
                <a:spcPts val="1000"/>
              </a:spcBef>
              <a:buSzPct val="80000"/>
            </a:pPr>
            <a:r>
              <a:rPr lang="en-US" sz="3000" dirty="0">
                <a:solidFill>
                  <a:schemeClr val="dk2"/>
                </a:solidFill>
              </a:rPr>
              <a:t>Adjust the ports</a:t>
            </a:r>
          </a:p>
          <a:p>
            <a:pPr lvl="1" indent="-358140">
              <a:spcBef>
                <a:spcPts val="1000"/>
              </a:spcBef>
              <a:buSzPct val="80000"/>
            </a:pPr>
            <a:r>
              <a:rPr lang="en-US" sz="3000" dirty="0">
                <a:solidFill>
                  <a:schemeClr val="dk2"/>
                </a:solidFill>
              </a:rPr>
              <a:t>Other Considerations</a:t>
            </a: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endParaRPr lang="en-US" sz="3000" dirty="0">
              <a:solidFill>
                <a:schemeClr val="dk2"/>
              </a:solidFill>
            </a:endParaRPr>
          </a:p>
          <a:p>
            <a:pPr marL="914400" lvl="1" indent="-390525" algn="l" rtl="0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ct val="100000"/>
              <a:buChar char="•"/>
            </a:pPr>
            <a:endParaRPr sz="3000" dirty="0">
              <a:solidFill>
                <a:schemeClr val="dk2"/>
              </a:solidFill>
            </a:endParaRPr>
          </a:p>
        </p:txBody>
      </p:sp>
      <p:sp>
        <p:nvSpPr>
          <p:cNvPr id="148" name="Google Shape;148;g11ceae0d697_0_59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-BE"/>
              <a:t>144</a:t>
            </a:fld>
            <a:endParaRPr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E170B6FC-A864-6A79-64F1-660F584237EB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1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E241AA-DAF6-9C42-FE1C-94C07724E6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145</a:t>
            </a:fld>
            <a:endParaRPr lang="nl-BE"/>
          </a:p>
        </p:txBody>
      </p:sp>
      <p:sp>
        <p:nvSpPr>
          <p:cNvPr id="3" name="Google Shape;131;g11ceae0d697_0_29">
            <a:extLst>
              <a:ext uri="{FF2B5EF4-FFF2-40B4-BE49-F238E27FC236}">
                <a16:creationId xmlns:a16="http://schemas.microsoft.com/office/drawing/2014/main" id="{A9AF2D67-AD59-731B-483D-CD3EAF7BCB0D}"/>
              </a:ext>
            </a:extLst>
          </p:cNvPr>
          <p:cNvSpPr txBox="1">
            <a:spLocks/>
          </p:cNvSpPr>
          <p:nvPr/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nl-BE" dirty="0"/>
              <a:t>Open source Searching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0BC0787-5B11-55F3-A943-FA97FC2CFF5E}"/>
              </a:ext>
            </a:extLst>
          </p:cNvPr>
          <p:cNvGraphicFramePr>
            <a:graphicFrameLocks noGrp="1"/>
          </p:cNvGraphicFramePr>
          <p:nvPr/>
        </p:nvGraphicFramePr>
        <p:xfrm>
          <a:off x="387756" y="1505806"/>
          <a:ext cx="8179944" cy="1824548"/>
        </p:xfrm>
        <a:graphic>
          <a:graphicData uri="http://schemas.openxmlformats.org/drawingml/2006/table">
            <a:tbl>
              <a:tblPr/>
              <a:tblGrid>
                <a:gridCol w="3404744">
                  <a:extLst>
                    <a:ext uri="{9D8B030D-6E8A-4147-A177-3AD203B41FA5}">
                      <a16:colId xmlns:a16="http://schemas.microsoft.com/office/drawing/2014/main" val="3425140536"/>
                    </a:ext>
                  </a:extLst>
                </a:gridCol>
                <a:gridCol w="2834640">
                  <a:extLst>
                    <a:ext uri="{9D8B030D-6E8A-4147-A177-3AD203B41FA5}">
                      <a16:colId xmlns:a16="http://schemas.microsoft.com/office/drawing/2014/main" val="1830489061"/>
                    </a:ext>
                  </a:extLst>
                </a:gridCol>
                <a:gridCol w="1940560">
                  <a:extLst>
                    <a:ext uri="{9D8B030D-6E8A-4147-A177-3AD203B41FA5}">
                      <a16:colId xmlns:a16="http://schemas.microsoft.com/office/drawing/2014/main" val="3042354737"/>
                    </a:ext>
                  </a:extLst>
                </a:gridCol>
              </a:tblGrid>
              <a:tr h="452948"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Requirements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Requirements</a:t>
                      </a:r>
                      <a:endParaRPr lang="en-US" sz="2000" dirty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Open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221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Settings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(2,1,7) decoder with polynomials [171  133]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800" b="1" i="0" u="none" strike="noStrike" cap="none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666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Function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Soft decision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800" b="1" i="0" u="none" strike="noStrike" cap="none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990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De-puncturing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800" b="1" i="0" u="none" strike="noStrike" cap="none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978435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060ED5-CDE3-A9A0-26B0-B06A665D6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106" y="2083284"/>
            <a:ext cx="349020" cy="349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D25C3D-F7B1-841B-715B-6B74D9640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106" y="2594322"/>
            <a:ext cx="349020" cy="349020"/>
          </a:xfrm>
          <a:prstGeom prst="rect">
            <a:avLst/>
          </a:prstGeom>
        </p:spPr>
      </p:pic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90FA660-57F9-FD27-6276-6F4008D685ED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3D0265-BE9E-45CF-B912-104685F4C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106" y="2974222"/>
            <a:ext cx="349021" cy="3490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703519-100D-5D0F-B3D9-2A53FA2A5A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2"/>
          <a:stretch/>
        </p:blipFill>
        <p:spPr>
          <a:xfrm>
            <a:off x="1138212" y="5459223"/>
            <a:ext cx="1687622" cy="547602"/>
          </a:xfrm>
          <a:prstGeom prst="rect">
            <a:avLst/>
          </a:prstGeom>
        </p:spPr>
      </p:pic>
      <p:pic>
        <p:nvPicPr>
          <p:cNvPr id="1028" name="Picture 4" descr="CSDN - 专业开发者社区">
            <a:extLst>
              <a:ext uri="{FF2B5EF4-FFF2-40B4-BE49-F238E27FC236}">
                <a16:creationId xmlns:a16="http://schemas.microsoft.com/office/drawing/2014/main" id="{B966EB19-B6A8-98C4-ACF4-B2FDE3863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12" y="4125301"/>
            <a:ext cx="1494698" cy="82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D7CD53-EEBE-F27F-04A1-EF931014AD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3757319"/>
            <a:ext cx="3204593" cy="21538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F08E4E-AF06-6CC7-11D4-0DA0DD0956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2548" y="3647652"/>
            <a:ext cx="1686025" cy="555277"/>
          </a:xfrm>
          <a:prstGeom prst="rect">
            <a:avLst/>
          </a:prstGeom>
        </p:spPr>
      </p:pic>
      <p:pic>
        <p:nvPicPr>
          <p:cNvPr id="1026" name="Picture 2" descr="Google plans to invest $7 billion in the United States Offices in 2021">
            <a:extLst>
              <a:ext uri="{FF2B5EF4-FFF2-40B4-BE49-F238E27FC236}">
                <a16:creationId xmlns:a16="http://schemas.microsoft.com/office/drawing/2014/main" id="{BBF802B3-089C-5702-3387-3697CEFF9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4" b="17367"/>
          <a:stretch/>
        </p:blipFill>
        <p:spPr bwMode="auto">
          <a:xfrm>
            <a:off x="1138211" y="4834237"/>
            <a:ext cx="1448165" cy="5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C97F12-FC75-EF5F-CE41-0D0AE755ED29}"/>
              </a:ext>
            </a:extLst>
          </p:cNvPr>
          <p:cNvSpPr/>
          <p:nvPr/>
        </p:nvSpPr>
        <p:spPr>
          <a:xfrm>
            <a:off x="3428186" y="4665794"/>
            <a:ext cx="606392" cy="336884"/>
          </a:xfrm>
          <a:prstGeom prst="rightArrow">
            <a:avLst>
              <a:gd name="adj1" fmla="val 50000"/>
              <a:gd name="adj2" fmla="val 8142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0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3FE183-00F5-E490-98FC-0B3CD046CF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146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23639-AC05-F689-2AAE-CB05B56E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De-puncturing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2B55D6-BD8D-C54F-A1BB-D920A50BC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96" y="1368000"/>
            <a:ext cx="8603946" cy="4418757"/>
          </a:xfrm>
          <a:prstGeom prst="rect">
            <a:avLst/>
          </a:prstGeom>
        </p:spPr>
      </p:pic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3E6E6F7-CB8A-2798-EAF7-F67F228CE64A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0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3FE183-00F5-E490-98FC-0B3CD046CF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147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23639-AC05-F689-2AAE-CB05B56E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NULL bits problem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043496-A8FC-BD61-1F8C-6FB7278FA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45" y="1583776"/>
            <a:ext cx="4105848" cy="240063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8563E4-DCDB-2962-0C51-A225E68E7B38}"/>
              </a:ext>
            </a:extLst>
          </p:cNvPr>
          <p:cNvCxnSpPr/>
          <p:nvPr/>
        </p:nvCxnSpPr>
        <p:spPr>
          <a:xfrm>
            <a:off x="877679" y="5145598"/>
            <a:ext cx="75636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F714DB-D5CF-008A-E22B-BD15E62E6C66}"/>
              </a:ext>
            </a:extLst>
          </p:cNvPr>
          <p:cNvSpPr txBox="1"/>
          <p:nvPr/>
        </p:nvSpPr>
        <p:spPr>
          <a:xfrm>
            <a:off x="7462363" y="4764638"/>
            <a:ext cx="13119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number axis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205F07-9396-D136-E0CE-1BED8934A5CA}"/>
              </a:ext>
            </a:extLst>
          </p:cNvPr>
          <p:cNvCxnSpPr>
            <a:cxnSpLocks/>
          </p:cNvCxnSpPr>
          <p:nvPr/>
        </p:nvCxnSpPr>
        <p:spPr>
          <a:xfrm>
            <a:off x="4614792" y="4999232"/>
            <a:ext cx="0" cy="2927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072FFA-0947-D8D5-1CEA-40F908F4D5E9}"/>
              </a:ext>
            </a:extLst>
          </p:cNvPr>
          <p:cNvCxnSpPr>
            <a:cxnSpLocks/>
          </p:cNvCxnSpPr>
          <p:nvPr/>
        </p:nvCxnSpPr>
        <p:spPr>
          <a:xfrm>
            <a:off x="7815192" y="5072415"/>
            <a:ext cx="0" cy="1463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A488B0-B4AB-C7A2-A052-FBA6E327030B}"/>
              </a:ext>
            </a:extLst>
          </p:cNvPr>
          <p:cNvCxnSpPr>
            <a:cxnSpLocks/>
          </p:cNvCxnSpPr>
          <p:nvPr/>
        </p:nvCxnSpPr>
        <p:spPr>
          <a:xfrm>
            <a:off x="6900792" y="5072415"/>
            <a:ext cx="0" cy="1463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03EC38-BAFE-D224-6FD3-91657875F990}"/>
              </a:ext>
            </a:extLst>
          </p:cNvPr>
          <p:cNvCxnSpPr>
            <a:cxnSpLocks/>
          </p:cNvCxnSpPr>
          <p:nvPr/>
        </p:nvCxnSpPr>
        <p:spPr>
          <a:xfrm>
            <a:off x="5986392" y="5072415"/>
            <a:ext cx="0" cy="1463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47FBD96-525B-4409-F9BB-AA37AB4EAA3F}"/>
              </a:ext>
            </a:extLst>
          </p:cNvPr>
          <p:cNvCxnSpPr>
            <a:cxnSpLocks/>
          </p:cNvCxnSpPr>
          <p:nvPr/>
        </p:nvCxnSpPr>
        <p:spPr>
          <a:xfrm>
            <a:off x="5071992" y="5072415"/>
            <a:ext cx="0" cy="1463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5A534E-C79D-B1F0-F435-51FB13655C3D}"/>
              </a:ext>
            </a:extLst>
          </p:cNvPr>
          <p:cNvCxnSpPr>
            <a:cxnSpLocks/>
          </p:cNvCxnSpPr>
          <p:nvPr/>
        </p:nvCxnSpPr>
        <p:spPr>
          <a:xfrm>
            <a:off x="4157592" y="5072415"/>
            <a:ext cx="0" cy="1463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23A1C28-C86B-C0EB-2FBC-49F2AB6BD2AF}"/>
              </a:ext>
            </a:extLst>
          </p:cNvPr>
          <p:cNvCxnSpPr>
            <a:cxnSpLocks/>
          </p:cNvCxnSpPr>
          <p:nvPr/>
        </p:nvCxnSpPr>
        <p:spPr>
          <a:xfrm>
            <a:off x="3243192" y="5072415"/>
            <a:ext cx="0" cy="1463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C5F69C-6DDB-162C-A46A-39BF85573A12}"/>
              </a:ext>
            </a:extLst>
          </p:cNvPr>
          <p:cNvCxnSpPr>
            <a:cxnSpLocks/>
          </p:cNvCxnSpPr>
          <p:nvPr/>
        </p:nvCxnSpPr>
        <p:spPr>
          <a:xfrm>
            <a:off x="2328792" y="5072415"/>
            <a:ext cx="0" cy="1463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BC304E-23F2-F4DE-8609-5D1113DEBF7C}"/>
              </a:ext>
            </a:extLst>
          </p:cNvPr>
          <p:cNvCxnSpPr>
            <a:cxnSpLocks/>
          </p:cNvCxnSpPr>
          <p:nvPr/>
        </p:nvCxnSpPr>
        <p:spPr>
          <a:xfrm>
            <a:off x="1414392" y="5072415"/>
            <a:ext cx="0" cy="1463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80094FE-B2BA-D739-E9F0-7C649D216E98}"/>
              </a:ext>
            </a:extLst>
          </p:cNvPr>
          <p:cNvSpPr txBox="1"/>
          <p:nvPr/>
        </p:nvSpPr>
        <p:spPr>
          <a:xfrm>
            <a:off x="4617178" y="5128298"/>
            <a:ext cx="218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360914-2380-1F58-1B0F-48F303724CFA}"/>
              </a:ext>
            </a:extLst>
          </p:cNvPr>
          <p:cNvSpPr txBox="1"/>
          <p:nvPr/>
        </p:nvSpPr>
        <p:spPr>
          <a:xfrm>
            <a:off x="5089619" y="5128298"/>
            <a:ext cx="218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115B3B-BB5A-F1FF-D0A4-AF620300BF75}"/>
              </a:ext>
            </a:extLst>
          </p:cNvPr>
          <p:cNvSpPr txBox="1"/>
          <p:nvPr/>
        </p:nvSpPr>
        <p:spPr>
          <a:xfrm>
            <a:off x="5986392" y="5128298"/>
            <a:ext cx="218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2A23F6-ED4C-B2F6-4272-3EAFBFDDFECA}"/>
              </a:ext>
            </a:extLst>
          </p:cNvPr>
          <p:cNvSpPr txBox="1"/>
          <p:nvPr/>
        </p:nvSpPr>
        <p:spPr>
          <a:xfrm>
            <a:off x="6885984" y="5128298"/>
            <a:ext cx="218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142A1E-7840-EA35-274E-A611578A0AF8}"/>
              </a:ext>
            </a:extLst>
          </p:cNvPr>
          <p:cNvSpPr txBox="1"/>
          <p:nvPr/>
        </p:nvSpPr>
        <p:spPr>
          <a:xfrm>
            <a:off x="7820858" y="5128298"/>
            <a:ext cx="218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7A680D-6688-98FC-E176-7DC8ACEA3726}"/>
              </a:ext>
            </a:extLst>
          </p:cNvPr>
          <p:cNvSpPr txBox="1"/>
          <p:nvPr/>
        </p:nvSpPr>
        <p:spPr>
          <a:xfrm>
            <a:off x="4020435" y="5128298"/>
            <a:ext cx="3537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-1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DD9FD4-1103-FAB5-CA3F-2D01FF115D9B}"/>
              </a:ext>
            </a:extLst>
          </p:cNvPr>
          <p:cNvSpPr txBox="1"/>
          <p:nvPr/>
        </p:nvSpPr>
        <p:spPr>
          <a:xfrm>
            <a:off x="3134727" y="5128298"/>
            <a:ext cx="3537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-3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55FE61-B1F5-CA9A-7C91-3D2F15E56D07}"/>
              </a:ext>
            </a:extLst>
          </p:cNvPr>
          <p:cNvSpPr txBox="1"/>
          <p:nvPr/>
        </p:nvSpPr>
        <p:spPr>
          <a:xfrm>
            <a:off x="2173165" y="5128298"/>
            <a:ext cx="3907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-5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694B05-D46B-F0DF-7980-0F3F439D9C41}"/>
              </a:ext>
            </a:extLst>
          </p:cNvPr>
          <p:cNvSpPr txBox="1"/>
          <p:nvPr/>
        </p:nvSpPr>
        <p:spPr>
          <a:xfrm>
            <a:off x="1266792" y="5128298"/>
            <a:ext cx="3744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-7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411F407-AF64-C7FD-7CD6-A8E8D8BA670C}"/>
              </a:ext>
            </a:extLst>
          </p:cNvPr>
          <p:cNvSpPr/>
          <p:nvPr/>
        </p:nvSpPr>
        <p:spPr>
          <a:xfrm>
            <a:off x="3136512" y="4711494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4B8D1B-A9D6-1DAC-0195-03115C2A95C6}"/>
              </a:ext>
            </a:extLst>
          </p:cNvPr>
          <p:cNvSpPr/>
          <p:nvPr/>
        </p:nvSpPr>
        <p:spPr>
          <a:xfrm>
            <a:off x="4050912" y="4711494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2DB0E35-9505-AB87-8D65-0519021EFFD9}"/>
              </a:ext>
            </a:extLst>
          </p:cNvPr>
          <p:cNvSpPr/>
          <p:nvPr/>
        </p:nvSpPr>
        <p:spPr>
          <a:xfrm>
            <a:off x="2679312" y="4711494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9A8CB71-7D48-F986-D308-03C75878588D}"/>
              </a:ext>
            </a:extLst>
          </p:cNvPr>
          <p:cNvSpPr/>
          <p:nvPr/>
        </p:nvSpPr>
        <p:spPr>
          <a:xfrm>
            <a:off x="3593712" y="4711494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0871DA6-B566-5334-F75A-480035F8D234}"/>
              </a:ext>
            </a:extLst>
          </p:cNvPr>
          <p:cNvSpPr/>
          <p:nvPr/>
        </p:nvSpPr>
        <p:spPr>
          <a:xfrm>
            <a:off x="4965312" y="4711494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7DCD290-870C-45DD-99D8-E5066C49DB1A}"/>
              </a:ext>
            </a:extLst>
          </p:cNvPr>
          <p:cNvSpPr/>
          <p:nvPr/>
        </p:nvSpPr>
        <p:spPr>
          <a:xfrm>
            <a:off x="5879712" y="4711494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5D6815B-7712-1538-5C1C-812A6323295A}"/>
              </a:ext>
            </a:extLst>
          </p:cNvPr>
          <p:cNvSpPr/>
          <p:nvPr/>
        </p:nvSpPr>
        <p:spPr>
          <a:xfrm>
            <a:off x="4508112" y="4711494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483DEE0-3814-B8E7-AB1C-E3B789F15A86}"/>
              </a:ext>
            </a:extLst>
          </p:cNvPr>
          <p:cNvSpPr/>
          <p:nvPr/>
        </p:nvSpPr>
        <p:spPr>
          <a:xfrm>
            <a:off x="5422512" y="4711494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7B6C1C-0212-5F57-0C22-ED7FD964DFF1}"/>
              </a:ext>
            </a:extLst>
          </p:cNvPr>
          <p:cNvSpPr txBox="1"/>
          <p:nvPr/>
        </p:nvSpPr>
        <p:spPr>
          <a:xfrm>
            <a:off x="145094" y="4622045"/>
            <a:ext cx="13119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Before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79EF13D-C2C7-FD06-3011-31A4FC477606}"/>
              </a:ext>
            </a:extLst>
          </p:cNvPr>
          <p:cNvSpPr/>
          <p:nvPr/>
        </p:nvSpPr>
        <p:spPr>
          <a:xfrm>
            <a:off x="3137666" y="4712217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A056465-88B8-6D71-0A15-9C8ADB1318FA}"/>
              </a:ext>
            </a:extLst>
          </p:cNvPr>
          <p:cNvSpPr/>
          <p:nvPr/>
        </p:nvSpPr>
        <p:spPr>
          <a:xfrm>
            <a:off x="4052066" y="4712217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543BCDF-D37D-6FB0-A01B-3DAE84133FF4}"/>
              </a:ext>
            </a:extLst>
          </p:cNvPr>
          <p:cNvSpPr/>
          <p:nvPr/>
        </p:nvSpPr>
        <p:spPr>
          <a:xfrm>
            <a:off x="2680466" y="4712217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DEF6F3C-34F5-5D01-5796-1B33360972D7}"/>
              </a:ext>
            </a:extLst>
          </p:cNvPr>
          <p:cNvSpPr/>
          <p:nvPr/>
        </p:nvSpPr>
        <p:spPr>
          <a:xfrm>
            <a:off x="3594866" y="4712217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0EFD529-E980-64E1-E41E-04C5B30DD898}"/>
              </a:ext>
            </a:extLst>
          </p:cNvPr>
          <p:cNvSpPr/>
          <p:nvPr/>
        </p:nvSpPr>
        <p:spPr>
          <a:xfrm>
            <a:off x="4966466" y="4712217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F600261-D01B-300E-1BB8-CB225CD9A2F9}"/>
              </a:ext>
            </a:extLst>
          </p:cNvPr>
          <p:cNvSpPr/>
          <p:nvPr/>
        </p:nvSpPr>
        <p:spPr>
          <a:xfrm>
            <a:off x="5880866" y="4712217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0E099E3-E4C1-6FC6-D551-3964229406EA}"/>
              </a:ext>
            </a:extLst>
          </p:cNvPr>
          <p:cNvSpPr/>
          <p:nvPr/>
        </p:nvSpPr>
        <p:spPr>
          <a:xfrm>
            <a:off x="4509266" y="4712217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62736D5-4119-9DEF-E8F5-FBF0A488C1BA}"/>
              </a:ext>
            </a:extLst>
          </p:cNvPr>
          <p:cNvSpPr/>
          <p:nvPr/>
        </p:nvSpPr>
        <p:spPr>
          <a:xfrm>
            <a:off x="5423666" y="4712217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hlinkClick r:id="rId4" action="ppaction://hlinksldjump"/>
            <a:extLst>
              <a:ext uri="{FF2B5EF4-FFF2-40B4-BE49-F238E27FC236}">
                <a16:creationId xmlns:a16="http://schemas.microsoft.com/office/drawing/2014/main" id="{C6F419C4-AD52-CD72-C190-7BBBAF3093B5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7A71D4D-95DA-290D-38D5-58F4A884B927}"/>
              </a:ext>
            </a:extLst>
          </p:cNvPr>
          <p:cNvSpPr/>
          <p:nvPr/>
        </p:nvSpPr>
        <p:spPr>
          <a:xfrm>
            <a:off x="4278935" y="4707474"/>
            <a:ext cx="211052" cy="211052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0D56220-B81E-82AE-22C4-C4F892BF550D}"/>
              </a:ext>
            </a:extLst>
          </p:cNvPr>
          <p:cNvSpPr/>
          <p:nvPr/>
        </p:nvSpPr>
        <p:spPr>
          <a:xfrm>
            <a:off x="4278342" y="4709134"/>
            <a:ext cx="211052" cy="211052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47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3FE183-00F5-E490-98FC-0B3CD046CF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148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23639-AC05-F689-2AAE-CB05B56E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NULL bits problem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043496-A8FC-BD61-1F8C-6FB7278FA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45" y="1583776"/>
            <a:ext cx="4105848" cy="240063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8563E4-DCDB-2962-0C51-A225E68E7B38}"/>
              </a:ext>
            </a:extLst>
          </p:cNvPr>
          <p:cNvCxnSpPr/>
          <p:nvPr/>
        </p:nvCxnSpPr>
        <p:spPr>
          <a:xfrm>
            <a:off x="877679" y="5145598"/>
            <a:ext cx="75636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F714DB-D5CF-008A-E22B-BD15E62E6C66}"/>
              </a:ext>
            </a:extLst>
          </p:cNvPr>
          <p:cNvSpPr txBox="1"/>
          <p:nvPr/>
        </p:nvSpPr>
        <p:spPr>
          <a:xfrm>
            <a:off x="7462363" y="4764638"/>
            <a:ext cx="13119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number axis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205F07-9396-D136-E0CE-1BED8934A5CA}"/>
              </a:ext>
            </a:extLst>
          </p:cNvPr>
          <p:cNvCxnSpPr>
            <a:cxnSpLocks/>
          </p:cNvCxnSpPr>
          <p:nvPr/>
        </p:nvCxnSpPr>
        <p:spPr>
          <a:xfrm>
            <a:off x="4614792" y="4999232"/>
            <a:ext cx="0" cy="2927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072FFA-0947-D8D5-1CEA-40F908F4D5E9}"/>
              </a:ext>
            </a:extLst>
          </p:cNvPr>
          <p:cNvCxnSpPr>
            <a:cxnSpLocks/>
          </p:cNvCxnSpPr>
          <p:nvPr/>
        </p:nvCxnSpPr>
        <p:spPr>
          <a:xfrm>
            <a:off x="7815192" y="5072415"/>
            <a:ext cx="0" cy="1463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A488B0-B4AB-C7A2-A052-FBA6E327030B}"/>
              </a:ext>
            </a:extLst>
          </p:cNvPr>
          <p:cNvCxnSpPr>
            <a:cxnSpLocks/>
          </p:cNvCxnSpPr>
          <p:nvPr/>
        </p:nvCxnSpPr>
        <p:spPr>
          <a:xfrm>
            <a:off x="6900792" y="5072415"/>
            <a:ext cx="0" cy="1463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03EC38-BAFE-D224-6FD3-91657875F990}"/>
              </a:ext>
            </a:extLst>
          </p:cNvPr>
          <p:cNvCxnSpPr>
            <a:cxnSpLocks/>
          </p:cNvCxnSpPr>
          <p:nvPr/>
        </p:nvCxnSpPr>
        <p:spPr>
          <a:xfrm>
            <a:off x="5986392" y="5072415"/>
            <a:ext cx="0" cy="1463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47FBD96-525B-4409-F9BB-AA37AB4EAA3F}"/>
              </a:ext>
            </a:extLst>
          </p:cNvPr>
          <p:cNvCxnSpPr>
            <a:cxnSpLocks/>
          </p:cNvCxnSpPr>
          <p:nvPr/>
        </p:nvCxnSpPr>
        <p:spPr>
          <a:xfrm>
            <a:off x="5071992" y="5072415"/>
            <a:ext cx="0" cy="1463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5A534E-C79D-B1F0-F435-51FB13655C3D}"/>
              </a:ext>
            </a:extLst>
          </p:cNvPr>
          <p:cNvCxnSpPr>
            <a:cxnSpLocks/>
          </p:cNvCxnSpPr>
          <p:nvPr/>
        </p:nvCxnSpPr>
        <p:spPr>
          <a:xfrm>
            <a:off x="4157592" y="5072415"/>
            <a:ext cx="0" cy="1463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23A1C28-C86B-C0EB-2FBC-49F2AB6BD2AF}"/>
              </a:ext>
            </a:extLst>
          </p:cNvPr>
          <p:cNvCxnSpPr>
            <a:cxnSpLocks/>
          </p:cNvCxnSpPr>
          <p:nvPr/>
        </p:nvCxnSpPr>
        <p:spPr>
          <a:xfrm>
            <a:off x="3243192" y="5072415"/>
            <a:ext cx="0" cy="1463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C5F69C-6DDB-162C-A46A-39BF85573A12}"/>
              </a:ext>
            </a:extLst>
          </p:cNvPr>
          <p:cNvCxnSpPr>
            <a:cxnSpLocks/>
          </p:cNvCxnSpPr>
          <p:nvPr/>
        </p:nvCxnSpPr>
        <p:spPr>
          <a:xfrm>
            <a:off x="2328792" y="5072415"/>
            <a:ext cx="0" cy="1463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BC304E-23F2-F4DE-8609-5D1113DEBF7C}"/>
              </a:ext>
            </a:extLst>
          </p:cNvPr>
          <p:cNvCxnSpPr>
            <a:cxnSpLocks/>
          </p:cNvCxnSpPr>
          <p:nvPr/>
        </p:nvCxnSpPr>
        <p:spPr>
          <a:xfrm>
            <a:off x="1414392" y="5072415"/>
            <a:ext cx="0" cy="1463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80094FE-B2BA-D739-E9F0-7C649D216E98}"/>
              </a:ext>
            </a:extLst>
          </p:cNvPr>
          <p:cNvSpPr txBox="1"/>
          <p:nvPr/>
        </p:nvSpPr>
        <p:spPr>
          <a:xfrm>
            <a:off x="4617178" y="5128298"/>
            <a:ext cx="218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360914-2380-1F58-1B0F-48F303724CFA}"/>
              </a:ext>
            </a:extLst>
          </p:cNvPr>
          <p:cNvSpPr txBox="1"/>
          <p:nvPr/>
        </p:nvSpPr>
        <p:spPr>
          <a:xfrm>
            <a:off x="5089619" y="5128298"/>
            <a:ext cx="218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115B3B-BB5A-F1FF-D0A4-AF620300BF75}"/>
              </a:ext>
            </a:extLst>
          </p:cNvPr>
          <p:cNvSpPr txBox="1"/>
          <p:nvPr/>
        </p:nvSpPr>
        <p:spPr>
          <a:xfrm>
            <a:off x="5986392" y="5128298"/>
            <a:ext cx="218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2A23F6-ED4C-B2F6-4272-3EAFBFDDFECA}"/>
              </a:ext>
            </a:extLst>
          </p:cNvPr>
          <p:cNvSpPr txBox="1"/>
          <p:nvPr/>
        </p:nvSpPr>
        <p:spPr>
          <a:xfrm>
            <a:off x="6885984" y="5128298"/>
            <a:ext cx="218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142A1E-7840-EA35-274E-A611578A0AF8}"/>
              </a:ext>
            </a:extLst>
          </p:cNvPr>
          <p:cNvSpPr txBox="1"/>
          <p:nvPr/>
        </p:nvSpPr>
        <p:spPr>
          <a:xfrm>
            <a:off x="7820858" y="5128298"/>
            <a:ext cx="218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7A680D-6688-98FC-E176-7DC8ACEA3726}"/>
              </a:ext>
            </a:extLst>
          </p:cNvPr>
          <p:cNvSpPr txBox="1"/>
          <p:nvPr/>
        </p:nvSpPr>
        <p:spPr>
          <a:xfrm>
            <a:off x="4020435" y="5128298"/>
            <a:ext cx="3537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-1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DD9FD4-1103-FAB5-CA3F-2D01FF115D9B}"/>
              </a:ext>
            </a:extLst>
          </p:cNvPr>
          <p:cNvSpPr txBox="1"/>
          <p:nvPr/>
        </p:nvSpPr>
        <p:spPr>
          <a:xfrm>
            <a:off x="3134727" y="5128298"/>
            <a:ext cx="3537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-3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55FE61-B1F5-CA9A-7C91-3D2F15E56D07}"/>
              </a:ext>
            </a:extLst>
          </p:cNvPr>
          <p:cNvSpPr txBox="1"/>
          <p:nvPr/>
        </p:nvSpPr>
        <p:spPr>
          <a:xfrm>
            <a:off x="2173165" y="5128298"/>
            <a:ext cx="3907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-5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694B05-D46B-F0DF-7980-0F3F439D9C41}"/>
              </a:ext>
            </a:extLst>
          </p:cNvPr>
          <p:cNvSpPr txBox="1"/>
          <p:nvPr/>
        </p:nvSpPr>
        <p:spPr>
          <a:xfrm>
            <a:off x="1266792" y="5128298"/>
            <a:ext cx="3744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-7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411F407-AF64-C7FD-7CD6-A8E8D8BA670C}"/>
              </a:ext>
            </a:extLst>
          </p:cNvPr>
          <p:cNvSpPr/>
          <p:nvPr/>
        </p:nvSpPr>
        <p:spPr>
          <a:xfrm>
            <a:off x="3136512" y="4711494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4B8D1B-A9D6-1DAC-0195-03115C2A95C6}"/>
              </a:ext>
            </a:extLst>
          </p:cNvPr>
          <p:cNvSpPr/>
          <p:nvPr/>
        </p:nvSpPr>
        <p:spPr>
          <a:xfrm>
            <a:off x="4050912" y="4711494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2DB0E35-9505-AB87-8D65-0519021EFFD9}"/>
              </a:ext>
            </a:extLst>
          </p:cNvPr>
          <p:cNvSpPr/>
          <p:nvPr/>
        </p:nvSpPr>
        <p:spPr>
          <a:xfrm>
            <a:off x="2679312" y="4711494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9A8CB71-7D48-F986-D308-03C75878588D}"/>
              </a:ext>
            </a:extLst>
          </p:cNvPr>
          <p:cNvSpPr/>
          <p:nvPr/>
        </p:nvSpPr>
        <p:spPr>
          <a:xfrm>
            <a:off x="3593712" y="4711494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0871DA6-B566-5334-F75A-480035F8D234}"/>
              </a:ext>
            </a:extLst>
          </p:cNvPr>
          <p:cNvSpPr/>
          <p:nvPr/>
        </p:nvSpPr>
        <p:spPr>
          <a:xfrm>
            <a:off x="4965312" y="4711494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7DCD290-870C-45DD-99D8-E5066C49DB1A}"/>
              </a:ext>
            </a:extLst>
          </p:cNvPr>
          <p:cNvSpPr/>
          <p:nvPr/>
        </p:nvSpPr>
        <p:spPr>
          <a:xfrm>
            <a:off x="5879712" y="4711494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5D6815B-7712-1538-5C1C-812A6323295A}"/>
              </a:ext>
            </a:extLst>
          </p:cNvPr>
          <p:cNvSpPr/>
          <p:nvPr/>
        </p:nvSpPr>
        <p:spPr>
          <a:xfrm>
            <a:off x="4508112" y="4711494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483DEE0-3814-B8E7-AB1C-E3B789F15A86}"/>
              </a:ext>
            </a:extLst>
          </p:cNvPr>
          <p:cNvSpPr/>
          <p:nvPr/>
        </p:nvSpPr>
        <p:spPr>
          <a:xfrm>
            <a:off x="5422512" y="4711494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7B6C1C-0212-5F57-0C22-ED7FD964DFF1}"/>
              </a:ext>
            </a:extLst>
          </p:cNvPr>
          <p:cNvSpPr txBox="1"/>
          <p:nvPr/>
        </p:nvSpPr>
        <p:spPr>
          <a:xfrm>
            <a:off x="145094" y="4622045"/>
            <a:ext cx="13119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Before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79EF13D-C2C7-FD06-3011-31A4FC477606}"/>
              </a:ext>
            </a:extLst>
          </p:cNvPr>
          <p:cNvSpPr/>
          <p:nvPr/>
        </p:nvSpPr>
        <p:spPr>
          <a:xfrm>
            <a:off x="3137666" y="4712217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A056465-88B8-6D71-0A15-9C8ADB1318FA}"/>
              </a:ext>
            </a:extLst>
          </p:cNvPr>
          <p:cNvSpPr/>
          <p:nvPr/>
        </p:nvSpPr>
        <p:spPr>
          <a:xfrm>
            <a:off x="4052066" y="4712217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543BCDF-D37D-6FB0-A01B-3DAE84133FF4}"/>
              </a:ext>
            </a:extLst>
          </p:cNvPr>
          <p:cNvSpPr/>
          <p:nvPr/>
        </p:nvSpPr>
        <p:spPr>
          <a:xfrm>
            <a:off x="2680466" y="4712217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DEF6F3C-34F5-5D01-5796-1B33360972D7}"/>
              </a:ext>
            </a:extLst>
          </p:cNvPr>
          <p:cNvSpPr/>
          <p:nvPr/>
        </p:nvSpPr>
        <p:spPr>
          <a:xfrm>
            <a:off x="3594866" y="4712217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0EFD529-E980-64E1-E41E-04C5B30DD898}"/>
              </a:ext>
            </a:extLst>
          </p:cNvPr>
          <p:cNvSpPr/>
          <p:nvPr/>
        </p:nvSpPr>
        <p:spPr>
          <a:xfrm>
            <a:off x="4966466" y="4712217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F600261-D01B-300E-1BB8-CB225CD9A2F9}"/>
              </a:ext>
            </a:extLst>
          </p:cNvPr>
          <p:cNvSpPr/>
          <p:nvPr/>
        </p:nvSpPr>
        <p:spPr>
          <a:xfrm>
            <a:off x="5880866" y="4712217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0E099E3-E4C1-6FC6-D551-3964229406EA}"/>
              </a:ext>
            </a:extLst>
          </p:cNvPr>
          <p:cNvSpPr/>
          <p:nvPr/>
        </p:nvSpPr>
        <p:spPr>
          <a:xfrm>
            <a:off x="4509266" y="4712217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62736D5-4119-9DEF-E8F5-FBF0A488C1BA}"/>
              </a:ext>
            </a:extLst>
          </p:cNvPr>
          <p:cNvSpPr/>
          <p:nvPr/>
        </p:nvSpPr>
        <p:spPr>
          <a:xfrm>
            <a:off x="5423666" y="4712217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hlinkClick r:id="rId4" action="ppaction://hlinksldjump"/>
            <a:extLst>
              <a:ext uri="{FF2B5EF4-FFF2-40B4-BE49-F238E27FC236}">
                <a16:creationId xmlns:a16="http://schemas.microsoft.com/office/drawing/2014/main" id="{C6F419C4-AD52-CD72-C190-7BBBAF3093B5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7A71D4D-95DA-290D-38D5-58F4A884B927}"/>
              </a:ext>
            </a:extLst>
          </p:cNvPr>
          <p:cNvSpPr/>
          <p:nvPr/>
        </p:nvSpPr>
        <p:spPr>
          <a:xfrm>
            <a:off x="4512269" y="4704611"/>
            <a:ext cx="211052" cy="211052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0D56220-B81E-82AE-22C4-C4F892BF550D}"/>
              </a:ext>
            </a:extLst>
          </p:cNvPr>
          <p:cNvSpPr/>
          <p:nvPr/>
        </p:nvSpPr>
        <p:spPr>
          <a:xfrm>
            <a:off x="4058244" y="4707474"/>
            <a:ext cx="211052" cy="211052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697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3FE183-00F5-E490-98FC-0B3CD046CF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149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23639-AC05-F689-2AAE-CB05B56E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NULL bits problem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043496-A8FC-BD61-1F8C-6FB7278FA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45" y="1583776"/>
            <a:ext cx="4105848" cy="240063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8563E4-DCDB-2962-0C51-A225E68E7B38}"/>
              </a:ext>
            </a:extLst>
          </p:cNvPr>
          <p:cNvCxnSpPr/>
          <p:nvPr/>
        </p:nvCxnSpPr>
        <p:spPr>
          <a:xfrm>
            <a:off x="877679" y="5145598"/>
            <a:ext cx="75636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F714DB-D5CF-008A-E22B-BD15E62E6C66}"/>
              </a:ext>
            </a:extLst>
          </p:cNvPr>
          <p:cNvSpPr txBox="1"/>
          <p:nvPr/>
        </p:nvSpPr>
        <p:spPr>
          <a:xfrm>
            <a:off x="7462363" y="4764638"/>
            <a:ext cx="13119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number axis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205F07-9396-D136-E0CE-1BED8934A5CA}"/>
              </a:ext>
            </a:extLst>
          </p:cNvPr>
          <p:cNvCxnSpPr>
            <a:cxnSpLocks/>
          </p:cNvCxnSpPr>
          <p:nvPr/>
        </p:nvCxnSpPr>
        <p:spPr>
          <a:xfrm>
            <a:off x="4614792" y="4999232"/>
            <a:ext cx="0" cy="2927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072FFA-0947-D8D5-1CEA-40F908F4D5E9}"/>
              </a:ext>
            </a:extLst>
          </p:cNvPr>
          <p:cNvCxnSpPr>
            <a:cxnSpLocks/>
          </p:cNvCxnSpPr>
          <p:nvPr/>
        </p:nvCxnSpPr>
        <p:spPr>
          <a:xfrm>
            <a:off x="7815192" y="5072415"/>
            <a:ext cx="0" cy="1463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A488B0-B4AB-C7A2-A052-FBA6E327030B}"/>
              </a:ext>
            </a:extLst>
          </p:cNvPr>
          <p:cNvCxnSpPr>
            <a:cxnSpLocks/>
          </p:cNvCxnSpPr>
          <p:nvPr/>
        </p:nvCxnSpPr>
        <p:spPr>
          <a:xfrm>
            <a:off x="6900792" y="5072415"/>
            <a:ext cx="0" cy="1463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03EC38-BAFE-D224-6FD3-91657875F990}"/>
              </a:ext>
            </a:extLst>
          </p:cNvPr>
          <p:cNvCxnSpPr>
            <a:cxnSpLocks/>
          </p:cNvCxnSpPr>
          <p:nvPr/>
        </p:nvCxnSpPr>
        <p:spPr>
          <a:xfrm>
            <a:off x="5986392" y="5072415"/>
            <a:ext cx="0" cy="1463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47FBD96-525B-4409-F9BB-AA37AB4EAA3F}"/>
              </a:ext>
            </a:extLst>
          </p:cNvPr>
          <p:cNvCxnSpPr>
            <a:cxnSpLocks/>
          </p:cNvCxnSpPr>
          <p:nvPr/>
        </p:nvCxnSpPr>
        <p:spPr>
          <a:xfrm>
            <a:off x="5071992" y="5072415"/>
            <a:ext cx="0" cy="1463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5A534E-C79D-B1F0-F435-51FB13655C3D}"/>
              </a:ext>
            </a:extLst>
          </p:cNvPr>
          <p:cNvCxnSpPr>
            <a:cxnSpLocks/>
          </p:cNvCxnSpPr>
          <p:nvPr/>
        </p:nvCxnSpPr>
        <p:spPr>
          <a:xfrm>
            <a:off x="4157592" y="5072415"/>
            <a:ext cx="0" cy="1463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23A1C28-C86B-C0EB-2FBC-49F2AB6BD2AF}"/>
              </a:ext>
            </a:extLst>
          </p:cNvPr>
          <p:cNvCxnSpPr>
            <a:cxnSpLocks/>
          </p:cNvCxnSpPr>
          <p:nvPr/>
        </p:nvCxnSpPr>
        <p:spPr>
          <a:xfrm>
            <a:off x="3243192" y="5072415"/>
            <a:ext cx="0" cy="1463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C5F69C-6DDB-162C-A46A-39BF85573A12}"/>
              </a:ext>
            </a:extLst>
          </p:cNvPr>
          <p:cNvCxnSpPr>
            <a:cxnSpLocks/>
          </p:cNvCxnSpPr>
          <p:nvPr/>
        </p:nvCxnSpPr>
        <p:spPr>
          <a:xfrm>
            <a:off x="2328792" y="5072415"/>
            <a:ext cx="0" cy="1463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BC304E-23F2-F4DE-8609-5D1113DEBF7C}"/>
              </a:ext>
            </a:extLst>
          </p:cNvPr>
          <p:cNvCxnSpPr>
            <a:cxnSpLocks/>
          </p:cNvCxnSpPr>
          <p:nvPr/>
        </p:nvCxnSpPr>
        <p:spPr>
          <a:xfrm>
            <a:off x="1414392" y="5072415"/>
            <a:ext cx="0" cy="1463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80094FE-B2BA-D739-E9F0-7C649D216E98}"/>
              </a:ext>
            </a:extLst>
          </p:cNvPr>
          <p:cNvSpPr txBox="1"/>
          <p:nvPr/>
        </p:nvSpPr>
        <p:spPr>
          <a:xfrm>
            <a:off x="4617178" y="5128298"/>
            <a:ext cx="218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360914-2380-1F58-1B0F-48F303724CFA}"/>
              </a:ext>
            </a:extLst>
          </p:cNvPr>
          <p:cNvSpPr txBox="1"/>
          <p:nvPr/>
        </p:nvSpPr>
        <p:spPr>
          <a:xfrm>
            <a:off x="5089619" y="5128298"/>
            <a:ext cx="218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115B3B-BB5A-F1FF-D0A4-AF620300BF75}"/>
              </a:ext>
            </a:extLst>
          </p:cNvPr>
          <p:cNvSpPr txBox="1"/>
          <p:nvPr/>
        </p:nvSpPr>
        <p:spPr>
          <a:xfrm>
            <a:off x="5986392" y="5128298"/>
            <a:ext cx="218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2A23F6-ED4C-B2F6-4272-3EAFBFDDFECA}"/>
              </a:ext>
            </a:extLst>
          </p:cNvPr>
          <p:cNvSpPr txBox="1"/>
          <p:nvPr/>
        </p:nvSpPr>
        <p:spPr>
          <a:xfrm>
            <a:off x="6885984" y="5128298"/>
            <a:ext cx="218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142A1E-7840-EA35-274E-A611578A0AF8}"/>
              </a:ext>
            </a:extLst>
          </p:cNvPr>
          <p:cNvSpPr txBox="1"/>
          <p:nvPr/>
        </p:nvSpPr>
        <p:spPr>
          <a:xfrm>
            <a:off x="7820858" y="5128298"/>
            <a:ext cx="218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7A680D-6688-98FC-E176-7DC8ACEA3726}"/>
              </a:ext>
            </a:extLst>
          </p:cNvPr>
          <p:cNvSpPr txBox="1"/>
          <p:nvPr/>
        </p:nvSpPr>
        <p:spPr>
          <a:xfrm>
            <a:off x="4020435" y="5128298"/>
            <a:ext cx="3537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-1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DD9FD4-1103-FAB5-CA3F-2D01FF115D9B}"/>
              </a:ext>
            </a:extLst>
          </p:cNvPr>
          <p:cNvSpPr txBox="1"/>
          <p:nvPr/>
        </p:nvSpPr>
        <p:spPr>
          <a:xfrm>
            <a:off x="3134727" y="5128298"/>
            <a:ext cx="3537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-3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55FE61-B1F5-CA9A-7C91-3D2F15E56D07}"/>
              </a:ext>
            </a:extLst>
          </p:cNvPr>
          <p:cNvSpPr txBox="1"/>
          <p:nvPr/>
        </p:nvSpPr>
        <p:spPr>
          <a:xfrm>
            <a:off x="2173165" y="5128298"/>
            <a:ext cx="3907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-5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694B05-D46B-F0DF-7980-0F3F439D9C41}"/>
              </a:ext>
            </a:extLst>
          </p:cNvPr>
          <p:cNvSpPr txBox="1"/>
          <p:nvPr/>
        </p:nvSpPr>
        <p:spPr>
          <a:xfrm>
            <a:off x="1266792" y="5128298"/>
            <a:ext cx="3744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-7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411F407-AF64-C7FD-7CD6-A8E8D8BA670C}"/>
              </a:ext>
            </a:extLst>
          </p:cNvPr>
          <p:cNvSpPr/>
          <p:nvPr/>
        </p:nvSpPr>
        <p:spPr>
          <a:xfrm>
            <a:off x="3136512" y="4711494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4B8D1B-A9D6-1DAC-0195-03115C2A95C6}"/>
              </a:ext>
            </a:extLst>
          </p:cNvPr>
          <p:cNvSpPr/>
          <p:nvPr/>
        </p:nvSpPr>
        <p:spPr>
          <a:xfrm>
            <a:off x="4050912" y="4711494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2DB0E35-9505-AB87-8D65-0519021EFFD9}"/>
              </a:ext>
            </a:extLst>
          </p:cNvPr>
          <p:cNvSpPr/>
          <p:nvPr/>
        </p:nvSpPr>
        <p:spPr>
          <a:xfrm>
            <a:off x="2679312" y="4711494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9A8CB71-7D48-F986-D308-03C75878588D}"/>
              </a:ext>
            </a:extLst>
          </p:cNvPr>
          <p:cNvSpPr/>
          <p:nvPr/>
        </p:nvSpPr>
        <p:spPr>
          <a:xfrm>
            <a:off x="3593712" y="4711494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0871DA6-B566-5334-F75A-480035F8D234}"/>
              </a:ext>
            </a:extLst>
          </p:cNvPr>
          <p:cNvSpPr/>
          <p:nvPr/>
        </p:nvSpPr>
        <p:spPr>
          <a:xfrm>
            <a:off x="4965312" y="4711494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7DCD290-870C-45DD-99D8-E5066C49DB1A}"/>
              </a:ext>
            </a:extLst>
          </p:cNvPr>
          <p:cNvSpPr/>
          <p:nvPr/>
        </p:nvSpPr>
        <p:spPr>
          <a:xfrm>
            <a:off x="5879712" y="4711494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5D6815B-7712-1538-5C1C-812A6323295A}"/>
              </a:ext>
            </a:extLst>
          </p:cNvPr>
          <p:cNvSpPr/>
          <p:nvPr/>
        </p:nvSpPr>
        <p:spPr>
          <a:xfrm>
            <a:off x="4508112" y="4711494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483DEE0-3814-B8E7-AB1C-E3B789F15A86}"/>
              </a:ext>
            </a:extLst>
          </p:cNvPr>
          <p:cNvSpPr/>
          <p:nvPr/>
        </p:nvSpPr>
        <p:spPr>
          <a:xfrm>
            <a:off x="5422512" y="4711494"/>
            <a:ext cx="211052" cy="2110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C2DD18F-4BA0-FF56-0922-6B26D024EDD4}"/>
              </a:ext>
            </a:extLst>
          </p:cNvPr>
          <p:cNvSpPr/>
          <p:nvPr/>
        </p:nvSpPr>
        <p:spPr>
          <a:xfrm>
            <a:off x="3136512" y="5430785"/>
            <a:ext cx="211052" cy="2110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094FB23-205E-F304-4FAD-B1A210E4548E}"/>
              </a:ext>
            </a:extLst>
          </p:cNvPr>
          <p:cNvSpPr/>
          <p:nvPr/>
        </p:nvSpPr>
        <p:spPr>
          <a:xfrm>
            <a:off x="4050912" y="5430785"/>
            <a:ext cx="211052" cy="2110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F4D3828-F071-FC5D-54CD-B4FD34CF01E1}"/>
              </a:ext>
            </a:extLst>
          </p:cNvPr>
          <p:cNvSpPr/>
          <p:nvPr/>
        </p:nvSpPr>
        <p:spPr>
          <a:xfrm>
            <a:off x="2222112" y="5430785"/>
            <a:ext cx="211052" cy="2110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8C49360-E1E9-963C-494D-13D26B453B9E}"/>
              </a:ext>
            </a:extLst>
          </p:cNvPr>
          <p:cNvSpPr/>
          <p:nvPr/>
        </p:nvSpPr>
        <p:spPr>
          <a:xfrm>
            <a:off x="1307712" y="5430785"/>
            <a:ext cx="211052" cy="2110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31A3EBD-4B22-D3EC-2505-5A0D502FBE6A}"/>
              </a:ext>
            </a:extLst>
          </p:cNvPr>
          <p:cNvSpPr/>
          <p:nvPr/>
        </p:nvSpPr>
        <p:spPr>
          <a:xfrm>
            <a:off x="4965312" y="5430785"/>
            <a:ext cx="211052" cy="2110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D091266-429D-DE42-3EE9-676DE524071E}"/>
              </a:ext>
            </a:extLst>
          </p:cNvPr>
          <p:cNvSpPr/>
          <p:nvPr/>
        </p:nvSpPr>
        <p:spPr>
          <a:xfrm>
            <a:off x="5879712" y="5430785"/>
            <a:ext cx="211052" cy="2110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72E07D0-AC2F-FB91-F2EE-19CB5AB00066}"/>
              </a:ext>
            </a:extLst>
          </p:cNvPr>
          <p:cNvSpPr/>
          <p:nvPr/>
        </p:nvSpPr>
        <p:spPr>
          <a:xfrm>
            <a:off x="4508112" y="5430785"/>
            <a:ext cx="211052" cy="211052"/>
          </a:xfrm>
          <a:prstGeom prst="ellipse">
            <a:avLst/>
          </a:prstGeom>
          <a:noFill/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E6FD252-2728-11A4-9FF5-3A00FB0EB065}"/>
              </a:ext>
            </a:extLst>
          </p:cNvPr>
          <p:cNvSpPr/>
          <p:nvPr/>
        </p:nvSpPr>
        <p:spPr>
          <a:xfrm>
            <a:off x="6794112" y="5430785"/>
            <a:ext cx="211052" cy="2110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0ABC931-411C-30D9-20EC-0EEB784758B5}"/>
              </a:ext>
            </a:extLst>
          </p:cNvPr>
          <p:cNvSpPr/>
          <p:nvPr/>
        </p:nvSpPr>
        <p:spPr>
          <a:xfrm>
            <a:off x="7708512" y="5430785"/>
            <a:ext cx="211052" cy="2110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7B6C1C-0212-5F57-0C22-ED7FD964DFF1}"/>
              </a:ext>
            </a:extLst>
          </p:cNvPr>
          <p:cNvSpPr txBox="1"/>
          <p:nvPr/>
        </p:nvSpPr>
        <p:spPr>
          <a:xfrm>
            <a:off x="145094" y="4622045"/>
            <a:ext cx="13119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Before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7915E35-2E67-32AD-16E3-5B41E34BCB81}"/>
              </a:ext>
            </a:extLst>
          </p:cNvPr>
          <p:cNvSpPr txBox="1"/>
          <p:nvPr/>
        </p:nvSpPr>
        <p:spPr>
          <a:xfrm>
            <a:off x="142058" y="5376412"/>
            <a:ext cx="13119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After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5610537-FE79-A250-42AB-3514EA64B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442" y="1583776"/>
            <a:ext cx="4067743" cy="261021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68A9CA61-4EE5-C542-2A1D-20F3A3FF3636}"/>
              </a:ext>
            </a:extLst>
          </p:cNvPr>
          <p:cNvSpPr txBox="1"/>
          <p:nvPr/>
        </p:nvSpPr>
        <p:spPr>
          <a:xfrm>
            <a:off x="3957655" y="5649629"/>
            <a:ext cx="13119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Dummy NULL bit</a:t>
            </a:r>
          </a:p>
        </p:txBody>
      </p:sp>
      <p:sp>
        <p:nvSpPr>
          <p:cNvPr id="59" name="Rectangle 58">
            <a:hlinkClick r:id="rId5" action="ppaction://hlinksldjump"/>
            <a:extLst>
              <a:ext uri="{FF2B5EF4-FFF2-40B4-BE49-F238E27FC236}">
                <a16:creationId xmlns:a16="http://schemas.microsoft.com/office/drawing/2014/main" id="{81A540F2-4CDB-0946-F00E-8386E8168A8D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D5A334E-3C5B-0885-69D4-D374FAB9814E}"/>
              </a:ext>
            </a:extLst>
          </p:cNvPr>
          <p:cNvSpPr/>
          <p:nvPr/>
        </p:nvSpPr>
        <p:spPr>
          <a:xfrm>
            <a:off x="4512248" y="5427610"/>
            <a:ext cx="211052" cy="211052"/>
          </a:xfrm>
          <a:prstGeom prst="ellipse">
            <a:avLst/>
          </a:prstGeom>
          <a:noFill/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1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ceae0d697_0_29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15</a:t>
            </a:fld>
            <a:endParaRPr/>
          </a:p>
        </p:txBody>
      </p:sp>
      <p:sp>
        <p:nvSpPr>
          <p:cNvPr id="131" name="Google Shape;131;g11ceae0d697_0_29"/>
          <p:cNvSpPr txBox="1">
            <a:spLocks noGrp="1"/>
          </p:cNvSpPr>
          <p:nvPr>
            <p:ph type="title" idx="4294967295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 dirty="0"/>
              <a:t>Objectives</a:t>
            </a:r>
            <a:endParaRPr dirty="0"/>
          </a:p>
        </p:txBody>
      </p:sp>
      <p:sp>
        <p:nvSpPr>
          <p:cNvPr id="15" name="Google Shape;132;g11ceae0d697_0_29">
            <a:extLst>
              <a:ext uri="{FF2B5EF4-FFF2-40B4-BE49-F238E27FC236}">
                <a16:creationId xmlns:a16="http://schemas.microsoft.com/office/drawing/2014/main" id="{6B87FFC0-318F-134E-DDA7-24ED04F944CE}"/>
              </a:ext>
            </a:extLst>
          </p:cNvPr>
          <p:cNvSpPr txBox="1"/>
          <p:nvPr/>
        </p:nvSpPr>
        <p:spPr>
          <a:xfrm>
            <a:off x="1314232" y="1368000"/>
            <a:ext cx="7244139" cy="440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1100"/>
            </a:pPr>
            <a:r>
              <a:rPr lang="nl-BE" sz="2000" b="1" dirty="0">
                <a:latin typeface="+mj-lt"/>
                <a:ea typeface="Times New Roman"/>
                <a:cs typeface="Times New Roman"/>
                <a:sym typeface="Times New Roman"/>
              </a:rPr>
              <a:t>Summarize</a:t>
            </a:r>
            <a:r>
              <a:rPr lang="nl-BE" sz="2000" dirty="0"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nl-BE" sz="1800" dirty="0">
                <a:latin typeface="+mj-lt"/>
                <a:ea typeface="Times New Roman"/>
                <a:cs typeface="Times New Roman"/>
                <a:sym typeface="Times New Roman"/>
              </a:rPr>
              <a:t>the performance and functional requirements</a:t>
            </a:r>
          </a:p>
          <a:p>
            <a:pPr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1100"/>
            </a:pPr>
            <a:r>
              <a:rPr lang="nl-BE" sz="2000" b="1" dirty="0">
                <a:latin typeface="+mj-lt"/>
                <a:ea typeface="Times New Roman"/>
                <a:cs typeface="Times New Roman"/>
                <a:sym typeface="Times New Roman"/>
              </a:rPr>
              <a:t>Select</a:t>
            </a:r>
            <a:r>
              <a:rPr lang="nl-BE" sz="2000" dirty="0"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nl-BE" sz="1800" dirty="0">
                <a:latin typeface="+mj-lt"/>
                <a:cs typeface="Times New Roman"/>
                <a:sym typeface="Times New Roman"/>
              </a:rPr>
              <a:t>the open source Viterbi</a:t>
            </a:r>
            <a:r>
              <a:rPr lang="zh-CN" altLang="en-US" sz="1800" dirty="0">
                <a:latin typeface="+mj-lt"/>
                <a:cs typeface="Times New Roman"/>
                <a:sym typeface="Times New Roman"/>
              </a:rPr>
              <a:t> </a:t>
            </a:r>
            <a:r>
              <a:rPr lang="en-US" altLang="zh-CN" sz="1800" dirty="0">
                <a:latin typeface="+mj-lt"/>
                <a:cs typeface="Times New Roman"/>
                <a:sym typeface="Times New Roman"/>
              </a:rPr>
              <a:t>decoder (trade-off)</a:t>
            </a:r>
            <a:endParaRPr sz="1800" dirty="0">
              <a:latin typeface="+mj-lt"/>
              <a:cs typeface="Times New Roman"/>
              <a:sym typeface="Times New Roman"/>
            </a:endParaRPr>
          </a:p>
          <a:p>
            <a:pPr lvl="0" indent="-457200" algn="just">
              <a:lnSpc>
                <a:spcPct val="115000"/>
              </a:lnSpc>
              <a:spcAft>
                <a:spcPts val="2400"/>
              </a:spcAft>
              <a:buSzPts val="1100"/>
            </a:pPr>
            <a:r>
              <a:rPr lang="nl-BE" sz="2000" b="1" dirty="0">
                <a:latin typeface="+mj-lt"/>
                <a:ea typeface="Times New Roman"/>
                <a:cs typeface="Times New Roman"/>
                <a:sym typeface="Times New Roman"/>
              </a:rPr>
              <a:t>Test</a:t>
            </a:r>
            <a:r>
              <a:rPr lang="nl-BE" sz="2000" dirty="0"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nl-BE" sz="1800" dirty="0">
                <a:latin typeface="+mj-lt"/>
                <a:cs typeface="Times New Roman"/>
                <a:sym typeface="Times New Roman"/>
              </a:rPr>
              <a:t>the performance through simulation and synthesis.</a:t>
            </a:r>
            <a:endParaRPr sz="1800" dirty="0">
              <a:latin typeface="+mj-lt"/>
              <a:cs typeface="Times New Roman"/>
              <a:sym typeface="Times New Roman"/>
            </a:endParaRPr>
          </a:p>
          <a:p>
            <a:pPr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1100"/>
            </a:pPr>
            <a:r>
              <a:rPr lang="nl-BE" sz="2000" b="1" dirty="0">
                <a:latin typeface="+mj-lt"/>
                <a:ea typeface="Times New Roman"/>
                <a:cs typeface="Times New Roman"/>
                <a:sym typeface="Times New Roman"/>
              </a:rPr>
              <a:t>Compare</a:t>
            </a:r>
            <a:r>
              <a:rPr lang="nl-BE" sz="2000" dirty="0"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nl-BE" sz="1800" dirty="0">
                <a:latin typeface="+mj-lt"/>
                <a:cs typeface="Times New Roman"/>
                <a:sym typeface="Times New Roman"/>
              </a:rPr>
              <a:t>the ported decoder with the Xilinx one.</a:t>
            </a:r>
            <a:endParaRPr sz="1800" dirty="0">
              <a:latin typeface="+mj-lt"/>
              <a:cs typeface="Times New Roman"/>
              <a:sym typeface="Times New Roman"/>
            </a:endParaRPr>
          </a:p>
          <a:p>
            <a:pPr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1100"/>
            </a:pPr>
            <a:r>
              <a:rPr lang="nl-BE" sz="2000" b="1" dirty="0">
                <a:latin typeface="+mj-lt"/>
                <a:ea typeface="Times New Roman"/>
                <a:cs typeface="Times New Roman"/>
                <a:sym typeface="Times New Roman"/>
              </a:rPr>
              <a:t>Examine</a:t>
            </a:r>
            <a:r>
              <a:rPr lang="nl-BE" sz="1800" dirty="0">
                <a:latin typeface="+mj-lt"/>
                <a:ea typeface="Times New Roman"/>
                <a:cs typeface="Times New Roman"/>
                <a:sym typeface="Times New Roman"/>
              </a:rPr>
              <a:t> the </a:t>
            </a:r>
            <a:r>
              <a:rPr lang="nl-BE" sz="1800" dirty="0">
                <a:latin typeface="+mj-lt"/>
                <a:cs typeface="Times New Roman"/>
                <a:sym typeface="Times New Roman"/>
              </a:rPr>
              <a:t>compatibility with the rest of OpenWiFi in simulation</a:t>
            </a:r>
          </a:p>
          <a:p>
            <a:pPr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1100"/>
            </a:pPr>
            <a:r>
              <a:rPr lang="nl-BE" sz="2000" b="1" dirty="0">
                <a:latin typeface="+mj-lt"/>
                <a:ea typeface="Times New Roman"/>
                <a:cs typeface="Times New Roman"/>
                <a:sym typeface="Times New Roman"/>
              </a:rPr>
              <a:t>Verify</a:t>
            </a:r>
            <a:r>
              <a:rPr lang="nl-BE" sz="2000" dirty="0"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nl-BE" sz="1800" dirty="0">
                <a:latin typeface="+mj-lt"/>
                <a:cs typeface="Times New Roman"/>
                <a:sym typeface="Times New Roman"/>
              </a:rPr>
              <a:t>the functionality of the modified OpenWiFi on an FPGA board.</a:t>
            </a:r>
            <a:endParaRPr sz="1800" dirty="0">
              <a:latin typeface="+mj-lt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6C9AA6CC-CBBF-6984-29BA-F5BB5293CB41}"/>
              </a:ext>
            </a:extLst>
          </p:cNvPr>
          <p:cNvSpPr/>
          <p:nvPr/>
        </p:nvSpPr>
        <p:spPr>
          <a:xfrm>
            <a:off x="693949" y="1368000"/>
            <a:ext cx="481989" cy="4207937"/>
          </a:xfrm>
          <a:prstGeom prst="downArrow">
            <a:avLst>
              <a:gd name="adj1" fmla="val 39160"/>
              <a:gd name="adj2" fmla="val 15939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6C62670E-FD44-AEBF-A587-6236EE1BFA3B}"/>
              </a:ext>
            </a:extLst>
          </p:cNvPr>
          <p:cNvSpPr/>
          <p:nvPr/>
        </p:nvSpPr>
        <p:spPr>
          <a:xfrm>
            <a:off x="0" y="6228662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3FE183-00F5-E490-98FC-0B3CD046CF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150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23639-AC05-F689-2AAE-CB05B56E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BMU - Original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7A24FFA5-A30E-5959-5ADD-F8F392629365}"/>
              </a:ext>
            </a:extLst>
          </p:cNvPr>
          <p:cNvSpPr/>
          <p:nvPr/>
        </p:nvSpPr>
        <p:spPr>
          <a:xfrm>
            <a:off x="203398" y="1216409"/>
            <a:ext cx="5938327" cy="4809422"/>
          </a:xfrm>
          <a:prstGeom prst="roundRect">
            <a:avLst>
              <a:gd name="adj" fmla="val 4177"/>
            </a:avLst>
          </a:prstGeom>
          <a:solidFill>
            <a:srgbClr val="FAFAF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3B5C95"/>
              </a:solidFill>
            </a:endParaRPr>
          </a:p>
        </p:txBody>
      </p:sp>
      <p:cxnSp>
        <p:nvCxnSpPr>
          <p:cNvPr id="85" name="Connector: Elbow 123">
            <a:extLst>
              <a:ext uri="{FF2B5EF4-FFF2-40B4-BE49-F238E27FC236}">
                <a16:creationId xmlns:a16="http://schemas.microsoft.com/office/drawing/2014/main" id="{12E7A6B1-3B8C-A80C-9E60-A358370E24B8}"/>
              </a:ext>
            </a:extLst>
          </p:cNvPr>
          <p:cNvCxnSpPr>
            <a:cxnSpLocks/>
            <a:stCxn id="60" idx="3"/>
            <a:endCxn id="88" idx="1"/>
          </p:cNvCxnSpPr>
          <p:nvPr/>
        </p:nvCxnSpPr>
        <p:spPr>
          <a:xfrm flipV="1">
            <a:off x="4641816" y="1911419"/>
            <a:ext cx="620678" cy="5487"/>
          </a:xfrm>
          <a:prstGeom prst="straightConnector1">
            <a:avLst/>
          </a:prstGeom>
          <a:ln w="38100">
            <a:solidFill>
              <a:srgbClr val="3B5C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95C45E1-65F7-04EC-0631-AEAAD55E140E}"/>
              </a:ext>
            </a:extLst>
          </p:cNvPr>
          <p:cNvSpPr/>
          <p:nvPr/>
        </p:nvSpPr>
        <p:spPr>
          <a:xfrm>
            <a:off x="5262494" y="1718164"/>
            <a:ext cx="725537" cy="386509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B5C95"/>
                </a:solidFill>
              </a:rPr>
              <a:t>BM1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F6A6BCD3-3E17-E90F-C3EB-69EDAE834CED}"/>
              </a:ext>
            </a:extLst>
          </p:cNvPr>
          <p:cNvCxnSpPr>
            <a:cxnSpLocks/>
            <a:stCxn id="143" idx="3"/>
          </p:cNvCxnSpPr>
          <p:nvPr/>
        </p:nvCxnSpPr>
        <p:spPr>
          <a:xfrm rot="10800000">
            <a:off x="1300132" y="2662846"/>
            <a:ext cx="1600576" cy="2423734"/>
          </a:xfrm>
          <a:prstGeom prst="bentConnector3">
            <a:avLst>
              <a:gd name="adj1" fmla="val 68091"/>
            </a:avLst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69">
            <a:extLst>
              <a:ext uri="{FF2B5EF4-FFF2-40B4-BE49-F238E27FC236}">
                <a16:creationId xmlns:a16="http://schemas.microsoft.com/office/drawing/2014/main" id="{2020D72A-D9D2-0011-9F23-73892AA4F431}"/>
              </a:ext>
            </a:extLst>
          </p:cNvPr>
          <p:cNvCxnSpPr>
            <a:cxnSpLocks/>
          </p:cNvCxnSpPr>
          <p:nvPr/>
        </p:nvCxnSpPr>
        <p:spPr>
          <a:xfrm flipV="1">
            <a:off x="1300132" y="1641073"/>
            <a:ext cx="2460537" cy="1021773"/>
          </a:xfrm>
          <a:prstGeom prst="bentConnector3">
            <a:avLst>
              <a:gd name="adj1" fmla="val 20744"/>
            </a:avLst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53B6972B-874D-8A1B-F1F8-EC8828590EF3}"/>
                  </a:ext>
                </a:extLst>
              </p:cNvPr>
              <p:cNvSpPr/>
              <p:nvPr/>
            </p:nvSpPr>
            <p:spPr>
              <a:xfrm>
                <a:off x="6347873" y="2800628"/>
                <a:ext cx="2592729" cy="1844405"/>
              </a:xfrm>
              <a:prstGeom prst="roundRect">
                <a:avLst>
                  <a:gd name="adj" fmla="val 10391"/>
                </a:avLst>
              </a:prstGeom>
              <a:solidFill>
                <a:srgbClr val="FAFAFA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3B5C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3B5C95"/>
                              </a:solidFill>
                              <a:latin typeface="Cambria Math" panose="02040503050406030204" pitchFamily="18" charset="0"/>
                            </a:rPr>
                            <m:t>𝑩𝑴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3B5C9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800" b="1" i="1" smtClean="0">
                              <a:solidFill>
                                <a:srgbClr val="3B5C9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1" i="1" smtClean="0">
                              <a:solidFill>
                                <a:srgbClr val="3B5C95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solidFill>
                    <a:srgbClr val="3B5C95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1800" b="1" i="1" dirty="0">
                  <a:solidFill>
                    <a:srgbClr val="3B5C95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3B5C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1" i="1" smtClean="0">
                              <a:solidFill>
                                <a:srgbClr val="3B5C9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1" i="1" dirty="0">
                                  <a:solidFill>
                                    <a:srgbClr val="3B5C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800" b="1" i="1" dirty="0" smtClean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dirty="0" smtClean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𝑰𝒏𝒑𝒖𝒕</m:t>
                                  </m:r>
                                </m:e>
                                <m:sub>
                                  <m:r>
                                    <a:rPr lang="en-US" sz="1800" b="1" i="1" dirty="0" smtClean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1800" b="1" i="1" dirty="0">
                                  <a:solidFill>
                                    <a:srgbClr val="3B5C9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b="1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𝑰𝒏𝒑𝒖𝒕</m:t>
                                  </m:r>
                                </m:e>
                                <m:sub>
                                  <m:r>
                                    <a:rPr lang="en-US" sz="1800" b="1" i="1" dirty="0" smtClean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1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𝑰𝒏𝒑𝒖𝒕</m:t>
                                  </m:r>
                                </m:e>
                                <m:sub>
                                  <m:r>
                                    <a:rPr lang="en-US" sz="1800" b="1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1800" b="1" i="1" dirty="0">
                                  <a:solidFill>
                                    <a:srgbClr val="3B5C9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b="1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𝑰𝒏𝒑𝒖𝒕</m:t>
                                  </m:r>
                                </m:e>
                                <m:sub>
                                  <m:r>
                                    <a:rPr lang="en-US" sz="1800" b="1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b="1" i="1" dirty="0" smtClean="0">
                                  <a:solidFill>
                                    <a:srgbClr val="3B5C9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b="1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𝑰𝒏𝒑𝒖𝒕</m:t>
                                  </m:r>
                                </m:e>
                                <m:sub>
                                  <m:r>
                                    <a:rPr lang="en-US" sz="1800" b="1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1800" b="1" i="1" dirty="0">
                                  <a:solidFill>
                                    <a:srgbClr val="3B5C9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b="1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𝑰𝒏𝒑𝒖𝒕</m:t>
                                  </m:r>
                                </m:e>
                                <m:sub>
                                  <m:r>
                                    <a:rPr lang="en-US" sz="1800" b="1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b="1" i="1" dirty="0" smtClean="0">
                                  <a:solidFill>
                                    <a:srgbClr val="3B5C9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b="1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𝑰𝒏𝒑𝒖𝒕</m:t>
                                  </m:r>
                                </m:e>
                                <m:sub>
                                  <m:r>
                                    <a:rPr lang="en-US" sz="1800" b="1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1800" b="1" i="1" dirty="0">
                                  <a:solidFill>
                                    <a:srgbClr val="3B5C9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b="1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𝑰𝒏𝒑𝒖𝒕</m:t>
                                  </m:r>
                                </m:e>
                                <m:sub>
                                  <m:r>
                                    <a:rPr lang="en-US" sz="1800" b="1" i="1" dirty="0">
                                      <a:solidFill>
                                        <a:srgbClr val="3B5C95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1800" b="1" dirty="0">
                  <a:solidFill>
                    <a:srgbClr val="3B5C95"/>
                  </a:solidFill>
                </a:endParaRPr>
              </a:p>
            </p:txBody>
          </p:sp>
        </mc:Choice>
        <mc:Fallback xmlns=""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53B6972B-874D-8A1B-F1F8-EC8828590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873" y="2800628"/>
                <a:ext cx="2592729" cy="1844405"/>
              </a:xfrm>
              <a:prstGeom prst="roundRect">
                <a:avLst>
                  <a:gd name="adj" fmla="val 10391"/>
                </a:avLst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nector: Elbow 123">
            <a:extLst>
              <a:ext uri="{FF2B5EF4-FFF2-40B4-BE49-F238E27FC236}">
                <a16:creationId xmlns:a16="http://schemas.microsoft.com/office/drawing/2014/main" id="{FC57BA6E-E6AE-AB34-DC05-832ACA054A22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4646137" y="3063629"/>
            <a:ext cx="620678" cy="6378"/>
          </a:xfrm>
          <a:prstGeom prst="straightConnector1">
            <a:avLst/>
          </a:prstGeom>
          <a:ln w="38100">
            <a:solidFill>
              <a:srgbClr val="3B5C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A5B95314-E532-A8C3-2120-06BA3E2C26B5}"/>
              </a:ext>
            </a:extLst>
          </p:cNvPr>
          <p:cNvSpPr/>
          <p:nvPr/>
        </p:nvSpPr>
        <p:spPr>
          <a:xfrm>
            <a:off x="5266815" y="2876752"/>
            <a:ext cx="725537" cy="386509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B5C95"/>
                </a:solidFill>
              </a:rPr>
              <a:t>BM2</a:t>
            </a:r>
          </a:p>
        </p:txBody>
      </p:sp>
      <p:cxnSp>
        <p:nvCxnSpPr>
          <p:cNvPr id="107" name="Connector: Elbow 46">
            <a:extLst>
              <a:ext uri="{FF2B5EF4-FFF2-40B4-BE49-F238E27FC236}">
                <a16:creationId xmlns:a16="http://schemas.microsoft.com/office/drawing/2014/main" id="{EB983D49-4226-F50B-6BFB-C9765D83DE65}"/>
              </a:ext>
            </a:extLst>
          </p:cNvPr>
          <p:cNvCxnSpPr>
            <a:cxnSpLocks/>
            <a:stCxn id="146" idx="3"/>
          </p:cNvCxnSpPr>
          <p:nvPr/>
        </p:nvCxnSpPr>
        <p:spPr>
          <a:xfrm rot="10800000">
            <a:off x="1300133" y="4345886"/>
            <a:ext cx="1613045" cy="1310796"/>
          </a:xfrm>
          <a:prstGeom prst="bentConnector3">
            <a:avLst>
              <a:gd name="adj1" fmla="val 40237"/>
            </a:avLst>
          </a:prstGeom>
          <a:ln w="38100">
            <a:solidFill>
              <a:srgbClr val="52BD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69">
            <a:extLst>
              <a:ext uri="{FF2B5EF4-FFF2-40B4-BE49-F238E27FC236}">
                <a16:creationId xmlns:a16="http://schemas.microsoft.com/office/drawing/2014/main" id="{3F60A6D2-BF9B-67A8-C4CF-790D7B75F45F}"/>
              </a:ext>
            </a:extLst>
          </p:cNvPr>
          <p:cNvCxnSpPr>
            <a:cxnSpLocks/>
          </p:cNvCxnSpPr>
          <p:nvPr/>
        </p:nvCxnSpPr>
        <p:spPr>
          <a:xfrm>
            <a:off x="3393705" y="3360320"/>
            <a:ext cx="376198" cy="1963"/>
          </a:xfrm>
          <a:prstGeom prst="straightConnector1">
            <a:avLst/>
          </a:prstGeom>
          <a:ln w="38100">
            <a:solidFill>
              <a:srgbClr val="3B5C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69">
            <a:extLst>
              <a:ext uri="{FF2B5EF4-FFF2-40B4-BE49-F238E27FC236}">
                <a16:creationId xmlns:a16="http://schemas.microsoft.com/office/drawing/2014/main" id="{09843703-B87D-E0D3-0DAC-D7DA753786AC}"/>
              </a:ext>
            </a:extLst>
          </p:cNvPr>
          <p:cNvCxnSpPr>
            <a:cxnSpLocks/>
          </p:cNvCxnSpPr>
          <p:nvPr/>
        </p:nvCxnSpPr>
        <p:spPr>
          <a:xfrm>
            <a:off x="1300132" y="2662846"/>
            <a:ext cx="2460537" cy="137782"/>
          </a:xfrm>
          <a:prstGeom prst="bentConnector3">
            <a:avLst>
              <a:gd name="adj1" fmla="val 20744"/>
            </a:avLst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8682C4D-B36D-12A8-F901-C7A84AEFFC22}"/>
              </a:ext>
            </a:extLst>
          </p:cNvPr>
          <p:cNvGrpSpPr/>
          <p:nvPr/>
        </p:nvGrpSpPr>
        <p:grpSpPr>
          <a:xfrm>
            <a:off x="2914057" y="3187476"/>
            <a:ext cx="487607" cy="369468"/>
            <a:chOff x="-861758" y="2391680"/>
            <a:chExt cx="651939" cy="493986"/>
          </a:xfrm>
        </p:grpSpPr>
        <p:sp>
          <p:nvSpPr>
            <p:cNvPr id="114" name="Isosceles Triangle 113">
              <a:extLst>
                <a:ext uri="{FF2B5EF4-FFF2-40B4-BE49-F238E27FC236}">
                  <a16:creationId xmlns:a16="http://schemas.microsoft.com/office/drawing/2014/main" id="{BA523214-9D6C-FEB5-33DC-BAE16B9B92EC}"/>
                </a:ext>
              </a:extLst>
            </p:cNvPr>
            <p:cNvSpPr/>
            <p:nvPr/>
          </p:nvSpPr>
          <p:spPr>
            <a:xfrm rot="5400000">
              <a:off x="-882033" y="2411955"/>
              <a:ext cx="493986" cy="453435"/>
            </a:xfrm>
            <a:prstGeom prst="triangle">
              <a:avLst/>
            </a:prstGeom>
            <a:noFill/>
            <a:ln w="38100">
              <a:solidFill>
                <a:srgbClr val="3B5C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86313DC-74B5-9974-D96F-D38F8CD31A36}"/>
                </a:ext>
              </a:extLst>
            </p:cNvPr>
            <p:cNvSpPr/>
            <p:nvPr/>
          </p:nvSpPr>
          <p:spPr>
            <a:xfrm>
              <a:off x="-377984" y="2540808"/>
              <a:ext cx="168165" cy="168165"/>
            </a:xfrm>
            <a:prstGeom prst="ellipse">
              <a:avLst/>
            </a:prstGeom>
            <a:noFill/>
            <a:ln w="38100">
              <a:solidFill>
                <a:srgbClr val="3B5C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118" name="Connector: Elbow 69">
            <a:extLst>
              <a:ext uri="{FF2B5EF4-FFF2-40B4-BE49-F238E27FC236}">
                <a16:creationId xmlns:a16="http://schemas.microsoft.com/office/drawing/2014/main" id="{11BE4675-6A65-02EF-D094-4DE2BF48187E}"/>
              </a:ext>
            </a:extLst>
          </p:cNvPr>
          <p:cNvCxnSpPr>
            <a:cxnSpLocks/>
          </p:cNvCxnSpPr>
          <p:nvPr/>
        </p:nvCxnSpPr>
        <p:spPr>
          <a:xfrm>
            <a:off x="3384874" y="3952459"/>
            <a:ext cx="376198" cy="1963"/>
          </a:xfrm>
          <a:prstGeom prst="straightConnector1">
            <a:avLst/>
          </a:prstGeom>
          <a:ln w="38100">
            <a:solidFill>
              <a:srgbClr val="3B5C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23">
            <a:extLst>
              <a:ext uri="{FF2B5EF4-FFF2-40B4-BE49-F238E27FC236}">
                <a16:creationId xmlns:a16="http://schemas.microsoft.com/office/drawing/2014/main" id="{7D35A370-5BC8-568E-A601-4F4EC3B6B628}"/>
              </a:ext>
            </a:extLst>
          </p:cNvPr>
          <p:cNvCxnSpPr>
            <a:cxnSpLocks/>
            <a:stCxn id="117" idx="3"/>
            <a:endCxn id="120" idx="1"/>
          </p:cNvCxnSpPr>
          <p:nvPr/>
        </p:nvCxnSpPr>
        <p:spPr>
          <a:xfrm flipV="1">
            <a:off x="4641816" y="4213543"/>
            <a:ext cx="620678" cy="5487"/>
          </a:xfrm>
          <a:prstGeom prst="straightConnector1">
            <a:avLst/>
          </a:prstGeom>
          <a:ln w="38100">
            <a:solidFill>
              <a:srgbClr val="3B5C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D915ABCF-A5D2-A7F8-DC40-577880831459}"/>
              </a:ext>
            </a:extLst>
          </p:cNvPr>
          <p:cNvSpPr/>
          <p:nvPr/>
        </p:nvSpPr>
        <p:spPr>
          <a:xfrm>
            <a:off x="5262494" y="4020288"/>
            <a:ext cx="725537" cy="386509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B5C95"/>
                </a:solidFill>
              </a:rPr>
              <a:t>BM3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FA421569-140F-D2C5-B2A6-04484498945B}"/>
              </a:ext>
            </a:extLst>
          </p:cNvPr>
          <p:cNvSpPr/>
          <p:nvPr/>
        </p:nvSpPr>
        <p:spPr>
          <a:xfrm>
            <a:off x="270465" y="4161152"/>
            <a:ext cx="1059484" cy="357236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52BDEC"/>
                </a:solidFill>
              </a:rPr>
              <a:t>Input 2</a:t>
            </a:r>
          </a:p>
        </p:txBody>
      </p:sp>
      <p:cxnSp>
        <p:nvCxnSpPr>
          <p:cNvPr id="123" name="Connector: Elbow 46">
            <a:extLst>
              <a:ext uri="{FF2B5EF4-FFF2-40B4-BE49-F238E27FC236}">
                <a16:creationId xmlns:a16="http://schemas.microsoft.com/office/drawing/2014/main" id="{2BA4DD41-091B-0495-FD6F-F7745B8E97A6}"/>
              </a:ext>
            </a:extLst>
          </p:cNvPr>
          <p:cNvCxnSpPr>
            <a:cxnSpLocks/>
          </p:cNvCxnSpPr>
          <p:nvPr/>
        </p:nvCxnSpPr>
        <p:spPr>
          <a:xfrm flipV="1">
            <a:off x="1300132" y="2139398"/>
            <a:ext cx="2460537" cy="2206488"/>
          </a:xfrm>
          <a:prstGeom prst="bentConnector3">
            <a:avLst>
              <a:gd name="adj1" fmla="val 39264"/>
            </a:avLst>
          </a:prstGeom>
          <a:ln w="38100">
            <a:solidFill>
              <a:srgbClr val="52BD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or: Elbow 69">
            <a:extLst>
              <a:ext uri="{FF2B5EF4-FFF2-40B4-BE49-F238E27FC236}">
                <a16:creationId xmlns:a16="http://schemas.microsoft.com/office/drawing/2014/main" id="{0C93C5F8-42E7-DAF4-A355-43539215894A}"/>
              </a:ext>
            </a:extLst>
          </p:cNvPr>
          <p:cNvCxnSpPr>
            <a:cxnSpLocks/>
            <a:endCxn id="127" idx="3"/>
          </p:cNvCxnSpPr>
          <p:nvPr/>
        </p:nvCxnSpPr>
        <p:spPr>
          <a:xfrm>
            <a:off x="1300132" y="2662846"/>
            <a:ext cx="1597136" cy="1294663"/>
          </a:xfrm>
          <a:prstGeom prst="bentConnector3">
            <a:avLst>
              <a:gd name="adj1" fmla="val 32019"/>
            </a:avLst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D31764E-8408-6577-4212-AE245CA95F0B}"/>
              </a:ext>
            </a:extLst>
          </p:cNvPr>
          <p:cNvGrpSpPr/>
          <p:nvPr/>
        </p:nvGrpSpPr>
        <p:grpSpPr>
          <a:xfrm>
            <a:off x="2897267" y="3772775"/>
            <a:ext cx="487607" cy="369468"/>
            <a:chOff x="-861758" y="2391680"/>
            <a:chExt cx="651939" cy="493986"/>
          </a:xfrm>
        </p:grpSpPr>
        <p:sp>
          <p:nvSpPr>
            <p:cNvPr id="127" name="Isosceles Triangle 126">
              <a:extLst>
                <a:ext uri="{FF2B5EF4-FFF2-40B4-BE49-F238E27FC236}">
                  <a16:creationId xmlns:a16="http://schemas.microsoft.com/office/drawing/2014/main" id="{BABE9EA4-F0DC-03D5-F3B2-502D744C76E8}"/>
                </a:ext>
              </a:extLst>
            </p:cNvPr>
            <p:cNvSpPr/>
            <p:nvPr/>
          </p:nvSpPr>
          <p:spPr>
            <a:xfrm rot="5400000">
              <a:off x="-882033" y="2411955"/>
              <a:ext cx="493986" cy="453435"/>
            </a:xfrm>
            <a:prstGeom prst="triangle">
              <a:avLst/>
            </a:prstGeom>
            <a:noFill/>
            <a:ln w="38100">
              <a:solidFill>
                <a:srgbClr val="3B5C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CC9A5A8-C048-6431-D9A9-7D6057B42D0E}"/>
                </a:ext>
              </a:extLst>
            </p:cNvPr>
            <p:cNvSpPr/>
            <p:nvPr/>
          </p:nvSpPr>
          <p:spPr>
            <a:xfrm>
              <a:off x="-377984" y="2540808"/>
              <a:ext cx="168165" cy="168165"/>
            </a:xfrm>
            <a:prstGeom prst="ellipse">
              <a:avLst/>
            </a:prstGeom>
            <a:noFill/>
            <a:ln w="38100">
              <a:solidFill>
                <a:srgbClr val="3B5C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134" name="Connector: Elbow 69">
            <a:extLst>
              <a:ext uri="{FF2B5EF4-FFF2-40B4-BE49-F238E27FC236}">
                <a16:creationId xmlns:a16="http://schemas.microsoft.com/office/drawing/2014/main" id="{C9C1F3E6-A248-CC9B-2B4A-745C2514139E}"/>
              </a:ext>
            </a:extLst>
          </p:cNvPr>
          <p:cNvCxnSpPr>
            <a:cxnSpLocks/>
          </p:cNvCxnSpPr>
          <p:nvPr/>
        </p:nvCxnSpPr>
        <p:spPr>
          <a:xfrm>
            <a:off x="3388314" y="5081530"/>
            <a:ext cx="376198" cy="1963"/>
          </a:xfrm>
          <a:prstGeom prst="straightConnector1">
            <a:avLst/>
          </a:prstGeom>
          <a:ln w="38100">
            <a:solidFill>
              <a:srgbClr val="3B5C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23">
            <a:extLst>
              <a:ext uri="{FF2B5EF4-FFF2-40B4-BE49-F238E27FC236}">
                <a16:creationId xmlns:a16="http://schemas.microsoft.com/office/drawing/2014/main" id="{4E93D9C0-AB5E-F330-55A4-8A2713CBEAAE}"/>
              </a:ext>
            </a:extLst>
          </p:cNvPr>
          <p:cNvCxnSpPr>
            <a:cxnSpLocks/>
            <a:stCxn id="133" idx="3"/>
            <a:endCxn id="136" idx="1"/>
          </p:cNvCxnSpPr>
          <p:nvPr/>
        </p:nvCxnSpPr>
        <p:spPr>
          <a:xfrm flipV="1">
            <a:off x="4645256" y="5342614"/>
            <a:ext cx="620678" cy="5487"/>
          </a:xfrm>
          <a:prstGeom prst="straightConnector1">
            <a:avLst/>
          </a:prstGeom>
          <a:ln w="38100">
            <a:solidFill>
              <a:srgbClr val="3B5C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DBE265EF-CEB1-0607-A46E-9D827C27DBD0}"/>
              </a:ext>
            </a:extLst>
          </p:cNvPr>
          <p:cNvSpPr/>
          <p:nvPr/>
        </p:nvSpPr>
        <p:spPr>
          <a:xfrm>
            <a:off x="5265934" y="5149359"/>
            <a:ext cx="725537" cy="386509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B5C95"/>
                </a:solidFill>
              </a:rPr>
              <a:t>BM4</a:t>
            </a:r>
          </a:p>
        </p:txBody>
      </p:sp>
      <p:cxnSp>
        <p:nvCxnSpPr>
          <p:cNvPr id="139" name="Connector: Elbow 46">
            <a:extLst>
              <a:ext uri="{FF2B5EF4-FFF2-40B4-BE49-F238E27FC236}">
                <a16:creationId xmlns:a16="http://schemas.microsoft.com/office/drawing/2014/main" id="{E83BDC8F-AF30-BD18-6F7B-7BC702C96A3D}"/>
              </a:ext>
            </a:extLst>
          </p:cNvPr>
          <p:cNvCxnSpPr>
            <a:cxnSpLocks/>
          </p:cNvCxnSpPr>
          <p:nvPr/>
        </p:nvCxnSpPr>
        <p:spPr>
          <a:xfrm>
            <a:off x="1300132" y="4345886"/>
            <a:ext cx="2467183" cy="108529"/>
          </a:xfrm>
          <a:prstGeom prst="bentConnector3">
            <a:avLst>
              <a:gd name="adj1" fmla="val 39087"/>
            </a:avLst>
          </a:prstGeom>
          <a:ln w="38100">
            <a:solidFill>
              <a:srgbClr val="52BD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69">
            <a:extLst>
              <a:ext uri="{FF2B5EF4-FFF2-40B4-BE49-F238E27FC236}">
                <a16:creationId xmlns:a16="http://schemas.microsoft.com/office/drawing/2014/main" id="{713708F8-BCE9-552F-BD11-1AE75AFB0CD6}"/>
              </a:ext>
            </a:extLst>
          </p:cNvPr>
          <p:cNvCxnSpPr>
            <a:cxnSpLocks/>
          </p:cNvCxnSpPr>
          <p:nvPr/>
        </p:nvCxnSpPr>
        <p:spPr>
          <a:xfrm>
            <a:off x="3392824" y="5644792"/>
            <a:ext cx="376198" cy="1963"/>
          </a:xfrm>
          <a:prstGeom prst="straightConnector1">
            <a:avLst/>
          </a:prstGeom>
          <a:ln w="38100">
            <a:solidFill>
              <a:srgbClr val="3B5C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EDFA639-228D-D105-7674-250011274DA3}"/>
              </a:ext>
            </a:extLst>
          </p:cNvPr>
          <p:cNvGrpSpPr/>
          <p:nvPr/>
        </p:nvGrpSpPr>
        <p:grpSpPr>
          <a:xfrm>
            <a:off x="2900707" y="4901846"/>
            <a:ext cx="487607" cy="369468"/>
            <a:chOff x="-861758" y="2391680"/>
            <a:chExt cx="651939" cy="493986"/>
          </a:xfrm>
        </p:grpSpPr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002B5652-05DB-6F01-B686-910A5CDEB8F7}"/>
                </a:ext>
              </a:extLst>
            </p:cNvPr>
            <p:cNvSpPr/>
            <p:nvPr/>
          </p:nvSpPr>
          <p:spPr>
            <a:xfrm rot="5400000">
              <a:off x="-882033" y="2411955"/>
              <a:ext cx="493986" cy="453435"/>
            </a:xfrm>
            <a:prstGeom prst="triangle">
              <a:avLst/>
            </a:prstGeom>
            <a:noFill/>
            <a:ln w="38100">
              <a:solidFill>
                <a:srgbClr val="3B5C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30AFA800-EBA0-5D9E-0EA1-92987F29FA71}"/>
                </a:ext>
              </a:extLst>
            </p:cNvPr>
            <p:cNvSpPr/>
            <p:nvPr/>
          </p:nvSpPr>
          <p:spPr>
            <a:xfrm>
              <a:off x="-377984" y="2540808"/>
              <a:ext cx="168165" cy="168165"/>
            </a:xfrm>
            <a:prstGeom prst="ellipse">
              <a:avLst/>
            </a:prstGeom>
            <a:noFill/>
            <a:ln w="38100">
              <a:solidFill>
                <a:srgbClr val="3B5C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E17FD5C-9E7D-1126-9C1B-07BA217168B5}"/>
              </a:ext>
            </a:extLst>
          </p:cNvPr>
          <p:cNvGrpSpPr/>
          <p:nvPr/>
        </p:nvGrpSpPr>
        <p:grpSpPr>
          <a:xfrm>
            <a:off x="2913176" y="5471948"/>
            <a:ext cx="487607" cy="369468"/>
            <a:chOff x="-861758" y="2391680"/>
            <a:chExt cx="651939" cy="493986"/>
          </a:xfrm>
        </p:grpSpPr>
        <p:sp>
          <p:nvSpPr>
            <p:cNvPr id="146" name="Isosceles Triangle 145">
              <a:extLst>
                <a:ext uri="{FF2B5EF4-FFF2-40B4-BE49-F238E27FC236}">
                  <a16:creationId xmlns:a16="http://schemas.microsoft.com/office/drawing/2014/main" id="{89275560-0264-25C7-AA79-ECF74D626B7F}"/>
                </a:ext>
              </a:extLst>
            </p:cNvPr>
            <p:cNvSpPr/>
            <p:nvPr/>
          </p:nvSpPr>
          <p:spPr>
            <a:xfrm rot="5400000">
              <a:off x="-882033" y="2411955"/>
              <a:ext cx="493986" cy="453435"/>
            </a:xfrm>
            <a:prstGeom prst="triangle">
              <a:avLst/>
            </a:prstGeom>
            <a:noFill/>
            <a:ln w="38100">
              <a:solidFill>
                <a:srgbClr val="3B5C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364F47E8-35BA-D9F5-F59E-20341F2E4C78}"/>
                </a:ext>
              </a:extLst>
            </p:cNvPr>
            <p:cNvSpPr/>
            <p:nvPr/>
          </p:nvSpPr>
          <p:spPr>
            <a:xfrm>
              <a:off x="-377984" y="2540808"/>
              <a:ext cx="168165" cy="168165"/>
            </a:xfrm>
            <a:prstGeom prst="ellipse">
              <a:avLst/>
            </a:prstGeom>
            <a:noFill/>
            <a:ln w="38100">
              <a:solidFill>
                <a:srgbClr val="3B5C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92DBCE8D-1FD3-F3DA-9741-DC9EE62984DA}"/>
              </a:ext>
            </a:extLst>
          </p:cNvPr>
          <p:cNvSpPr/>
          <p:nvPr/>
        </p:nvSpPr>
        <p:spPr>
          <a:xfrm>
            <a:off x="262978" y="2517805"/>
            <a:ext cx="1023803" cy="28282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Input 1</a:t>
            </a:r>
          </a:p>
        </p:txBody>
      </p:sp>
      <p:cxnSp>
        <p:nvCxnSpPr>
          <p:cNvPr id="158" name="Connector: Elbow 46">
            <a:extLst>
              <a:ext uri="{FF2B5EF4-FFF2-40B4-BE49-F238E27FC236}">
                <a16:creationId xmlns:a16="http://schemas.microsoft.com/office/drawing/2014/main" id="{AF722970-F047-DFC1-CD5B-E9CB9F56AE33}"/>
              </a:ext>
            </a:extLst>
          </p:cNvPr>
          <p:cNvCxnSpPr>
            <a:cxnSpLocks/>
            <a:endCxn id="114" idx="3"/>
          </p:cNvCxnSpPr>
          <p:nvPr/>
        </p:nvCxnSpPr>
        <p:spPr>
          <a:xfrm flipV="1">
            <a:off x="1300132" y="3372210"/>
            <a:ext cx="1613926" cy="973676"/>
          </a:xfrm>
          <a:prstGeom prst="bentConnector3">
            <a:avLst>
              <a:gd name="adj1" fmla="val 59758"/>
            </a:avLst>
          </a:prstGeom>
          <a:ln w="38100">
            <a:solidFill>
              <a:srgbClr val="52BD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2318662F-9430-AB37-C48E-72B85E35D9E9}"/>
              </a:ext>
            </a:extLst>
          </p:cNvPr>
          <p:cNvSpPr/>
          <p:nvPr/>
        </p:nvSpPr>
        <p:spPr>
          <a:xfrm>
            <a:off x="3763875" y="1430775"/>
            <a:ext cx="877941" cy="972261"/>
          </a:xfrm>
          <a:prstGeom prst="roundRect">
            <a:avLst>
              <a:gd name="adj" fmla="val 13085"/>
            </a:avLst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3B5C95"/>
                </a:solidFill>
              </a:rPr>
              <a:t>adder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35A147D4-BF9B-3BEF-A076-78F96AB4F13A}"/>
              </a:ext>
            </a:extLst>
          </p:cNvPr>
          <p:cNvSpPr/>
          <p:nvPr/>
        </p:nvSpPr>
        <p:spPr>
          <a:xfrm>
            <a:off x="3768196" y="2577498"/>
            <a:ext cx="877941" cy="972261"/>
          </a:xfrm>
          <a:prstGeom prst="roundRect">
            <a:avLst>
              <a:gd name="adj" fmla="val 13085"/>
            </a:avLst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3B5C95"/>
                </a:solidFill>
              </a:rPr>
              <a:t>adder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CBD00125-F84D-49F5-25AD-E04FE0D560C9}"/>
              </a:ext>
            </a:extLst>
          </p:cNvPr>
          <p:cNvSpPr/>
          <p:nvPr/>
        </p:nvSpPr>
        <p:spPr>
          <a:xfrm>
            <a:off x="3763875" y="3732899"/>
            <a:ext cx="877941" cy="972261"/>
          </a:xfrm>
          <a:prstGeom prst="roundRect">
            <a:avLst>
              <a:gd name="adj" fmla="val 13085"/>
            </a:avLst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3B5C95"/>
                </a:solidFill>
              </a:rPr>
              <a:t>adder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D1F414DA-6455-C628-B10F-C3701E0BBD3C}"/>
              </a:ext>
            </a:extLst>
          </p:cNvPr>
          <p:cNvSpPr/>
          <p:nvPr/>
        </p:nvSpPr>
        <p:spPr>
          <a:xfrm>
            <a:off x="3767315" y="4861970"/>
            <a:ext cx="877941" cy="972261"/>
          </a:xfrm>
          <a:prstGeom prst="roundRect">
            <a:avLst>
              <a:gd name="adj" fmla="val 13085"/>
            </a:avLst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3B5C95"/>
                </a:solidFill>
              </a:rPr>
              <a:t>adder</a:t>
            </a:r>
          </a:p>
        </p:txBody>
      </p:sp>
      <p:sp>
        <p:nvSpPr>
          <p:cNvPr id="44" name="Rectangle 43">
            <a:hlinkClick r:id="rId3" action="ppaction://hlinksldjump"/>
            <a:extLst>
              <a:ext uri="{FF2B5EF4-FFF2-40B4-BE49-F238E27FC236}">
                <a16:creationId xmlns:a16="http://schemas.microsoft.com/office/drawing/2014/main" id="{C05824D3-C6BC-CE56-4F62-582B4413AAC9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0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3FE183-00F5-E490-98FC-0B3CD046CF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151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23639-AC05-F689-2AAE-CB05B56E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BMU - Ported</a:t>
            </a: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EF7FA848-0702-03BA-E676-2A66BD294E9F}"/>
              </a:ext>
            </a:extLst>
          </p:cNvPr>
          <p:cNvSpPr/>
          <p:nvPr/>
        </p:nvSpPr>
        <p:spPr>
          <a:xfrm>
            <a:off x="798001" y="1163715"/>
            <a:ext cx="7850222" cy="4809422"/>
          </a:xfrm>
          <a:prstGeom prst="roundRect">
            <a:avLst>
              <a:gd name="adj" fmla="val 4177"/>
            </a:avLst>
          </a:prstGeom>
          <a:solidFill>
            <a:srgbClr val="FAFAF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3B5C95"/>
              </a:solidFill>
            </a:endParaRPr>
          </a:p>
        </p:txBody>
      </p:sp>
      <p:cxnSp>
        <p:nvCxnSpPr>
          <p:cNvPr id="137" name="Connector: Elbow 123">
            <a:extLst>
              <a:ext uri="{FF2B5EF4-FFF2-40B4-BE49-F238E27FC236}">
                <a16:creationId xmlns:a16="http://schemas.microsoft.com/office/drawing/2014/main" id="{5C905FF7-BA83-7D75-FE99-96676B3F2CE6}"/>
              </a:ext>
            </a:extLst>
          </p:cNvPr>
          <p:cNvCxnSpPr>
            <a:cxnSpLocks/>
            <a:stCxn id="136" idx="3"/>
            <a:endCxn id="138" idx="1"/>
          </p:cNvCxnSpPr>
          <p:nvPr/>
        </p:nvCxnSpPr>
        <p:spPr>
          <a:xfrm flipV="1">
            <a:off x="6995463" y="1946144"/>
            <a:ext cx="620679" cy="5487"/>
          </a:xfrm>
          <a:prstGeom prst="straightConnector1">
            <a:avLst/>
          </a:prstGeom>
          <a:ln w="38100">
            <a:solidFill>
              <a:srgbClr val="3B5C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0CAD1F40-CA7F-7AD6-C10D-F6503E206E91}"/>
              </a:ext>
            </a:extLst>
          </p:cNvPr>
          <p:cNvSpPr/>
          <p:nvPr/>
        </p:nvSpPr>
        <p:spPr>
          <a:xfrm>
            <a:off x="7616142" y="1752889"/>
            <a:ext cx="725536" cy="386509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B5C95"/>
                </a:solidFill>
              </a:rPr>
              <a:t>BM1</a:t>
            </a:r>
          </a:p>
        </p:txBody>
      </p:sp>
      <p:cxnSp>
        <p:nvCxnSpPr>
          <p:cNvPr id="142" name="Connector: Elbow 123">
            <a:extLst>
              <a:ext uri="{FF2B5EF4-FFF2-40B4-BE49-F238E27FC236}">
                <a16:creationId xmlns:a16="http://schemas.microsoft.com/office/drawing/2014/main" id="{8FA7CF87-FB3E-31D4-08F7-B4084C00BBB9}"/>
              </a:ext>
            </a:extLst>
          </p:cNvPr>
          <p:cNvCxnSpPr>
            <a:cxnSpLocks/>
            <a:stCxn id="141" idx="3"/>
            <a:endCxn id="143" idx="1"/>
          </p:cNvCxnSpPr>
          <p:nvPr/>
        </p:nvCxnSpPr>
        <p:spPr>
          <a:xfrm>
            <a:off x="6999784" y="3098354"/>
            <a:ext cx="620679" cy="6378"/>
          </a:xfrm>
          <a:prstGeom prst="straightConnector1">
            <a:avLst/>
          </a:prstGeom>
          <a:ln w="38100">
            <a:solidFill>
              <a:srgbClr val="3B5C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250F32C7-AEA2-0BBD-D0F4-6AA614EB72A8}"/>
              </a:ext>
            </a:extLst>
          </p:cNvPr>
          <p:cNvSpPr/>
          <p:nvPr/>
        </p:nvSpPr>
        <p:spPr>
          <a:xfrm>
            <a:off x="7620463" y="2911477"/>
            <a:ext cx="725536" cy="386509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B5C95"/>
                </a:solidFill>
              </a:rPr>
              <a:t>BM2</a:t>
            </a:r>
          </a:p>
        </p:txBody>
      </p:sp>
      <p:cxnSp>
        <p:nvCxnSpPr>
          <p:cNvPr id="152" name="Connector: Elbow 123">
            <a:extLst>
              <a:ext uri="{FF2B5EF4-FFF2-40B4-BE49-F238E27FC236}">
                <a16:creationId xmlns:a16="http://schemas.microsoft.com/office/drawing/2014/main" id="{23509525-171A-556E-B9AA-796DBEA408F4}"/>
              </a:ext>
            </a:extLst>
          </p:cNvPr>
          <p:cNvCxnSpPr>
            <a:cxnSpLocks/>
            <a:stCxn id="150" idx="3"/>
            <a:endCxn id="153" idx="1"/>
          </p:cNvCxnSpPr>
          <p:nvPr/>
        </p:nvCxnSpPr>
        <p:spPr>
          <a:xfrm flipV="1">
            <a:off x="6995463" y="4248268"/>
            <a:ext cx="620679" cy="5487"/>
          </a:xfrm>
          <a:prstGeom prst="straightConnector1">
            <a:avLst/>
          </a:prstGeom>
          <a:ln w="38100">
            <a:solidFill>
              <a:srgbClr val="3B5C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956403DB-CA1C-A947-6F89-3A62CE38F5CA}"/>
              </a:ext>
            </a:extLst>
          </p:cNvPr>
          <p:cNvSpPr/>
          <p:nvPr/>
        </p:nvSpPr>
        <p:spPr>
          <a:xfrm>
            <a:off x="7616142" y="4055013"/>
            <a:ext cx="725536" cy="386509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B5C95"/>
                </a:solidFill>
              </a:rPr>
              <a:t>BM3</a:t>
            </a: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4835ABE1-294E-720E-148D-92EB46AED0EC}"/>
              </a:ext>
            </a:extLst>
          </p:cNvPr>
          <p:cNvSpPr/>
          <p:nvPr/>
        </p:nvSpPr>
        <p:spPr>
          <a:xfrm>
            <a:off x="763740" y="4251233"/>
            <a:ext cx="1059484" cy="357236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52BDEC"/>
                </a:solidFill>
              </a:rPr>
              <a:t>Input 2</a:t>
            </a:r>
          </a:p>
        </p:txBody>
      </p:sp>
      <p:cxnSp>
        <p:nvCxnSpPr>
          <p:cNvPr id="162" name="Connector: Elbow 123">
            <a:extLst>
              <a:ext uri="{FF2B5EF4-FFF2-40B4-BE49-F238E27FC236}">
                <a16:creationId xmlns:a16="http://schemas.microsoft.com/office/drawing/2014/main" id="{F1AB85D4-D577-46AD-5C8B-46ACADD32C0F}"/>
              </a:ext>
            </a:extLst>
          </p:cNvPr>
          <p:cNvCxnSpPr>
            <a:cxnSpLocks/>
            <a:stCxn id="160" idx="3"/>
            <a:endCxn id="163" idx="1"/>
          </p:cNvCxnSpPr>
          <p:nvPr/>
        </p:nvCxnSpPr>
        <p:spPr>
          <a:xfrm flipV="1">
            <a:off x="6998903" y="5377339"/>
            <a:ext cx="620679" cy="5487"/>
          </a:xfrm>
          <a:prstGeom prst="straightConnector1">
            <a:avLst/>
          </a:prstGeom>
          <a:ln w="38100">
            <a:solidFill>
              <a:srgbClr val="3B5C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D00DE5F0-787D-D97B-5B18-E2A1D97749E0}"/>
              </a:ext>
            </a:extLst>
          </p:cNvPr>
          <p:cNvSpPr/>
          <p:nvPr/>
        </p:nvSpPr>
        <p:spPr>
          <a:xfrm>
            <a:off x="7619582" y="5184084"/>
            <a:ext cx="725536" cy="386509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B5C95"/>
                </a:solidFill>
              </a:rPr>
              <a:t>BM4</a:t>
            </a: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8F685ECB-3E7B-F6CE-224D-0631C549A7E4}"/>
              </a:ext>
            </a:extLst>
          </p:cNvPr>
          <p:cNvSpPr/>
          <p:nvPr/>
        </p:nvSpPr>
        <p:spPr>
          <a:xfrm>
            <a:off x="754223" y="2552530"/>
            <a:ext cx="1023803" cy="28282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Input 1</a:t>
            </a: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9CA0AE5D-C6A4-BD84-2EF3-3C9665601618}"/>
              </a:ext>
            </a:extLst>
          </p:cNvPr>
          <p:cNvSpPr/>
          <p:nvPr/>
        </p:nvSpPr>
        <p:spPr>
          <a:xfrm>
            <a:off x="1972372" y="2359432"/>
            <a:ext cx="1681407" cy="676278"/>
          </a:xfrm>
          <a:prstGeom prst="roundRect">
            <a:avLst>
              <a:gd name="adj" fmla="val 13085"/>
            </a:avLst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De-puncturing</a:t>
            </a:r>
          </a:p>
        </p:txBody>
      </p:sp>
      <p:cxnSp>
        <p:nvCxnSpPr>
          <p:cNvPr id="175" name="Connector: Elbow 162">
            <a:extLst>
              <a:ext uri="{FF2B5EF4-FFF2-40B4-BE49-F238E27FC236}">
                <a16:creationId xmlns:a16="http://schemas.microsoft.com/office/drawing/2014/main" id="{9CFBB171-6CD7-8492-10DF-AD4C15058B54}"/>
              </a:ext>
            </a:extLst>
          </p:cNvPr>
          <p:cNvCxnSpPr>
            <a:cxnSpLocks/>
          </p:cNvCxnSpPr>
          <p:nvPr/>
        </p:nvCxnSpPr>
        <p:spPr>
          <a:xfrm>
            <a:off x="1715599" y="2697571"/>
            <a:ext cx="256773" cy="0"/>
          </a:xfrm>
          <a:prstGeom prst="straightConnector1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: Rounded Corners 175">
            <a:extLst>
              <a:ext uri="{FF2B5EF4-FFF2-40B4-BE49-F238E27FC236}">
                <a16:creationId xmlns:a16="http://schemas.microsoft.com/office/drawing/2014/main" id="{00BAA3CD-54E4-45F7-3D60-3A6DFE58583B}"/>
              </a:ext>
            </a:extLst>
          </p:cNvPr>
          <p:cNvSpPr/>
          <p:nvPr/>
        </p:nvSpPr>
        <p:spPr>
          <a:xfrm>
            <a:off x="1972372" y="4042472"/>
            <a:ext cx="1681407" cy="676278"/>
          </a:xfrm>
          <a:prstGeom prst="roundRect">
            <a:avLst>
              <a:gd name="adj" fmla="val 13085"/>
            </a:avLst>
          </a:prstGeom>
          <a:noFill/>
          <a:ln w="38100">
            <a:solidFill>
              <a:srgbClr val="52BD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52BDEC"/>
                </a:solidFill>
              </a:rPr>
              <a:t>De-puncturing</a:t>
            </a:r>
          </a:p>
        </p:txBody>
      </p:sp>
      <p:cxnSp>
        <p:nvCxnSpPr>
          <p:cNvPr id="177" name="Connector: Elbow 162">
            <a:extLst>
              <a:ext uri="{FF2B5EF4-FFF2-40B4-BE49-F238E27FC236}">
                <a16:creationId xmlns:a16="http://schemas.microsoft.com/office/drawing/2014/main" id="{43B8C0E6-BAFA-6EF7-F0D8-B0F1B49772C0}"/>
              </a:ext>
            </a:extLst>
          </p:cNvPr>
          <p:cNvCxnSpPr>
            <a:cxnSpLocks/>
          </p:cNvCxnSpPr>
          <p:nvPr/>
        </p:nvCxnSpPr>
        <p:spPr>
          <a:xfrm>
            <a:off x="1715599" y="4429851"/>
            <a:ext cx="256773" cy="0"/>
          </a:xfrm>
          <a:prstGeom prst="straightConnector1">
            <a:avLst/>
          </a:prstGeom>
          <a:ln w="38100">
            <a:solidFill>
              <a:srgbClr val="52BD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A2CF686A-3C23-E933-7ED7-379E4A2F90B7}"/>
              </a:ext>
            </a:extLst>
          </p:cNvPr>
          <p:cNvSpPr/>
          <p:nvPr/>
        </p:nvSpPr>
        <p:spPr>
          <a:xfrm>
            <a:off x="6117522" y="1465500"/>
            <a:ext cx="877941" cy="972261"/>
          </a:xfrm>
          <a:prstGeom prst="roundRect">
            <a:avLst>
              <a:gd name="adj" fmla="val 13085"/>
            </a:avLst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3B5C95"/>
                </a:solidFill>
              </a:rPr>
              <a:t>adder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F7211DAD-6C49-2C18-A0A5-FFEF3D51D63D}"/>
              </a:ext>
            </a:extLst>
          </p:cNvPr>
          <p:cNvSpPr/>
          <p:nvPr/>
        </p:nvSpPr>
        <p:spPr>
          <a:xfrm>
            <a:off x="6121843" y="2612223"/>
            <a:ext cx="877941" cy="972261"/>
          </a:xfrm>
          <a:prstGeom prst="roundRect">
            <a:avLst>
              <a:gd name="adj" fmla="val 13085"/>
            </a:avLst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3B5C95"/>
                </a:solidFill>
              </a:rPr>
              <a:t>adder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0EF4DA89-9492-5154-CD55-A3A0541A080E}"/>
              </a:ext>
            </a:extLst>
          </p:cNvPr>
          <p:cNvSpPr/>
          <p:nvPr/>
        </p:nvSpPr>
        <p:spPr>
          <a:xfrm>
            <a:off x="6117522" y="3767624"/>
            <a:ext cx="877941" cy="972261"/>
          </a:xfrm>
          <a:prstGeom prst="roundRect">
            <a:avLst>
              <a:gd name="adj" fmla="val 13085"/>
            </a:avLst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3B5C95"/>
                </a:solidFill>
              </a:rPr>
              <a:t>adder</a:t>
            </a: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EA462254-B257-71F3-7EA4-E145160B3F72}"/>
              </a:ext>
            </a:extLst>
          </p:cNvPr>
          <p:cNvSpPr/>
          <p:nvPr/>
        </p:nvSpPr>
        <p:spPr>
          <a:xfrm>
            <a:off x="6120962" y="4896695"/>
            <a:ext cx="877941" cy="972261"/>
          </a:xfrm>
          <a:prstGeom prst="roundRect">
            <a:avLst>
              <a:gd name="adj" fmla="val 13085"/>
            </a:avLst>
          </a:prstGeom>
          <a:noFill/>
          <a:ln w="38100"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3B5C95"/>
                </a:solidFill>
              </a:rPr>
              <a:t>adder</a:t>
            </a:r>
          </a:p>
        </p:txBody>
      </p: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1B8F7ECB-473F-14BA-30A2-861D2A5011EB}"/>
              </a:ext>
            </a:extLst>
          </p:cNvPr>
          <p:cNvCxnSpPr>
            <a:cxnSpLocks/>
            <a:stCxn id="196" idx="3"/>
          </p:cNvCxnSpPr>
          <p:nvPr/>
        </p:nvCxnSpPr>
        <p:spPr>
          <a:xfrm rot="10800000">
            <a:off x="3647751" y="2690386"/>
            <a:ext cx="1600576" cy="2423734"/>
          </a:xfrm>
          <a:prstGeom prst="bentConnector3">
            <a:avLst>
              <a:gd name="adj1" fmla="val 68091"/>
            </a:avLst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69">
            <a:extLst>
              <a:ext uri="{FF2B5EF4-FFF2-40B4-BE49-F238E27FC236}">
                <a16:creationId xmlns:a16="http://schemas.microsoft.com/office/drawing/2014/main" id="{1D15DDCA-2668-1C06-F172-C9687DFEC5F3}"/>
              </a:ext>
            </a:extLst>
          </p:cNvPr>
          <p:cNvCxnSpPr>
            <a:cxnSpLocks/>
          </p:cNvCxnSpPr>
          <p:nvPr/>
        </p:nvCxnSpPr>
        <p:spPr>
          <a:xfrm flipV="1">
            <a:off x="3647751" y="1668613"/>
            <a:ext cx="2460537" cy="1021773"/>
          </a:xfrm>
          <a:prstGeom prst="bentConnector3">
            <a:avLst>
              <a:gd name="adj1" fmla="val 20744"/>
            </a:avLst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46">
            <a:extLst>
              <a:ext uri="{FF2B5EF4-FFF2-40B4-BE49-F238E27FC236}">
                <a16:creationId xmlns:a16="http://schemas.microsoft.com/office/drawing/2014/main" id="{44EBEE97-0AF7-D025-5A10-EABA44D230A4}"/>
              </a:ext>
            </a:extLst>
          </p:cNvPr>
          <p:cNvCxnSpPr>
            <a:cxnSpLocks/>
            <a:stCxn id="199" idx="3"/>
          </p:cNvCxnSpPr>
          <p:nvPr/>
        </p:nvCxnSpPr>
        <p:spPr>
          <a:xfrm rot="10800000">
            <a:off x="3647752" y="4373426"/>
            <a:ext cx="1613045" cy="1310796"/>
          </a:xfrm>
          <a:prstGeom prst="bentConnector3">
            <a:avLst>
              <a:gd name="adj1" fmla="val 40237"/>
            </a:avLst>
          </a:prstGeom>
          <a:ln w="38100">
            <a:solidFill>
              <a:srgbClr val="52BD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69">
            <a:extLst>
              <a:ext uri="{FF2B5EF4-FFF2-40B4-BE49-F238E27FC236}">
                <a16:creationId xmlns:a16="http://schemas.microsoft.com/office/drawing/2014/main" id="{92A4B45F-F0B8-BDA4-1D77-A6D376FE4418}"/>
              </a:ext>
            </a:extLst>
          </p:cNvPr>
          <p:cNvCxnSpPr>
            <a:cxnSpLocks/>
          </p:cNvCxnSpPr>
          <p:nvPr/>
        </p:nvCxnSpPr>
        <p:spPr>
          <a:xfrm>
            <a:off x="5741324" y="3387860"/>
            <a:ext cx="376198" cy="1963"/>
          </a:xfrm>
          <a:prstGeom prst="straightConnector1">
            <a:avLst/>
          </a:prstGeom>
          <a:ln w="38100">
            <a:solidFill>
              <a:srgbClr val="3B5C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ctor: Elbow 69">
            <a:extLst>
              <a:ext uri="{FF2B5EF4-FFF2-40B4-BE49-F238E27FC236}">
                <a16:creationId xmlns:a16="http://schemas.microsoft.com/office/drawing/2014/main" id="{F33510BD-D16E-B72B-6547-6731E756B0F1}"/>
              </a:ext>
            </a:extLst>
          </p:cNvPr>
          <p:cNvCxnSpPr>
            <a:cxnSpLocks/>
          </p:cNvCxnSpPr>
          <p:nvPr/>
        </p:nvCxnSpPr>
        <p:spPr>
          <a:xfrm>
            <a:off x="3647751" y="2690386"/>
            <a:ext cx="2460537" cy="137782"/>
          </a:xfrm>
          <a:prstGeom prst="bentConnector3">
            <a:avLst>
              <a:gd name="adj1" fmla="val 20744"/>
            </a:avLst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E5002D7B-23D2-5E4A-77ED-FFEB8D0EFB51}"/>
              </a:ext>
            </a:extLst>
          </p:cNvPr>
          <p:cNvGrpSpPr/>
          <p:nvPr/>
        </p:nvGrpSpPr>
        <p:grpSpPr>
          <a:xfrm>
            <a:off x="5261676" y="3215016"/>
            <a:ext cx="487607" cy="369468"/>
            <a:chOff x="-861758" y="2391680"/>
            <a:chExt cx="651939" cy="493986"/>
          </a:xfrm>
        </p:grpSpPr>
        <p:sp>
          <p:nvSpPr>
            <p:cNvPr id="184" name="Isosceles Triangle 183">
              <a:extLst>
                <a:ext uri="{FF2B5EF4-FFF2-40B4-BE49-F238E27FC236}">
                  <a16:creationId xmlns:a16="http://schemas.microsoft.com/office/drawing/2014/main" id="{B8B7FD24-D10A-25C5-0229-8EF690B073BB}"/>
                </a:ext>
              </a:extLst>
            </p:cNvPr>
            <p:cNvSpPr/>
            <p:nvPr/>
          </p:nvSpPr>
          <p:spPr>
            <a:xfrm rot="5400000">
              <a:off x="-882033" y="2411955"/>
              <a:ext cx="493986" cy="453435"/>
            </a:xfrm>
            <a:prstGeom prst="triangle">
              <a:avLst/>
            </a:prstGeom>
            <a:noFill/>
            <a:ln w="38100">
              <a:solidFill>
                <a:srgbClr val="3B5C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A9BCA0D-5FB9-FB06-2330-40F210203750}"/>
                </a:ext>
              </a:extLst>
            </p:cNvPr>
            <p:cNvSpPr/>
            <p:nvPr/>
          </p:nvSpPr>
          <p:spPr>
            <a:xfrm>
              <a:off x="-377984" y="2540808"/>
              <a:ext cx="168165" cy="168165"/>
            </a:xfrm>
            <a:prstGeom prst="ellipse">
              <a:avLst/>
            </a:prstGeom>
            <a:noFill/>
            <a:ln w="38100">
              <a:solidFill>
                <a:srgbClr val="3B5C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186" name="Connector: Elbow 69">
            <a:extLst>
              <a:ext uri="{FF2B5EF4-FFF2-40B4-BE49-F238E27FC236}">
                <a16:creationId xmlns:a16="http://schemas.microsoft.com/office/drawing/2014/main" id="{A23A5AE0-E9CF-C49B-C255-6C92909F7D60}"/>
              </a:ext>
            </a:extLst>
          </p:cNvPr>
          <p:cNvCxnSpPr>
            <a:cxnSpLocks/>
          </p:cNvCxnSpPr>
          <p:nvPr/>
        </p:nvCxnSpPr>
        <p:spPr>
          <a:xfrm>
            <a:off x="5732493" y="3979999"/>
            <a:ext cx="376198" cy="1963"/>
          </a:xfrm>
          <a:prstGeom prst="straightConnector1">
            <a:avLst/>
          </a:prstGeom>
          <a:ln w="38100">
            <a:solidFill>
              <a:srgbClr val="3B5C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46">
            <a:extLst>
              <a:ext uri="{FF2B5EF4-FFF2-40B4-BE49-F238E27FC236}">
                <a16:creationId xmlns:a16="http://schemas.microsoft.com/office/drawing/2014/main" id="{4E9E0C03-9B78-E7C2-A954-E7A83F0CA77C}"/>
              </a:ext>
            </a:extLst>
          </p:cNvPr>
          <p:cNvCxnSpPr>
            <a:cxnSpLocks/>
          </p:cNvCxnSpPr>
          <p:nvPr/>
        </p:nvCxnSpPr>
        <p:spPr>
          <a:xfrm flipV="1">
            <a:off x="3647751" y="2166938"/>
            <a:ext cx="2460537" cy="2206488"/>
          </a:xfrm>
          <a:prstGeom prst="bentConnector3">
            <a:avLst>
              <a:gd name="adj1" fmla="val 39264"/>
            </a:avLst>
          </a:prstGeom>
          <a:ln w="38100">
            <a:solidFill>
              <a:srgbClr val="52BD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nector: Elbow 69">
            <a:extLst>
              <a:ext uri="{FF2B5EF4-FFF2-40B4-BE49-F238E27FC236}">
                <a16:creationId xmlns:a16="http://schemas.microsoft.com/office/drawing/2014/main" id="{862AB356-4D54-85F6-9B7D-0F17625C1B90}"/>
              </a:ext>
            </a:extLst>
          </p:cNvPr>
          <p:cNvCxnSpPr>
            <a:cxnSpLocks/>
            <a:endCxn id="190" idx="3"/>
          </p:cNvCxnSpPr>
          <p:nvPr/>
        </p:nvCxnSpPr>
        <p:spPr>
          <a:xfrm>
            <a:off x="3647751" y="2690386"/>
            <a:ext cx="1597136" cy="1294663"/>
          </a:xfrm>
          <a:prstGeom prst="bentConnector3">
            <a:avLst>
              <a:gd name="adj1" fmla="val 32019"/>
            </a:avLst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CF782C1-2086-3A16-3062-0A0F0320F08D}"/>
              </a:ext>
            </a:extLst>
          </p:cNvPr>
          <p:cNvGrpSpPr/>
          <p:nvPr/>
        </p:nvGrpSpPr>
        <p:grpSpPr>
          <a:xfrm>
            <a:off x="5244886" y="3800315"/>
            <a:ext cx="487607" cy="369468"/>
            <a:chOff x="-861758" y="2391680"/>
            <a:chExt cx="651939" cy="493986"/>
          </a:xfrm>
        </p:grpSpPr>
        <p:sp>
          <p:nvSpPr>
            <p:cNvPr id="190" name="Isosceles Triangle 189">
              <a:extLst>
                <a:ext uri="{FF2B5EF4-FFF2-40B4-BE49-F238E27FC236}">
                  <a16:creationId xmlns:a16="http://schemas.microsoft.com/office/drawing/2014/main" id="{FA823CFF-4448-65B9-907E-644B6F35D220}"/>
                </a:ext>
              </a:extLst>
            </p:cNvPr>
            <p:cNvSpPr/>
            <p:nvPr/>
          </p:nvSpPr>
          <p:spPr>
            <a:xfrm rot="5400000">
              <a:off x="-882033" y="2411955"/>
              <a:ext cx="493986" cy="453435"/>
            </a:xfrm>
            <a:prstGeom prst="triangle">
              <a:avLst/>
            </a:prstGeom>
            <a:noFill/>
            <a:ln w="38100">
              <a:solidFill>
                <a:srgbClr val="3B5C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72858A3A-9FCA-7DDA-6195-97EBDC4A9641}"/>
                </a:ext>
              </a:extLst>
            </p:cNvPr>
            <p:cNvSpPr/>
            <p:nvPr/>
          </p:nvSpPr>
          <p:spPr>
            <a:xfrm>
              <a:off x="-377984" y="2540808"/>
              <a:ext cx="168165" cy="168165"/>
            </a:xfrm>
            <a:prstGeom prst="ellipse">
              <a:avLst/>
            </a:prstGeom>
            <a:noFill/>
            <a:ln w="38100">
              <a:solidFill>
                <a:srgbClr val="3B5C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192" name="Connector: Elbow 69">
            <a:extLst>
              <a:ext uri="{FF2B5EF4-FFF2-40B4-BE49-F238E27FC236}">
                <a16:creationId xmlns:a16="http://schemas.microsoft.com/office/drawing/2014/main" id="{88A2D594-995C-1CFC-B7CB-E4AB721CA1E1}"/>
              </a:ext>
            </a:extLst>
          </p:cNvPr>
          <p:cNvCxnSpPr>
            <a:cxnSpLocks/>
          </p:cNvCxnSpPr>
          <p:nvPr/>
        </p:nvCxnSpPr>
        <p:spPr>
          <a:xfrm>
            <a:off x="5735933" y="5109070"/>
            <a:ext cx="376198" cy="1963"/>
          </a:xfrm>
          <a:prstGeom prst="straightConnector1">
            <a:avLst/>
          </a:prstGeom>
          <a:ln w="38100">
            <a:solidFill>
              <a:srgbClr val="3B5C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46">
            <a:extLst>
              <a:ext uri="{FF2B5EF4-FFF2-40B4-BE49-F238E27FC236}">
                <a16:creationId xmlns:a16="http://schemas.microsoft.com/office/drawing/2014/main" id="{508F84FE-F9B3-39C8-4B98-EFCDAED07023}"/>
              </a:ext>
            </a:extLst>
          </p:cNvPr>
          <p:cNvCxnSpPr>
            <a:cxnSpLocks/>
          </p:cNvCxnSpPr>
          <p:nvPr/>
        </p:nvCxnSpPr>
        <p:spPr>
          <a:xfrm>
            <a:off x="3647751" y="4373426"/>
            <a:ext cx="2467183" cy="108529"/>
          </a:xfrm>
          <a:prstGeom prst="bentConnector3">
            <a:avLst>
              <a:gd name="adj1" fmla="val 39087"/>
            </a:avLst>
          </a:prstGeom>
          <a:ln w="38100">
            <a:solidFill>
              <a:srgbClr val="52BD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or: Elbow 69">
            <a:extLst>
              <a:ext uri="{FF2B5EF4-FFF2-40B4-BE49-F238E27FC236}">
                <a16:creationId xmlns:a16="http://schemas.microsoft.com/office/drawing/2014/main" id="{60A69BED-7C97-59D7-A3EC-0F3AAEB23821}"/>
              </a:ext>
            </a:extLst>
          </p:cNvPr>
          <p:cNvCxnSpPr>
            <a:cxnSpLocks/>
          </p:cNvCxnSpPr>
          <p:nvPr/>
        </p:nvCxnSpPr>
        <p:spPr>
          <a:xfrm>
            <a:off x="5740443" y="5672332"/>
            <a:ext cx="376198" cy="1963"/>
          </a:xfrm>
          <a:prstGeom prst="straightConnector1">
            <a:avLst/>
          </a:prstGeom>
          <a:ln w="38100">
            <a:solidFill>
              <a:srgbClr val="3B5C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9E9688B5-3ED0-A2AE-0E04-AC4B4B37211C}"/>
              </a:ext>
            </a:extLst>
          </p:cNvPr>
          <p:cNvGrpSpPr/>
          <p:nvPr/>
        </p:nvGrpSpPr>
        <p:grpSpPr>
          <a:xfrm>
            <a:off x="5248326" y="4929386"/>
            <a:ext cx="487607" cy="369468"/>
            <a:chOff x="-861758" y="2391680"/>
            <a:chExt cx="651939" cy="493986"/>
          </a:xfrm>
        </p:grpSpPr>
        <p:sp>
          <p:nvSpPr>
            <p:cNvPr id="196" name="Isosceles Triangle 195">
              <a:extLst>
                <a:ext uri="{FF2B5EF4-FFF2-40B4-BE49-F238E27FC236}">
                  <a16:creationId xmlns:a16="http://schemas.microsoft.com/office/drawing/2014/main" id="{8F7D4C28-5E9B-50F9-C50A-A6C3A643DA62}"/>
                </a:ext>
              </a:extLst>
            </p:cNvPr>
            <p:cNvSpPr/>
            <p:nvPr/>
          </p:nvSpPr>
          <p:spPr>
            <a:xfrm rot="5400000">
              <a:off x="-882033" y="2411955"/>
              <a:ext cx="493986" cy="453435"/>
            </a:xfrm>
            <a:prstGeom prst="triangle">
              <a:avLst/>
            </a:prstGeom>
            <a:noFill/>
            <a:ln w="38100">
              <a:solidFill>
                <a:srgbClr val="3B5C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E1B89C68-C209-2BB4-0906-0F1711DDB474}"/>
                </a:ext>
              </a:extLst>
            </p:cNvPr>
            <p:cNvSpPr/>
            <p:nvPr/>
          </p:nvSpPr>
          <p:spPr>
            <a:xfrm>
              <a:off x="-377984" y="2540808"/>
              <a:ext cx="168165" cy="168165"/>
            </a:xfrm>
            <a:prstGeom prst="ellipse">
              <a:avLst/>
            </a:prstGeom>
            <a:noFill/>
            <a:ln w="38100">
              <a:solidFill>
                <a:srgbClr val="3B5C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D9B23262-F9DD-3D03-BECB-411A0CE35B9F}"/>
              </a:ext>
            </a:extLst>
          </p:cNvPr>
          <p:cNvGrpSpPr/>
          <p:nvPr/>
        </p:nvGrpSpPr>
        <p:grpSpPr>
          <a:xfrm>
            <a:off x="5260795" y="5499488"/>
            <a:ext cx="487607" cy="369468"/>
            <a:chOff x="-861758" y="2391680"/>
            <a:chExt cx="651939" cy="493986"/>
          </a:xfrm>
        </p:grpSpPr>
        <p:sp>
          <p:nvSpPr>
            <p:cNvPr id="199" name="Isosceles Triangle 198">
              <a:extLst>
                <a:ext uri="{FF2B5EF4-FFF2-40B4-BE49-F238E27FC236}">
                  <a16:creationId xmlns:a16="http://schemas.microsoft.com/office/drawing/2014/main" id="{78554ADE-3ED9-F41A-47D0-74258CF7F839}"/>
                </a:ext>
              </a:extLst>
            </p:cNvPr>
            <p:cNvSpPr/>
            <p:nvPr/>
          </p:nvSpPr>
          <p:spPr>
            <a:xfrm rot="5400000">
              <a:off x="-882033" y="2411955"/>
              <a:ext cx="493986" cy="453435"/>
            </a:xfrm>
            <a:prstGeom prst="triangle">
              <a:avLst/>
            </a:prstGeom>
            <a:noFill/>
            <a:ln w="38100">
              <a:solidFill>
                <a:srgbClr val="3B5C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2496AE5-ECED-5A4C-6954-E7616ECE8BA8}"/>
                </a:ext>
              </a:extLst>
            </p:cNvPr>
            <p:cNvSpPr/>
            <p:nvPr/>
          </p:nvSpPr>
          <p:spPr>
            <a:xfrm>
              <a:off x="-377984" y="2540808"/>
              <a:ext cx="168165" cy="168165"/>
            </a:xfrm>
            <a:prstGeom prst="ellipse">
              <a:avLst/>
            </a:prstGeom>
            <a:noFill/>
            <a:ln w="38100">
              <a:solidFill>
                <a:srgbClr val="3B5C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201" name="Connector: Elbow 46">
            <a:extLst>
              <a:ext uri="{FF2B5EF4-FFF2-40B4-BE49-F238E27FC236}">
                <a16:creationId xmlns:a16="http://schemas.microsoft.com/office/drawing/2014/main" id="{76E9725B-710F-0972-3BE3-3ADE3CAA680D}"/>
              </a:ext>
            </a:extLst>
          </p:cNvPr>
          <p:cNvCxnSpPr>
            <a:cxnSpLocks/>
            <a:endCxn id="184" idx="3"/>
          </p:cNvCxnSpPr>
          <p:nvPr/>
        </p:nvCxnSpPr>
        <p:spPr>
          <a:xfrm flipV="1">
            <a:off x="3647751" y="3399750"/>
            <a:ext cx="1613926" cy="973676"/>
          </a:xfrm>
          <a:prstGeom prst="bentConnector3">
            <a:avLst>
              <a:gd name="adj1" fmla="val 59758"/>
            </a:avLst>
          </a:prstGeom>
          <a:ln w="38100">
            <a:solidFill>
              <a:srgbClr val="52BD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hlinkClick r:id="rId2" action="ppaction://hlinksldjump"/>
            <a:extLst>
              <a:ext uri="{FF2B5EF4-FFF2-40B4-BE49-F238E27FC236}">
                <a16:creationId xmlns:a16="http://schemas.microsoft.com/office/drawing/2014/main" id="{87DA1BD5-33E9-4CBF-6E9E-3A817C80DCF2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69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  <p:bldP spid="176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ceae0d697_0_59"/>
          <p:cNvSpPr txBox="1">
            <a:spLocks noGrp="1"/>
          </p:cNvSpPr>
          <p:nvPr>
            <p:ph type="title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/>
              <a:t>Implementation</a:t>
            </a:r>
            <a:endParaRPr/>
          </a:p>
        </p:txBody>
      </p:sp>
      <p:sp>
        <p:nvSpPr>
          <p:cNvPr id="147" name="Google Shape;147;g11ceae0d697_0_59"/>
          <p:cNvSpPr txBox="1">
            <a:spLocks noGrp="1"/>
          </p:cNvSpPr>
          <p:nvPr>
            <p:ph type="body" idx="1"/>
          </p:nvPr>
        </p:nvSpPr>
        <p:spPr>
          <a:xfrm>
            <a:off x="576263" y="1655999"/>
            <a:ext cx="7991400" cy="4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5814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nl-BE" sz="3000" dirty="0">
                <a:solidFill>
                  <a:schemeClr val="dk2"/>
                </a:solidFill>
              </a:rPr>
              <a:t>Open source Viterbi decoder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Branch Metric Unit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Add–Compare–Select Unit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Survivor Management Unit</a:t>
            </a: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Reorder Unit</a:t>
            </a:r>
            <a:endParaRPr sz="3000" dirty="0">
              <a:solidFill>
                <a:schemeClr val="dk2"/>
              </a:solidFill>
            </a:endParaRPr>
          </a:p>
          <a:p>
            <a:pPr marL="457200" lvl="0" indent="-35814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nl-BE" sz="3000" dirty="0">
                <a:solidFill>
                  <a:schemeClr val="dk2"/>
                </a:solidFill>
              </a:rPr>
              <a:t>Ported process (Our contribution)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en-US" sz="3000" dirty="0">
                <a:solidFill>
                  <a:schemeClr val="dk2"/>
                </a:solidFill>
              </a:rPr>
              <a:t>Add the de-puncturing function</a:t>
            </a:r>
          </a:p>
          <a:p>
            <a:pPr lvl="1" indent="-358140">
              <a:spcBef>
                <a:spcPts val="1000"/>
              </a:spcBef>
              <a:buSzPct val="80000"/>
            </a:pPr>
            <a:r>
              <a:rPr lang="en-US" sz="3000" b="1" u="sng" dirty="0">
                <a:solidFill>
                  <a:schemeClr val="dk2"/>
                </a:solidFill>
              </a:rPr>
              <a:t>Adjust the ports</a:t>
            </a:r>
          </a:p>
          <a:p>
            <a:pPr lvl="1" indent="-358140">
              <a:spcBef>
                <a:spcPts val="1000"/>
              </a:spcBef>
              <a:buSzPct val="80000"/>
            </a:pPr>
            <a:r>
              <a:rPr lang="en-US" sz="3000" dirty="0">
                <a:solidFill>
                  <a:schemeClr val="dk2"/>
                </a:solidFill>
              </a:rPr>
              <a:t>Other Considerations</a:t>
            </a: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endParaRPr lang="en-US" sz="3000" dirty="0">
              <a:solidFill>
                <a:schemeClr val="dk2"/>
              </a:solidFill>
            </a:endParaRPr>
          </a:p>
          <a:p>
            <a:pPr marL="914400" lvl="1" indent="-390525" algn="l" rtl="0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ct val="100000"/>
              <a:buChar char="•"/>
            </a:pPr>
            <a:endParaRPr sz="3000" dirty="0">
              <a:solidFill>
                <a:schemeClr val="dk2"/>
              </a:solidFill>
            </a:endParaRPr>
          </a:p>
        </p:txBody>
      </p:sp>
      <p:sp>
        <p:nvSpPr>
          <p:cNvPr id="148" name="Google Shape;148;g11ceae0d697_0_59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-BE"/>
              <a:t>152</a:t>
            </a:fld>
            <a:endParaRPr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CC31639F-F86B-79F6-CF81-738BC87C8B74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816C88-99F2-BEFB-D026-745F6EF563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153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36DE51-7182-51BF-18B0-E2C967F23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the ports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F870E78-EB99-0C09-52C9-5317C2DCE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49" y="1274686"/>
            <a:ext cx="8924701" cy="470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21C3F7CF-A1A6-3FD2-4E46-CB8D86EC0AE2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13406"/>
      </p:ext>
    </p:extLst>
  </p:cSld>
  <p:clrMapOvr>
    <a:masterClrMapping/>
  </p:clrMapOvr>
  <p:transition>
    <p:fad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816C88-99F2-BEFB-D026-745F6EF563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154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36DE51-7182-51BF-18B0-E2C967F23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the ports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F870E78-EB99-0C09-52C9-5317C2DCE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49" y="1274686"/>
            <a:ext cx="8924701" cy="470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9650F3-69F9-7660-7533-0C2C839D6660}"/>
              </a:ext>
            </a:extLst>
          </p:cNvPr>
          <p:cNvSpPr/>
          <p:nvPr/>
        </p:nvSpPr>
        <p:spPr>
          <a:xfrm>
            <a:off x="291520" y="2009806"/>
            <a:ext cx="1656079" cy="416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EDB54AD-C179-5C67-F62C-F0F33A595337}"/>
              </a:ext>
            </a:extLst>
          </p:cNvPr>
          <p:cNvSpPr txBox="1">
            <a:spLocks/>
          </p:cNvSpPr>
          <p:nvPr/>
        </p:nvSpPr>
        <p:spPr>
          <a:xfrm>
            <a:off x="482496" y="5489999"/>
            <a:ext cx="7991738" cy="64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i="1" u="sng" dirty="0">
                <a:solidFill>
                  <a:srgbClr val="FF0000"/>
                </a:solidFill>
              </a:rPr>
              <a:t>Fixed traceback depth</a:t>
            </a:r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A90363A3-1BEF-123D-FB14-DD46FCAB48A3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27747"/>
      </p:ext>
    </p:extLst>
  </p:cSld>
  <p:clrMapOvr>
    <a:masterClrMapping/>
  </p:clrMapOvr>
  <p:transition>
    <p:fad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816C88-99F2-BEFB-D026-745F6EF563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155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36DE51-7182-51BF-18B0-E2C967F23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the ports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F870E78-EB99-0C09-52C9-5317C2DCE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1" y="1798320"/>
            <a:ext cx="7774542" cy="409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72DE36-5675-1107-5CD2-1A5D7AC234AA}"/>
              </a:ext>
            </a:extLst>
          </p:cNvPr>
          <p:cNvSpPr/>
          <p:nvPr/>
        </p:nvSpPr>
        <p:spPr>
          <a:xfrm>
            <a:off x="263758" y="2479238"/>
            <a:ext cx="1498696" cy="304660"/>
          </a:xfrm>
          <a:prstGeom prst="rect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1C7457-0000-8AC0-3843-B8DBBB5984B1}"/>
              </a:ext>
            </a:extLst>
          </p:cNvPr>
          <p:cNvGrpSpPr/>
          <p:nvPr/>
        </p:nvGrpSpPr>
        <p:grpSpPr>
          <a:xfrm>
            <a:off x="319918" y="4259710"/>
            <a:ext cx="7535983" cy="304660"/>
            <a:chOff x="319918" y="4259710"/>
            <a:chExt cx="7535983" cy="3046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F2CEE36-69D4-B224-0764-80689E354D27}"/>
                </a:ext>
              </a:extLst>
            </p:cNvPr>
            <p:cNvSpPr/>
            <p:nvPr/>
          </p:nvSpPr>
          <p:spPr>
            <a:xfrm>
              <a:off x="6357205" y="4292035"/>
              <a:ext cx="1498696" cy="2723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90B754D-0A96-573E-EB69-11F831AFA652}"/>
                </a:ext>
              </a:extLst>
            </p:cNvPr>
            <p:cNvSpPr/>
            <p:nvPr/>
          </p:nvSpPr>
          <p:spPr>
            <a:xfrm>
              <a:off x="319918" y="4259710"/>
              <a:ext cx="1498696" cy="3046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8D8E136-441D-6ED0-D2F4-CAAC7007FC19}"/>
              </a:ext>
            </a:extLst>
          </p:cNvPr>
          <p:cNvSpPr txBox="1">
            <a:spLocks/>
          </p:cNvSpPr>
          <p:nvPr/>
        </p:nvSpPr>
        <p:spPr>
          <a:xfrm>
            <a:off x="482496" y="5489999"/>
            <a:ext cx="7991738" cy="64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i="1" u="sng" dirty="0">
                <a:solidFill>
                  <a:srgbClr val="FF0000"/>
                </a:solidFill>
              </a:rPr>
              <a:t>Decoder input and output is always ready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9A281B-F74D-6ECF-FD56-54C269269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7"/>
          <a:stretch>
            <a:fillRect/>
          </a:stretch>
        </p:blipFill>
        <p:spPr bwMode="auto">
          <a:xfrm>
            <a:off x="4287520" y="-863"/>
            <a:ext cx="4856480" cy="2030694"/>
          </a:xfrm>
          <a:custGeom>
            <a:avLst/>
            <a:gdLst>
              <a:gd name="connsiteX0" fmla="*/ 0 w 7075257"/>
              <a:gd name="connsiteY0" fmla="*/ 0 h 2958456"/>
              <a:gd name="connsiteX1" fmla="*/ 7075257 w 7075257"/>
              <a:gd name="connsiteY1" fmla="*/ 0 h 2958456"/>
              <a:gd name="connsiteX2" fmla="*/ 7075257 w 7075257"/>
              <a:gd name="connsiteY2" fmla="*/ 2958456 h 2958456"/>
              <a:gd name="connsiteX3" fmla="*/ 0 w 7075257"/>
              <a:gd name="connsiteY3" fmla="*/ 2958456 h 2958456"/>
              <a:gd name="connsiteX4" fmla="*/ 0 w 7075257"/>
              <a:gd name="connsiteY4" fmla="*/ 0 h 295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5257" h="2958456">
                <a:moveTo>
                  <a:pt x="0" y="0"/>
                </a:moveTo>
                <a:lnTo>
                  <a:pt x="7075257" y="0"/>
                </a:lnTo>
                <a:lnTo>
                  <a:pt x="7075257" y="2958456"/>
                </a:lnTo>
                <a:lnTo>
                  <a:pt x="0" y="2958456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3130C0-AB6D-AB4B-EA7B-6ED2548DF3C0}"/>
              </a:ext>
            </a:extLst>
          </p:cNvPr>
          <p:cNvCxnSpPr>
            <a:cxnSpLocks/>
          </p:cNvCxnSpPr>
          <p:nvPr/>
        </p:nvCxnSpPr>
        <p:spPr>
          <a:xfrm flipH="1">
            <a:off x="5594232" y="1808480"/>
            <a:ext cx="2168008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ACC2E5B-197C-3D8D-B501-D4C6FD67015F}"/>
              </a:ext>
            </a:extLst>
          </p:cNvPr>
          <p:cNvSpPr txBox="1">
            <a:spLocks/>
          </p:cNvSpPr>
          <p:nvPr/>
        </p:nvSpPr>
        <p:spPr>
          <a:xfrm>
            <a:off x="5826284" y="1685313"/>
            <a:ext cx="1884283" cy="42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None/>
            </a:pPr>
            <a:r>
              <a:rPr lang="en-US" sz="1200" b="1" dirty="0">
                <a:solidFill>
                  <a:srgbClr val="FF0000"/>
                </a:solidFill>
              </a:rPr>
              <a:t>Data flow</a:t>
            </a:r>
          </a:p>
        </p:txBody>
      </p:sp>
      <p:sp>
        <p:nvSpPr>
          <p:cNvPr id="13" name="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0B6EADB9-4ED1-1571-8101-4E51B399D400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11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816C88-99F2-BEFB-D026-745F6EF563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156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36DE51-7182-51BF-18B0-E2C967F23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the ports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F870E78-EB99-0C09-52C9-5317C2DCE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1" y="1798320"/>
            <a:ext cx="7774542" cy="409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72DE36-5675-1107-5CD2-1A5D7AC234AA}"/>
              </a:ext>
            </a:extLst>
          </p:cNvPr>
          <p:cNvSpPr/>
          <p:nvPr/>
        </p:nvSpPr>
        <p:spPr>
          <a:xfrm>
            <a:off x="263758" y="2479238"/>
            <a:ext cx="1498696" cy="304660"/>
          </a:xfrm>
          <a:prstGeom prst="rect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8D8E136-441D-6ED0-D2F4-CAAC7007FC19}"/>
              </a:ext>
            </a:extLst>
          </p:cNvPr>
          <p:cNvSpPr txBox="1">
            <a:spLocks/>
          </p:cNvSpPr>
          <p:nvPr/>
        </p:nvSpPr>
        <p:spPr>
          <a:xfrm>
            <a:off x="482496" y="5489999"/>
            <a:ext cx="7991738" cy="64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i="1" u="sng" dirty="0">
                <a:solidFill>
                  <a:srgbClr val="FF0000"/>
                </a:solidFill>
              </a:rPr>
              <a:t>External control and reset from upper module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9A281B-F74D-6ECF-FD56-54C269269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7"/>
          <a:stretch>
            <a:fillRect/>
          </a:stretch>
        </p:blipFill>
        <p:spPr bwMode="auto">
          <a:xfrm>
            <a:off x="4287520" y="0"/>
            <a:ext cx="4856480" cy="2030694"/>
          </a:xfrm>
          <a:custGeom>
            <a:avLst/>
            <a:gdLst>
              <a:gd name="connsiteX0" fmla="*/ 0 w 7075257"/>
              <a:gd name="connsiteY0" fmla="*/ 0 h 2958456"/>
              <a:gd name="connsiteX1" fmla="*/ 7075257 w 7075257"/>
              <a:gd name="connsiteY1" fmla="*/ 0 h 2958456"/>
              <a:gd name="connsiteX2" fmla="*/ 7075257 w 7075257"/>
              <a:gd name="connsiteY2" fmla="*/ 2958456 h 2958456"/>
              <a:gd name="connsiteX3" fmla="*/ 0 w 7075257"/>
              <a:gd name="connsiteY3" fmla="*/ 2958456 h 2958456"/>
              <a:gd name="connsiteX4" fmla="*/ 0 w 7075257"/>
              <a:gd name="connsiteY4" fmla="*/ 0 h 295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5257" h="2958456">
                <a:moveTo>
                  <a:pt x="0" y="0"/>
                </a:moveTo>
                <a:lnTo>
                  <a:pt x="7075257" y="0"/>
                </a:lnTo>
                <a:lnTo>
                  <a:pt x="7075257" y="2958456"/>
                </a:lnTo>
                <a:lnTo>
                  <a:pt x="0" y="2958456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F1D9680-39BB-AADA-5B4E-931B80B13A03}"/>
              </a:ext>
            </a:extLst>
          </p:cNvPr>
          <p:cNvSpPr/>
          <p:nvPr/>
        </p:nvSpPr>
        <p:spPr>
          <a:xfrm>
            <a:off x="6354045" y="4081049"/>
            <a:ext cx="1500590" cy="460015"/>
          </a:xfrm>
          <a:prstGeom prst="rect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AE41A4-CE92-48B0-F33E-E62F7932D005}"/>
              </a:ext>
            </a:extLst>
          </p:cNvPr>
          <p:cNvSpPr/>
          <p:nvPr/>
        </p:nvSpPr>
        <p:spPr>
          <a:xfrm>
            <a:off x="1822302" y="2201269"/>
            <a:ext cx="1388575" cy="626013"/>
          </a:xfrm>
          <a:prstGeom prst="rect">
            <a:avLst/>
          </a:prstGeom>
          <a:solidFill>
            <a:srgbClr val="E6E6E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AFAFA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B4C698-B5F0-E7EA-9A2B-825D739F0E59}"/>
              </a:ext>
            </a:extLst>
          </p:cNvPr>
          <p:cNvSpPr/>
          <p:nvPr/>
        </p:nvSpPr>
        <p:spPr>
          <a:xfrm>
            <a:off x="275681" y="4080927"/>
            <a:ext cx="1500590" cy="460015"/>
          </a:xfrm>
          <a:prstGeom prst="rect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2B4550-DD5E-B0F2-464D-7F2CB2B0CFA0}"/>
              </a:ext>
            </a:extLst>
          </p:cNvPr>
          <p:cNvSpPr/>
          <p:nvPr/>
        </p:nvSpPr>
        <p:spPr>
          <a:xfrm>
            <a:off x="6353091" y="5029867"/>
            <a:ext cx="1500590" cy="2726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98D0C2-D3DA-A9D4-5DD7-335CF6EF9417}"/>
              </a:ext>
            </a:extLst>
          </p:cNvPr>
          <p:cNvSpPr/>
          <p:nvPr/>
        </p:nvSpPr>
        <p:spPr>
          <a:xfrm>
            <a:off x="321712" y="5029867"/>
            <a:ext cx="1500590" cy="2726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7C336D-7A9F-7B60-1603-2C3EBA37CC07}"/>
              </a:ext>
            </a:extLst>
          </p:cNvPr>
          <p:cNvSpPr/>
          <p:nvPr/>
        </p:nvSpPr>
        <p:spPr>
          <a:xfrm>
            <a:off x="272375" y="2501275"/>
            <a:ext cx="1500590" cy="238404"/>
          </a:xfrm>
          <a:prstGeom prst="rect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2DDDDF-5AF1-AD49-7093-175D8D3CFF0B}"/>
              </a:ext>
            </a:extLst>
          </p:cNvPr>
          <p:cNvSpPr/>
          <p:nvPr/>
        </p:nvSpPr>
        <p:spPr>
          <a:xfrm>
            <a:off x="328493" y="1924796"/>
            <a:ext cx="1500590" cy="5856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CF0E7A-F63A-D152-C757-3B9D4033C0E1}"/>
              </a:ext>
            </a:extLst>
          </p:cNvPr>
          <p:cNvSpPr/>
          <p:nvPr/>
        </p:nvSpPr>
        <p:spPr>
          <a:xfrm>
            <a:off x="328493" y="2716519"/>
            <a:ext cx="1500590" cy="3050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013FF6B-D8B7-5D0D-0872-C4F0679703D7}"/>
              </a:ext>
            </a:extLst>
          </p:cNvPr>
          <p:cNvGrpSpPr/>
          <p:nvPr/>
        </p:nvGrpSpPr>
        <p:grpSpPr>
          <a:xfrm>
            <a:off x="5904621" y="1732211"/>
            <a:ext cx="2308989" cy="529523"/>
            <a:chOff x="5806311" y="1741916"/>
            <a:chExt cx="2308989" cy="52952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A3130C0-AB6D-AB4B-EA7B-6ED2548DF3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7751" y="1741916"/>
              <a:ext cx="0" cy="24944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3DDB73F-29EB-04F3-375F-A281C7A37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2711" y="1741916"/>
              <a:ext cx="0" cy="24944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589D9FE-B509-DD18-BCF6-6A3574880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7468" y="1741916"/>
              <a:ext cx="0" cy="24944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1264D87-D22C-F5FB-9652-6A196484D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3034" y="1741916"/>
              <a:ext cx="0" cy="24944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 Placeholder 6">
              <a:extLst>
                <a:ext uri="{FF2B5EF4-FFF2-40B4-BE49-F238E27FC236}">
                  <a16:creationId xmlns:a16="http://schemas.microsoft.com/office/drawing/2014/main" id="{D7A71A0B-09B1-B983-C50D-B1175427AF7E}"/>
                </a:ext>
              </a:extLst>
            </p:cNvPr>
            <p:cNvSpPr txBox="1">
              <a:spLocks/>
            </p:cNvSpPr>
            <p:nvPr/>
          </p:nvSpPr>
          <p:spPr>
            <a:xfrm>
              <a:off x="6134875" y="1841470"/>
              <a:ext cx="1577788" cy="429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14300" indent="0" algn="ctr">
                <a:buNone/>
              </a:pPr>
              <a:r>
                <a:rPr lang="en-US" altLang="zh-CN" sz="1100" b="1" dirty="0">
                  <a:solidFill>
                    <a:srgbClr val="FF0000"/>
                  </a:solidFill>
                </a:rPr>
                <a:t>External reset</a:t>
              </a:r>
              <a:endParaRPr lang="en-US" sz="11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A360985-839F-4858-5FA7-3581510B7D71}"/>
                </a:ext>
              </a:extLst>
            </p:cNvPr>
            <p:cNvCxnSpPr>
              <a:cxnSpLocks/>
            </p:cNvCxnSpPr>
            <p:nvPr/>
          </p:nvCxnSpPr>
          <p:spPr>
            <a:xfrm>
              <a:off x="5806311" y="1987125"/>
              <a:ext cx="2308989" cy="550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hlinkClick r:id="rId4" action="ppaction://hlinksldjump"/>
            <a:extLst>
              <a:ext uri="{FF2B5EF4-FFF2-40B4-BE49-F238E27FC236}">
                <a16:creationId xmlns:a16="http://schemas.microsoft.com/office/drawing/2014/main" id="{9BB3FF4F-BE5F-32EC-5951-626F3361EF99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7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816C88-99F2-BEFB-D026-745F6EF563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157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36DE51-7182-51BF-18B0-E2C967F23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the ports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F870E78-EB99-0C09-52C9-5317C2DCE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1" y="1798320"/>
            <a:ext cx="7774542" cy="409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72DE36-5675-1107-5CD2-1A5D7AC234AA}"/>
              </a:ext>
            </a:extLst>
          </p:cNvPr>
          <p:cNvSpPr/>
          <p:nvPr/>
        </p:nvSpPr>
        <p:spPr>
          <a:xfrm>
            <a:off x="263871" y="1911911"/>
            <a:ext cx="1498696" cy="1250446"/>
          </a:xfrm>
          <a:prstGeom prst="rect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C6F34D-29DA-0314-1EF8-A59607F92770}"/>
              </a:ext>
            </a:extLst>
          </p:cNvPr>
          <p:cNvSpPr/>
          <p:nvPr/>
        </p:nvSpPr>
        <p:spPr>
          <a:xfrm>
            <a:off x="6348010" y="4090999"/>
            <a:ext cx="1498696" cy="459434"/>
          </a:xfrm>
          <a:prstGeom prst="rect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EAF7F4-282C-A60C-A1F4-037FF0A47E9A}"/>
              </a:ext>
            </a:extLst>
          </p:cNvPr>
          <p:cNvSpPr/>
          <p:nvPr/>
        </p:nvSpPr>
        <p:spPr>
          <a:xfrm>
            <a:off x="1811842" y="2215619"/>
            <a:ext cx="1386822" cy="625223"/>
          </a:xfrm>
          <a:prstGeom prst="rect">
            <a:avLst/>
          </a:prstGeom>
          <a:solidFill>
            <a:srgbClr val="E6E6E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AFAFA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941C42-D7BF-2306-C526-229D8643C444}"/>
              </a:ext>
            </a:extLst>
          </p:cNvPr>
          <p:cNvSpPr/>
          <p:nvPr/>
        </p:nvSpPr>
        <p:spPr>
          <a:xfrm>
            <a:off x="267173" y="4074449"/>
            <a:ext cx="1498696" cy="459434"/>
          </a:xfrm>
          <a:prstGeom prst="rect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DAA12B-4E21-11C8-E990-BEF90E11D067}"/>
              </a:ext>
            </a:extLst>
          </p:cNvPr>
          <p:cNvSpPr/>
          <p:nvPr/>
        </p:nvSpPr>
        <p:spPr>
          <a:xfrm>
            <a:off x="222495" y="5043547"/>
            <a:ext cx="1544669" cy="538088"/>
          </a:xfrm>
          <a:prstGeom prst="rect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FF0000"/>
                </a:solidFill>
              </a:rPr>
              <a:t>s_axis_input_tuser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1FBA07-A23B-2920-E58A-DA5EA2DF1D4C}"/>
              </a:ext>
            </a:extLst>
          </p:cNvPr>
          <p:cNvSpPr/>
          <p:nvPr/>
        </p:nvSpPr>
        <p:spPr>
          <a:xfrm>
            <a:off x="6348010" y="5052740"/>
            <a:ext cx="1498696" cy="459434"/>
          </a:xfrm>
          <a:prstGeom prst="rect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E49555-D71C-16CC-F15D-BA4CA086DDB5}"/>
              </a:ext>
            </a:extLst>
          </p:cNvPr>
          <p:cNvCxnSpPr>
            <a:cxnSpLocks/>
          </p:cNvCxnSpPr>
          <p:nvPr/>
        </p:nvCxnSpPr>
        <p:spPr>
          <a:xfrm>
            <a:off x="385159" y="5194334"/>
            <a:ext cx="1377408" cy="4597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BE5484E-AE51-B8EE-45A3-245507EE8063}"/>
              </a:ext>
            </a:extLst>
          </p:cNvPr>
          <p:cNvSpPr txBox="1">
            <a:spLocks/>
          </p:cNvSpPr>
          <p:nvPr/>
        </p:nvSpPr>
        <p:spPr>
          <a:xfrm>
            <a:off x="482496" y="5489999"/>
            <a:ext cx="7991738" cy="64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i="1" u="sng" dirty="0">
                <a:solidFill>
                  <a:srgbClr val="FF0000"/>
                </a:solidFill>
              </a:rPr>
              <a:t>De-puncturing function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6871F64-817E-44BB-3B03-67573247D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7"/>
          <a:stretch>
            <a:fillRect/>
          </a:stretch>
        </p:blipFill>
        <p:spPr bwMode="auto">
          <a:xfrm>
            <a:off x="4287520" y="0"/>
            <a:ext cx="4856480" cy="2030694"/>
          </a:xfrm>
          <a:custGeom>
            <a:avLst/>
            <a:gdLst>
              <a:gd name="connsiteX0" fmla="*/ 0 w 7075257"/>
              <a:gd name="connsiteY0" fmla="*/ 0 h 2958456"/>
              <a:gd name="connsiteX1" fmla="*/ 7075257 w 7075257"/>
              <a:gd name="connsiteY1" fmla="*/ 0 h 2958456"/>
              <a:gd name="connsiteX2" fmla="*/ 7075257 w 7075257"/>
              <a:gd name="connsiteY2" fmla="*/ 2958456 h 2958456"/>
              <a:gd name="connsiteX3" fmla="*/ 0 w 7075257"/>
              <a:gd name="connsiteY3" fmla="*/ 2958456 h 2958456"/>
              <a:gd name="connsiteX4" fmla="*/ 0 w 7075257"/>
              <a:gd name="connsiteY4" fmla="*/ 0 h 295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5257" h="2958456">
                <a:moveTo>
                  <a:pt x="0" y="0"/>
                </a:moveTo>
                <a:lnTo>
                  <a:pt x="7075257" y="0"/>
                </a:lnTo>
                <a:lnTo>
                  <a:pt x="7075257" y="2958456"/>
                </a:lnTo>
                <a:lnTo>
                  <a:pt x="0" y="2958456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C27C21-1FD5-EF81-AE33-37E3A239764C}"/>
              </a:ext>
            </a:extLst>
          </p:cNvPr>
          <p:cNvCxnSpPr>
            <a:cxnSpLocks/>
          </p:cNvCxnSpPr>
          <p:nvPr/>
        </p:nvCxnSpPr>
        <p:spPr>
          <a:xfrm rot="5400000" flipH="1">
            <a:off x="7012939" y="1340239"/>
            <a:ext cx="1" cy="767080"/>
          </a:xfrm>
          <a:prstGeom prst="curvedConnector3">
            <a:avLst>
              <a:gd name="adj1" fmla="val -22860000000"/>
            </a:avLst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4D5AFAE4-9E0B-33F9-1813-6575577C9A76}"/>
              </a:ext>
            </a:extLst>
          </p:cNvPr>
          <p:cNvSpPr txBox="1">
            <a:spLocks/>
          </p:cNvSpPr>
          <p:nvPr/>
        </p:nvSpPr>
        <p:spPr>
          <a:xfrm>
            <a:off x="6073140" y="1842547"/>
            <a:ext cx="1884283" cy="42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None/>
            </a:pPr>
            <a:r>
              <a:rPr lang="en-US" sz="1200" b="1" dirty="0">
                <a:solidFill>
                  <a:srgbClr val="FF0000"/>
                </a:solidFill>
              </a:rPr>
              <a:t>De-puncturing signal</a:t>
            </a:r>
          </a:p>
        </p:txBody>
      </p:sp>
      <p:sp>
        <p:nvSpPr>
          <p:cNvPr id="17" name="Rectangle 16">
            <a:hlinkClick r:id="rId4" action="ppaction://hlinksldjump"/>
            <a:extLst>
              <a:ext uri="{FF2B5EF4-FFF2-40B4-BE49-F238E27FC236}">
                <a16:creationId xmlns:a16="http://schemas.microsoft.com/office/drawing/2014/main" id="{5EF50D6B-8C98-1760-D1B0-9F28E8886C19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6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ceae0d697_0_59"/>
          <p:cNvSpPr txBox="1">
            <a:spLocks noGrp="1"/>
          </p:cNvSpPr>
          <p:nvPr>
            <p:ph type="title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/>
              <a:t>Implementation</a:t>
            </a:r>
            <a:endParaRPr/>
          </a:p>
        </p:txBody>
      </p:sp>
      <p:sp>
        <p:nvSpPr>
          <p:cNvPr id="147" name="Google Shape;147;g11ceae0d697_0_59"/>
          <p:cNvSpPr txBox="1">
            <a:spLocks noGrp="1"/>
          </p:cNvSpPr>
          <p:nvPr>
            <p:ph type="body" idx="1"/>
          </p:nvPr>
        </p:nvSpPr>
        <p:spPr>
          <a:xfrm>
            <a:off x="576263" y="1655999"/>
            <a:ext cx="7991400" cy="4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5814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nl-BE" sz="3000" dirty="0">
                <a:solidFill>
                  <a:schemeClr val="dk2"/>
                </a:solidFill>
              </a:rPr>
              <a:t>Open source Viterbi decoder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Branch Metric Unit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Add–Compare–Select Unit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Survivor Management Unit</a:t>
            </a: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Reorder Unit</a:t>
            </a:r>
            <a:endParaRPr sz="3000" dirty="0">
              <a:solidFill>
                <a:schemeClr val="dk2"/>
              </a:solidFill>
            </a:endParaRPr>
          </a:p>
          <a:p>
            <a:pPr marL="457200" lvl="0" indent="-35814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nl-BE" sz="3000" dirty="0">
                <a:solidFill>
                  <a:schemeClr val="dk2"/>
                </a:solidFill>
              </a:rPr>
              <a:t>Ported process (Our contribution)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en-US" sz="3000" dirty="0">
                <a:solidFill>
                  <a:schemeClr val="dk2"/>
                </a:solidFill>
              </a:rPr>
              <a:t>Add the de-puncturing function</a:t>
            </a:r>
          </a:p>
          <a:p>
            <a:pPr lvl="1" indent="-358140">
              <a:spcBef>
                <a:spcPts val="1000"/>
              </a:spcBef>
              <a:buSzPct val="80000"/>
            </a:pPr>
            <a:r>
              <a:rPr lang="en-US" sz="3000" dirty="0">
                <a:solidFill>
                  <a:schemeClr val="dk2"/>
                </a:solidFill>
              </a:rPr>
              <a:t>Adjust the ports</a:t>
            </a:r>
          </a:p>
          <a:p>
            <a:pPr lvl="1" indent="-358140">
              <a:spcBef>
                <a:spcPts val="1000"/>
              </a:spcBef>
              <a:buSzPct val="80000"/>
            </a:pPr>
            <a:r>
              <a:rPr lang="en-US" sz="3000" b="1" u="sng" dirty="0">
                <a:solidFill>
                  <a:schemeClr val="dk2"/>
                </a:solidFill>
              </a:rPr>
              <a:t>Other Considerations</a:t>
            </a:r>
          </a:p>
          <a:p>
            <a:pPr marL="914400" lvl="1" indent="-358140" algn="l" rtl="0"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endParaRPr lang="en-US" sz="3000" dirty="0">
              <a:solidFill>
                <a:schemeClr val="dk2"/>
              </a:solidFill>
            </a:endParaRPr>
          </a:p>
          <a:p>
            <a:pPr marL="914400" lvl="1" indent="-390525" algn="l" rtl="0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ct val="100000"/>
              <a:buChar char="•"/>
            </a:pPr>
            <a:endParaRPr sz="3000" dirty="0">
              <a:solidFill>
                <a:schemeClr val="dk2"/>
              </a:solidFill>
            </a:endParaRPr>
          </a:p>
        </p:txBody>
      </p:sp>
      <p:sp>
        <p:nvSpPr>
          <p:cNvPr id="148" name="Google Shape;148;g11ceae0d697_0_59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-BE"/>
              <a:t>158</a:t>
            </a:fld>
            <a:endParaRPr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5D2B8014-C05D-E908-70B0-65054FBC1A90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0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0D48D-59D2-B6A0-A6F9-AE370D49F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00" y="2674620"/>
            <a:ext cx="7991738" cy="3373380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sz="2800" dirty="0"/>
              <a:t>ACSU</a:t>
            </a:r>
            <a:endParaRPr lang="en-US" sz="2800" dirty="0">
              <a:hlinkClick r:id="rId3" action="ppaction://hlinksldjump"/>
            </a:endParaRPr>
          </a:p>
          <a:p>
            <a:r>
              <a:rPr lang="en-US" sz="2800" dirty="0">
                <a:hlinkClick r:id="rId3" action="ppaction://hlinksldjump"/>
              </a:rPr>
              <a:t>9-bit PMs for normalization to prevent overflow</a:t>
            </a:r>
            <a:endParaRPr lang="en-US" sz="2800" dirty="0"/>
          </a:p>
          <a:p>
            <a:endParaRPr lang="en-US" sz="2800" dirty="0"/>
          </a:p>
          <a:p>
            <a:pPr marL="114300" indent="0">
              <a:buNone/>
            </a:pPr>
            <a:r>
              <a:rPr lang="en-US" sz="2800" dirty="0"/>
              <a:t>SMU</a:t>
            </a:r>
          </a:p>
          <a:p>
            <a:r>
              <a:rPr lang="en-US" sz="2800" dirty="0">
                <a:hlinkClick r:id="rId4" action="ppaction://hlinksldjump"/>
              </a:rPr>
              <a:t>two threads traceback</a:t>
            </a:r>
            <a:endParaRPr lang="en-US" sz="2800" dirty="0"/>
          </a:p>
          <a:p>
            <a:r>
              <a:rPr lang="en-US" sz="2800" dirty="0">
                <a:hlinkClick r:id="rId5" action="ppaction://hlinksldjump"/>
              </a:rPr>
              <a:t>ACQ = 50 &amp; WIN = 55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5F7EEE-C668-A126-918A-D6819B7FBF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159</a:t>
            </a:fld>
            <a:endParaRPr lang="nl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57DA49-EF12-6C7D-4FC3-E0FBFF4E8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altLang="zh-CN" dirty="0"/>
              <a:t>ther Considerations</a:t>
            </a:r>
            <a:endParaRPr lang="en-US" dirty="0"/>
          </a:p>
        </p:txBody>
      </p:sp>
      <p:sp>
        <p:nvSpPr>
          <p:cNvPr id="6" name="Rectangle 5">
            <a:hlinkClick r:id="rId6" action="ppaction://hlinksldjump"/>
            <a:extLst>
              <a:ext uri="{FF2B5EF4-FFF2-40B4-BE49-F238E27FC236}">
                <a16:creationId xmlns:a16="http://schemas.microsoft.com/office/drawing/2014/main" id="{AC389B29-6C8E-06D1-BDA8-345BF9048D03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4B889C-B031-1917-B2C0-53425D3FC8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7080" y="1196325"/>
            <a:ext cx="4991100" cy="191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6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E241AA-DAF6-9C42-FE1C-94C07724E6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16</a:t>
            </a:fld>
            <a:endParaRPr lang="nl-BE"/>
          </a:p>
        </p:txBody>
      </p:sp>
      <p:sp>
        <p:nvSpPr>
          <p:cNvPr id="3" name="Google Shape;131;g11ceae0d697_0_29">
            <a:extLst>
              <a:ext uri="{FF2B5EF4-FFF2-40B4-BE49-F238E27FC236}">
                <a16:creationId xmlns:a16="http://schemas.microsoft.com/office/drawing/2014/main" id="{A9AF2D67-AD59-731B-483D-CD3EAF7BCB0D}"/>
              </a:ext>
            </a:extLst>
          </p:cNvPr>
          <p:cNvSpPr txBox="1">
            <a:spLocks/>
          </p:cNvSpPr>
          <p:nvPr/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nl-BE" dirty="0"/>
              <a:t>Requirements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0BC0787-5B11-55F3-A943-FA97FC2CF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109140"/>
              </p:ext>
            </p:extLst>
          </p:nvPr>
        </p:nvGraphicFramePr>
        <p:xfrm>
          <a:off x="759084" y="1535951"/>
          <a:ext cx="7625531" cy="3927668"/>
        </p:xfrm>
        <a:graphic>
          <a:graphicData uri="http://schemas.openxmlformats.org/drawingml/2006/table">
            <a:tbl>
              <a:tblPr/>
              <a:tblGrid>
                <a:gridCol w="1492046">
                  <a:extLst>
                    <a:ext uri="{9D8B030D-6E8A-4147-A177-3AD203B41FA5}">
                      <a16:colId xmlns:a16="http://schemas.microsoft.com/office/drawing/2014/main" val="3425140536"/>
                    </a:ext>
                  </a:extLst>
                </a:gridCol>
                <a:gridCol w="1462439">
                  <a:extLst>
                    <a:ext uri="{9D8B030D-6E8A-4147-A177-3AD203B41FA5}">
                      <a16:colId xmlns:a16="http://schemas.microsoft.com/office/drawing/2014/main" val="3762252297"/>
                    </a:ext>
                  </a:extLst>
                </a:gridCol>
                <a:gridCol w="4671046">
                  <a:extLst>
                    <a:ext uri="{9D8B030D-6E8A-4147-A177-3AD203B41FA5}">
                      <a16:colId xmlns:a16="http://schemas.microsoft.com/office/drawing/2014/main" val="1830489061"/>
                    </a:ext>
                  </a:extLst>
                </a:gridCol>
              </a:tblGrid>
              <a:tr h="452948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Requirements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Requirements</a:t>
                      </a:r>
                      <a:endParaRPr lang="en-US" sz="2000" dirty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22194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Settings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  <a:sym typeface="Arial"/>
                        </a:rPr>
                        <a:t>Settings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(2,1,7) decoder with polynomials [171  133]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6664"/>
                  </a:ext>
                </a:extLst>
              </a:tr>
              <a:tr h="0">
                <a:tc rowSpan="2"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Function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Soft decision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99057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De-puncturing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9784353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Performance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Processing Delay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≤10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𝜇𝑠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3932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Throughput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≥72.2Mbps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946360"/>
                  </a:ext>
                </a:extLst>
              </a:tr>
              <a:tr h="346372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Power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228600" marR="161925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Have comparable performance with the Xilinx one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19598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Area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228600" marR="161925"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The area spanned by the decoder circuit</a:t>
                      </a:r>
                    </a:p>
                    <a:p>
                      <a:pPr marL="228600" marR="161925"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842284"/>
                  </a:ext>
                </a:extLst>
              </a:tr>
              <a:tr h="612811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Noise Resilience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228600" marR="161925"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Error correction capability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832731"/>
                  </a:ext>
                </a:extLst>
              </a:tr>
            </a:tbl>
          </a:graphicData>
        </a:graphic>
      </p:graphicFrame>
      <p:sp>
        <p:nvSpPr>
          <p:cNvPr id="5" name="Rectangle 4">
            <a:hlinkClick r:id="rId2" action="ppaction://hlinksldjump"/>
            <a:extLst>
              <a:ext uri="{FF2B5EF4-FFF2-40B4-BE49-F238E27FC236}">
                <a16:creationId xmlns:a16="http://schemas.microsoft.com/office/drawing/2014/main" id="{E1352B32-879D-BA48-30F4-4AB0A8EBDED7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3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ceae0d697_0_78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160</a:t>
            </a:fld>
            <a:endParaRPr/>
          </a:p>
        </p:txBody>
      </p:sp>
      <p:sp>
        <p:nvSpPr>
          <p:cNvPr id="164" name="Google Shape;164;g11ceae0d697_0_78"/>
          <p:cNvSpPr txBox="1">
            <a:spLocks noGrp="1"/>
          </p:cNvSpPr>
          <p:nvPr>
            <p:ph type="title" idx="4294967295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 dirty="0"/>
              <a:t>Results</a:t>
            </a:r>
            <a:endParaRPr dirty="0"/>
          </a:p>
        </p:txBody>
      </p:sp>
      <p:sp>
        <p:nvSpPr>
          <p:cNvPr id="165" name="Google Shape;165;g11ceae0d697_0_78"/>
          <p:cNvSpPr txBox="1">
            <a:spLocks noGrp="1"/>
          </p:cNvSpPr>
          <p:nvPr>
            <p:ph type="body" idx="4294967295"/>
          </p:nvPr>
        </p:nvSpPr>
        <p:spPr>
          <a:xfrm>
            <a:off x="576263" y="1655999"/>
            <a:ext cx="7991400" cy="4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nl-BE" sz="3000" b="1" u="sng" dirty="0">
                <a:solidFill>
                  <a:schemeClr val="dk2"/>
                </a:solidFill>
              </a:rPr>
              <a:t>Environment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nl-BE" sz="3000" dirty="0">
                <a:solidFill>
                  <a:schemeClr val="dk2"/>
                </a:solidFill>
              </a:rPr>
              <a:t>Performance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Processing delay 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Throughput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Noise resilience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Energy and Area consumption</a:t>
            </a:r>
            <a:endParaRPr sz="3000" dirty="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nl-BE" sz="3000" dirty="0">
                <a:solidFill>
                  <a:schemeClr val="dk2"/>
                </a:solidFill>
              </a:rPr>
              <a:t>Validation on the board</a:t>
            </a:r>
            <a:endParaRPr sz="3000" dirty="0">
              <a:solidFill>
                <a:schemeClr val="dk2"/>
              </a:solidFill>
            </a:endParaRP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84C2897C-54EA-3702-1570-3CE802E545B1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BEB15B2-5F7A-9BAE-8BA1-9799E20E410B}"/>
              </a:ext>
            </a:extLst>
          </p:cNvPr>
          <p:cNvSpPr/>
          <p:nvPr/>
        </p:nvSpPr>
        <p:spPr>
          <a:xfrm>
            <a:off x="784103" y="4174182"/>
            <a:ext cx="7277546" cy="1277564"/>
          </a:xfrm>
          <a:prstGeom prst="roundRect">
            <a:avLst>
              <a:gd name="adj" fmla="val 13474"/>
            </a:avLst>
          </a:prstGeom>
          <a:solidFill>
            <a:srgbClr val="FAFAF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3B5C95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0779DCA-7D54-130F-214F-137FD7F0E095}"/>
              </a:ext>
            </a:extLst>
          </p:cNvPr>
          <p:cNvSpPr/>
          <p:nvPr/>
        </p:nvSpPr>
        <p:spPr>
          <a:xfrm>
            <a:off x="784103" y="1700544"/>
            <a:ext cx="7277546" cy="1835758"/>
          </a:xfrm>
          <a:prstGeom prst="roundRect">
            <a:avLst>
              <a:gd name="adj" fmla="val 13474"/>
            </a:avLst>
          </a:prstGeom>
          <a:solidFill>
            <a:srgbClr val="FAFAF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3B5C95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B38741-FDA0-6C29-9222-6439425D8C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161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7ECEAA8-013A-B87E-8A96-5CB9FE054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>
                <a:solidFill>
                  <a:schemeClr val="dk2"/>
                </a:solidFill>
              </a:rPr>
              <a:t>Environment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ED8A33-96DF-4D86-82EF-C0333B3D78E6}"/>
              </a:ext>
            </a:extLst>
          </p:cNvPr>
          <p:cNvSpPr txBox="1"/>
          <p:nvPr/>
        </p:nvSpPr>
        <p:spPr>
          <a:xfrm>
            <a:off x="1016203" y="2437223"/>
            <a:ext cx="2634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B5C95"/>
                </a:solidFill>
              </a:rPr>
              <a:t>Xilinx </a:t>
            </a:r>
            <a:r>
              <a:rPr lang="en-US" sz="2000" b="1" dirty="0" err="1">
                <a:solidFill>
                  <a:srgbClr val="3B5C95"/>
                </a:solidFill>
              </a:rPr>
              <a:t>Vivado</a:t>
            </a:r>
            <a:r>
              <a:rPr lang="en-US" sz="2000" b="1" dirty="0">
                <a:solidFill>
                  <a:srgbClr val="3B5C95"/>
                </a:solidFill>
              </a:rPr>
              <a:t> 2018.3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E83F568F-1480-9384-196B-A46B60EA908F}"/>
              </a:ext>
            </a:extLst>
          </p:cNvPr>
          <p:cNvSpPr/>
          <p:nvPr/>
        </p:nvSpPr>
        <p:spPr>
          <a:xfrm>
            <a:off x="3882356" y="1968780"/>
            <a:ext cx="174172" cy="13234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 sz="1200">
              <a:solidFill>
                <a:srgbClr val="3B5C95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2D30B8-C264-A5BD-DD1C-834B4A0C69AA}"/>
              </a:ext>
            </a:extLst>
          </p:cNvPr>
          <p:cNvSpPr txBox="1"/>
          <p:nvPr/>
        </p:nvSpPr>
        <p:spPr>
          <a:xfrm>
            <a:off x="4321447" y="1797784"/>
            <a:ext cx="138371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3B5C95"/>
                </a:solidFill>
              </a:rPr>
              <a:t>Design</a:t>
            </a:r>
          </a:p>
          <a:p>
            <a:endParaRPr lang="en-GB" sz="2000" dirty="0">
              <a:solidFill>
                <a:srgbClr val="3B5C95"/>
              </a:solidFill>
            </a:endParaRPr>
          </a:p>
          <a:p>
            <a:r>
              <a:rPr lang="en-GB" sz="2000" dirty="0">
                <a:solidFill>
                  <a:srgbClr val="3B5C95"/>
                </a:solidFill>
              </a:rPr>
              <a:t>Simulation</a:t>
            </a:r>
          </a:p>
          <a:p>
            <a:endParaRPr lang="en-GB" sz="2000" dirty="0">
              <a:solidFill>
                <a:srgbClr val="3B5C95"/>
              </a:solidFill>
            </a:endParaRPr>
          </a:p>
          <a:p>
            <a:r>
              <a:rPr lang="en-GB" sz="2000" dirty="0">
                <a:solidFill>
                  <a:srgbClr val="3B5C95"/>
                </a:solidFill>
              </a:rPr>
              <a:t>Synthesis</a:t>
            </a:r>
            <a:endParaRPr lang="LID4096" sz="2000" dirty="0">
              <a:solidFill>
                <a:srgbClr val="3B5C95"/>
              </a:solidFill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17D38251-2864-0973-5ED0-094C38C1A422}"/>
              </a:ext>
            </a:extLst>
          </p:cNvPr>
          <p:cNvSpPr/>
          <p:nvPr/>
        </p:nvSpPr>
        <p:spPr>
          <a:xfrm>
            <a:off x="3882356" y="4385000"/>
            <a:ext cx="174172" cy="9699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3B5C95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315BE0-1312-9F2F-E638-8995A4B25C8D}"/>
              </a:ext>
            </a:extLst>
          </p:cNvPr>
          <p:cNvSpPr txBox="1"/>
          <p:nvPr/>
        </p:nvSpPr>
        <p:spPr>
          <a:xfrm>
            <a:off x="4405423" y="4300124"/>
            <a:ext cx="31502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B5C95"/>
                </a:solidFill>
              </a:rPr>
              <a:t>Add white Gaussian noise</a:t>
            </a:r>
          </a:p>
          <a:p>
            <a:endParaRPr lang="en-US" sz="2000" dirty="0">
              <a:solidFill>
                <a:srgbClr val="3B5C95"/>
              </a:solidFill>
            </a:endParaRPr>
          </a:p>
          <a:p>
            <a:r>
              <a:rPr lang="en-US" sz="2000" dirty="0">
                <a:solidFill>
                  <a:srgbClr val="3B5C95"/>
                </a:solidFill>
              </a:rPr>
              <a:t>Plot BER</a:t>
            </a:r>
            <a:endParaRPr lang="LID4096" sz="2000" dirty="0">
              <a:solidFill>
                <a:srgbClr val="3B5C9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D6ADAC-DAAC-F67E-9568-42435B10A905}"/>
              </a:ext>
            </a:extLst>
          </p:cNvPr>
          <p:cNvSpPr txBox="1"/>
          <p:nvPr/>
        </p:nvSpPr>
        <p:spPr>
          <a:xfrm>
            <a:off x="1224000" y="4669824"/>
            <a:ext cx="2239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B5C95"/>
                </a:solidFill>
              </a:rPr>
              <a:t>MATLAB R2022a</a:t>
            </a:r>
          </a:p>
        </p:txBody>
      </p:sp>
      <p:sp>
        <p:nvSpPr>
          <p:cNvPr id="18" name="Rectangle 17">
            <a:hlinkClick r:id="rId2" action="ppaction://hlinksldjump"/>
            <a:extLst>
              <a:ext uri="{FF2B5EF4-FFF2-40B4-BE49-F238E27FC236}">
                <a16:creationId xmlns:a16="http://schemas.microsoft.com/office/drawing/2014/main" id="{3DDCA93C-C5F0-4E7F-C65D-3D2EFDA565BB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7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ceae0d697_0_78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162</a:t>
            </a:fld>
            <a:endParaRPr/>
          </a:p>
        </p:txBody>
      </p:sp>
      <p:sp>
        <p:nvSpPr>
          <p:cNvPr id="164" name="Google Shape;164;g11ceae0d697_0_78"/>
          <p:cNvSpPr txBox="1">
            <a:spLocks noGrp="1"/>
          </p:cNvSpPr>
          <p:nvPr>
            <p:ph type="title" idx="4294967295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 dirty="0"/>
              <a:t>Results</a:t>
            </a:r>
            <a:endParaRPr dirty="0"/>
          </a:p>
        </p:txBody>
      </p:sp>
      <p:sp>
        <p:nvSpPr>
          <p:cNvPr id="165" name="Google Shape;165;g11ceae0d697_0_78"/>
          <p:cNvSpPr txBox="1">
            <a:spLocks noGrp="1"/>
          </p:cNvSpPr>
          <p:nvPr>
            <p:ph type="body" idx="4294967295"/>
          </p:nvPr>
        </p:nvSpPr>
        <p:spPr>
          <a:xfrm>
            <a:off x="576263" y="1655999"/>
            <a:ext cx="7991400" cy="4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nl-BE" sz="3000" dirty="0">
                <a:solidFill>
                  <a:schemeClr val="dk2"/>
                </a:solidFill>
              </a:rPr>
              <a:t>Environment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nl-BE" sz="3000" b="1" u="sng" dirty="0">
                <a:solidFill>
                  <a:schemeClr val="dk2"/>
                </a:solidFill>
              </a:rPr>
              <a:t>Performance</a:t>
            </a:r>
            <a:endParaRPr sz="3000" b="1" u="sng" dirty="0">
              <a:solidFill>
                <a:schemeClr val="dk2"/>
              </a:solidFill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Processing delay 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Throughput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Noise resilience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Energy and Area consumption</a:t>
            </a:r>
            <a:endParaRPr sz="3000" dirty="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nl-BE" sz="3000" dirty="0">
                <a:solidFill>
                  <a:schemeClr val="dk2"/>
                </a:solidFill>
              </a:rPr>
              <a:t>Validation on the board</a:t>
            </a:r>
            <a:endParaRPr sz="3000" dirty="0">
              <a:solidFill>
                <a:schemeClr val="dk2"/>
              </a:solidFill>
            </a:endParaRP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79CA2C51-94CD-AFB7-DFD8-3795A4ADEF94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7219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6DCEE9-793C-3528-A1D6-87129C341D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163</a:t>
            </a:fld>
            <a:endParaRPr lang="nl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90517B-D469-8B4F-9F0B-0D85D4078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639060"/>
            <a:ext cx="838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D7F012-B070-249F-D043-0E14C0D90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7"/>
          <a:stretch>
            <a:fillRect/>
          </a:stretch>
        </p:blipFill>
        <p:spPr bwMode="auto">
          <a:xfrm>
            <a:off x="3707945" y="304800"/>
            <a:ext cx="5243015" cy="2192320"/>
          </a:xfrm>
          <a:custGeom>
            <a:avLst/>
            <a:gdLst>
              <a:gd name="connsiteX0" fmla="*/ 0 w 7075257"/>
              <a:gd name="connsiteY0" fmla="*/ 0 h 2958456"/>
              <a:gd name="connsiteX1" fmla="*/ 7075257 w 7075257"/>
              <a:gd name="connsiteY1" fmla="*/ 0 h 2958456"/>
              <a:gd name="connsiteX2" fmla="*/ 7075257 w 7075257"/>
              <a:gd name="connsiteY2" fmla="*/ 2958456 h 2958456"/>
              <a:gd name="connsiteX3" fmla="*/ 0 w 7075257"/>
              <a:gd name="connsiteY3" fmla="*/ 2958456 h 2958456"/>
              <a:gd name="connsiteX4" fmla="*/ 0 w 7075257"/>
              <a:gd name="connsiteY4" fmla="*/ 0 h 295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5257" h="2958456">
                <a:moveTo>
                  <a:pt x="0" y="0"/>
                </a:moveTo>
                <a:lnTo>
                  <a:pt x="7075257" y="0"/>
                </a:lnTo>
                <a:lnTo>
                  <a:pt x="7075257" y="2958456"/>
                </a:lnTo>
                <a:lnTo>
                  <a:pt x="0" y="2958456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A842388-3100-51EB-097F-2152EE06595F}"/>
              </a:ext>
            </a:extLst>
          </p:cNvPr>
          <p:cNvSpPr/>
          <p:nvPr/>
        </p:nvSpPr>
        <p:spPr>
          <a:xfrm>
            <a:off x="193040" y="304800"/>
            <a:ext cx="3291840" cy="2192320"/>
          </a:xfrm>
          <a:prstGeom prst="roundRect">
            <a:avLst>
              <a:gd name="adj" fmla="val 10391"/>
            </a:avLst>
          </a:prstGeom>
          <a:solidFill>
            <a:srgbClr val="FAFAF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ctr"/>
            <a:r>
              <a:rPr lang="en-US" sz="1800" b="1" dirty="0">
                <a:solidFill>
                  <a:srgbClr val="3B5C95"/>
                </a:solidFill>
              </a:rPr>
              <a:t>dot11_state</a:t>
            </a:r>
          </a:p>
          <a:p>
            <a:pPr algn="ctr"/>
            <a:endParaRPr lang="en-US" sz="1800" b="1" dirty="0">
              <a:solidFill>
                <a:srgbClr val="3B5C95"/>
              </a:solidFill>
            </a:endParaRPr>
          </a:p>
          <a:p>
            <a:r>
              <a:rPr lang="en-US" sz="1800" dirty="0">
                <a:solidFill>
                  <a:srgbClr val="3B5C95"/>
                </a:solidFill>
              </a:rPr>
              <a:t>Receiver module FSM</a:t>
            </a:r>
          </a:p>
          <a:p>
            <a:r>
              <a:rPr lang="en-US" sz="1800" dirty="0">
                <a:solidFill>
                  <a:srgbClr val="3B5C95"/>
                </a:solidFill>
              </a:rPr>
              <a:t>Range: </a:t>
            </a:r>
            <a:r>
              <a:rPr lang="en-US" sz="1800" i="1" dirty="0">
                <a:solidFill>
                  <a:srgbClr val="3B5C95"/>
                </a:solidFill>
              </a:rPr>
              <a:t>0</a:t>
            </a:r>
            <a:r>
              <a:rPr lang="en-US" sz="1800" dirty="0">
                <a:solidFill>
                  <a:srgbClr val="3B5C95"/>
                </a:solidFill>
              </a:rPr>
              <a:t>-</a:t>
            </a:r>
            <a:r>
              <a:rPr lang="en-US" sz="1800" i="1" dirty="0">
                <a:solidFill>
                  <a:srgbClr val="3B5C95"/>
                </a:solidFill>
              </a:rPr>
              <a:t>c</a:t>
            </a:r>
            <a:r>
              <a:rPr lang="en-US" sz="1800" dirty="0">
                <a:solidFill>
                  <a:srgbClr val="3B5C95"/>
                </a:solidFill>
              </a:rPr>
              <a:t> (hex)</a:t>
            </a:r>
          </a:p>
          <a:p>
            <a:r>
              <a:rPr lang="en-US" sz="1800" dirty="0">
                <a:solidFill>
                  <a:srgbClr val="3B5C95"/>
                </a:solidFill>
              </a:rPr>
              <a:t>    </a:t>
            </a:r>
            <a:r>
              <a:rPr lang="en-US" sz="1800" i="1" dirty="0">
                <a:solidFill>
                  <a:srgbClr val="3B5C95"/>
                </a:solidFill>
              </a:rPr>
              <a:t>0</a:t>
            </a:r>
            <a:r>
              <a:rPr lang="en-US" sz="1800" dirty="0">
                <a:solidFill>
                  <a:srgbClr val="3B5C95"/>
                </a:solidFill>
              </a:rPr>
              <a:t>: initial</a:t>
            </a:r>
          </a:p>
          <a:p>
            <a:r>
              <a:rPr lang="en-US" sz="1800" dirty="0">
                <a:solidFill>
                  <a:srgbClr val="3B5C95"/>
                </a:solidFill>
              </a:rPr>
              <a:t>    </a:t>
            </a:r>
            <a:r>
              <a:rPr lang="en-US" sz="1800" i="1" dirty="0">
                <a:solidFill>
                  <a:srgbClr val="3B5C95"/>
                </a:solidFill>
              </a:rPr>
              <a:t>c</a:t>
            </a:r>
            <a:r>
              <a:rPr lang="en-US" sz="1800" dirty="0">
                <a:solidFill>
                  <a:srgbClr val="3B5C95"/>
                </a:solidFill>
              </a:rPr>
              <a:t>: data decoding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E52F82-7AFE-0E9F-A677-2C3A986789E4}"/>
              </a:ext>
            </a:extLst>
          </p:cNvPr>
          <p:cNvSpPr/>
          <p:nvPr/>
        </p:nvSpPr>
        <p:spPr>
          <a:xfrm>
            <a:off x="269118" y="3281680"/>
            <a:ext cx="8600562" cy="4519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6B06244B-3FED-5153-F95C-F094027E4559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6DCEE9-793C-3528-A1D6-87129C341D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164</a:t>
            </a:fld>
            <a:endParaRPr lang="nl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90517B-D469-8B4F-9F0B-0D85D4078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639060"/>
            <a:ext cx="838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D7F012-B070-249F-D043-0E14C0D90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7"/>
          <a:stretch>
            <a:fillRect/>
          </a:stretch>
        </p:blipFill>
        <p:spPr bwMode="auto">
          <a:xfrm>
            <a:off x="3707945" y="304800"/>
            <a:ext cx="5243015" cy="2192320"/>
          </a:xfrm>
          <a:custGeom>
            <a:avLst/>
            <a:gdLst>
              <a:gd name="connsiteX0" fmla="*/ 0 w 7075257"/>
              <a:gd name="connsiteY0" fmla="*/ 0 h 2958456"/>
              <a:gd name="connsiteX1" fmla="*/ 7075257 w 7075257"/>
              <a:gd name="connsiteY1" fmla="*/ 0 h 2958456"/>
              <a:gd name="connsiteX2" fmla="*/ 7075257 w 7075257"/>
              <a:gd name="connsiteY2" fmla="*/ 2958456 h 2958456"/>
              <a:gd name="connsiteX3" fmla="*/ 0 w 7075257"/>
              <a:gd name="connsiteY3" fmla="*/ 2958456 h 2958456"/>
              <a:gd name="connsiteX4" fmla="*/ 0 w 7075257"/>
              <a:gd name="connsiteY4" fmla="*/ 0 h 295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5257" h="2958456">
                <a:moveTo>
                  <a:pt x="0" y="0"/>
                </a:moveTo>
                <a:lnTo>
                  <a:pt x="7075257" y="0"/>
                </a:lnTo>
                <a:lnTo>
                  <a:pt x="7075257" y="2958456"/>
                </a:lnTo>
                <a:lnTo>
                  <a:pt x="0" y="2958456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A842388-3100-51EB-097F-2152EE06595F}"/>
              </a:ext>
            </a:extLst>
          </p:cNvPr>
          <p:cNvSpPr/>
          <p:nvPr/>
        </p:nvSpPr>
        <p:spPr>
          <a:xfrm>
            <a:off x="193040" y="304800"/>
            <a:ext cx="3291840" cy="2192320"/>
          </a:xfrm>
          <a:prstGeom prst="roundRect">
            <a:avLst>
              <a:gd name="adj" fmla="val 10391"/>
            </a:avLst>
          </a:prstGeom>
          <a:solidFill>
            <a:srgbClr val="FAFAF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ctr"/>
            <a:r>
              <a:rPr lang="en-US" altLang="zh-CN" sz="1800" b="1" dirty="0" err="1">
                <a:solidFill>
                  <a:srgbClr val="3B5C95"/>
                </a:solidFill>
              </a:rPr>
              <a:t>fcs_ok</a:t>
            </a:r>
            <a:endParaRPr lang="en-US" sz="1800" b="1" dirty="0">
              <a:solidFill>
                <a:srgbClr val="3B5C95"/>
              </a:solidFill>
            </a:endParaRPr>
          </a:p>
          <a:p>
            <a:pPr algn="ctr"/>
            <a:endParaRPr lang="en-US" sz="1800" b="1" dirty="0">
              <a:solidFill>
                <a:srgbClr val="3B5C95"/>
              </a:solidFill>
            </a:endParaRPr>
          </a:p>
          <a:p>
            <a:r>
              <a:rPr lang="en-US" sz="1800" dirty="0">
                <a:solidFill>
                  <a:srgbClr val="3B5C95"/>
                </a:solidFill>
              </a:rPr>
              <a:t>CRC flag after decoding</a:t>
            </a:r>
            <a:endParaRPr lang="en-US" sz="1800" i="1" dirty="0">
              <a:solidFill>
                <a:srgbClr val="3B5C95"/>
              </a:solidFill>
            </a:endParaRPr>
          </a:p>
          <a:p>
            <a:r>
              <a:rPr lang="en-US" sz="1800" i="1" dirty="0">
                <a:solidFill>
                  <a:srgbClr val="3B5C95"/>
                </a:solidFill>
              </a:rPr>
              <a:t>    1</a:t>
            </a:r>
            <a:r>
              <a:rPr lang="en-US" sz="1800" dirty="0">
                <a:solidFill>
                  <a:srgbClr val="3B5C95"/>
                </a:solidFill>
              </a:rPr>
              <a:t>: correct</a:t>
            </a:r>
          </a:p>
          <a:p>
            <a:r>
              <a:rPr lang="en-US" sz="1800" dirty="0">
                <a:solidFill>
                  <a:srgbClr val="3B5C95"/>
                </a:solidFill>
              </a:rPr>
              <a:t>    </a:t>
            </a:r>
            <a:r>
              <a:rPr lang="en-US" sz="1800" i="1" dirty="0">
                <a:solidFill>
                  <a:srgbClr val="3B5C95"/>
                </a:solidFill>
              </a:rPr>
              <a:t>0: fault</a:t>
            </a:r>
            <a:endParaRPr lang="en-US" sz="1800" dirty="0">
              <a:solidFill>
                <a:srgbClr val="3B5C9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E52F82-7AFE-0E9F-A677-2C3A986789E4}"/>
              </a:ext>
            </a:extLst>
          </p:cNvPr>
          <p:cNvSpPr/>
          <p:nvPr/>
        </p:nvSpPr>
        <p:spPr>
          <a:xfrm>
            <a:off x="269118" y="3576320"/>
            <a:ext cx="8600562" cy="4519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562874B8-0E9F-1AD1-0E81-ECF034BC6C6B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89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6DCEE9-793C-3528-A1D6-87129C341D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165</a:t>
            </a:fld>
            <a:endParaRPr lang="nl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90517B-D469-8B4F-9F0B-0D85D4078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639060"/>
            <a:ext cx="838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D7F012-B070-249F-D043-0E14C0D90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7"/>
          <a:stretch>
            <a:fillRect/>
          </a:stretch>
        </p:blipFill>
        <p:spPr bwMode="auto">
          <a:xfrm>
            <a:off x="3707945" y="304800"/>
            <a:ext cx="5243015" cy="2192320"/>
          </a:xfrm>
          <a:custGeom>
            <a:avLst/>
            <a:gdLst>
              <a:gd name="connsiteX0" fmla="*/ 0 w 7075257"/>
              <a:gd name="connsiteY0" fmla="*/ 0 h 2958456"/>
              <a:gd name="connsiteX1" fmla="*/ 7075257 w 7075257"/>
              <a:gd name="connsiteY1" fmla="*/ 0 h 2958456"/>
              <a:gd name="connsiteX2" fmla="*/ 7075257 w 7075257"/>
              <a:gd name="connsiteY2" fmla="*/ 2958456 h 2958456"/>
              <a:gd name="connsiteX3" fmla="*/ 0 w 7075257"/>
              <a:gd name="connsiteY3" fmla="*/ 2958456 h 2958456"/>
              <a:gd name="connsiteX4" fmla="*/ 0 w 7075257"/>
              <a:gd name="connsiteY4" fmla="*/ 0 h 295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5257" h="2958456">
                <a:moveTo>
                  <a:pt x="0" y="0"/>
                </a:moveTo>
                <a:lnTo>
                  <a:pt x="7075257" y="0"/>
                </a:lnTo>
                <a:lnTo>
                  <a:pt x="7075257" y="2958456"/>
                </a:lnTo>
                <a:lnTo>
                  <a:pt x="0" y="2958456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A842388-3100-51EB-097F-2152EE06595F}"/>
              </a:ext>
            </a:extLst>
          </p:cNvPr>
          <p:cNvSpPr/>
          <p:nvPr/>
        </p:nvSpPr>
        <p:spPr>
          <a:xfrm>
            <a:off x="193040" y="304800"/>
            <a:ext cx="3291840" cy="2192320"/>
          </a:xfrm>
          <a:prstGeom prst="roundRect">
            <a:avLst>
              <a:gd name="adj" fmla="val 10391"/>
            </a:avLst>
          </a:prstGeom>
          <a:solidFill>
            <a:srgbClr val="FAFAF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ctr"/>
            <a:r>
              <a:rPr lang="en-US" altLang="zh-CN" sz="1800" b="1" dirty="0" err="1">
                <a:solidFill>
                  <a:srgbClr val="3B5C95"/>
                </a:solidFill>
              </a:rPr>
              <a:t>sample_in</a:t>
            </a:r>
            <a:endParaRPr lang="en-US" sz="1800" b="1" dirty="0">
              <a:solidFill>
                <a:srgbClr val="3B5C95"/>
              </a:solidFill>
            </a:endParaRPr>
          </a:p>
          <a:p>
            <a:pPr algn="ctr"/>
            <a:endParaRPr lang="en-US" sz="1800" b="1" dirty="0">
              <a:solidFill>
                <a:srgbClr val="3B5C95"/>
              </a:solidFill>
            </a:endParaRPr>
          </a:p>
          <a:p>
            <a:pPr algn="ctr"/>
            <a:r>
              <a:rPr lang="en-US" sz="1800" dirty="0">
                <a:solidFill>
                  <a:srgbClr val="3B5C95"/>
                </a:solidFill>
              </a:rPr>
              <a:t>Samples from I/Q files</a:t>
            </a:r>
            <a:endParaRPr lang="en-US" sz="1800" i="1" dirty="0">
              <a:solidFill>
                <a:srgbClr val="3B5C9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E52F82-7AFE-0E9F-A677-2C3A986789E4}"/>
              </a:ext>
            </a:extLst>
          </p:cNvPr>
          <p:cNvSpPr/>
          <p:nvPr/>
        </p:nvSpPr>
        <p:spPr>
          <a:xfrm>
            <a:off x="269118" y="3901580"/>
            <a:ext cx="8600562" cy="4519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844F97-EF2D-9DDA-8CCA-B23EDFADBB2A}"/>
              </a:ext>
            </a:extLst>
          </p:cNvPr>
          <p:cNvSpPr/>
          <p:nvPr/>
        </p:nvSpPr>
        <p:spPr>
          <a:xfrm>
            <a:off x="4467801" y="765845"/>
            <a:ext cx="581719" cy="317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F72EA7C5-1252-F810-B8F3-A7C2C5B7B897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805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6DCEE9-793C-3528-A1D6-87129C341D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166</a:t>
            </a:fld>
            <a:endParaRPr lang="nl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90517B-D469-8B4F-9F0B-0D85D4078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639060"/>
            <a:ext cx="838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D7F012-B070-249F-D043-0E14C0D90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7"/>
          <a:stretch>
            <a:fillRect/>
          </a:stretch>
        </p:blipFill>
        <p:spPr bwMode="auto">
          <a:xfrm>
            <a:off x="3707945" y="304800"/>
            <a:ext cx="5243015" cy="2192320"/>
          </a:xfrm>
          <a:custGeom>
            <a:avLst/>
            <a:gdLst>
              <a:gd name="connsiteX0" fmla="*/ 0 w 7075257"/>
              <a:gd name="connsiteY0" fmla="*/ 0 h 2958456"/>
              <a:gd name="connsiteX1" fmla="*/ 7075257 w 7075257"/>
              <a:gd name="connsiteY1" fmla="*/ 0 h 2958456"/>
              <a:gd name="connsiteX2" fmla="*/ 7075257 w 7075257"/>
              <a:gd name="connsiteY2" fmla="*/ 2958456 h 2958456"/>
              <a:gd name="connsiteX3" fmla="*/ 0 w 7075257"/>
              <a:gd name="connsiteY3" fmla="*/ 2958456 h 2958456"/>
              <a:gd name="connsiteX4" fmla="*/ 0 w 7075257"/>
              <a:gd name="connsiteY4" fmla="*/ 0 h 295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5257" h="2958456">
                <a:moveTo>
                  <a:pt x="0" y="0"/>
                </a:moveTo>
                <a:lnTo>
                  <a:pt x="7075257" y="0"/>
                </a:lnTo>
                <a:lnTo>
                  <a:pt x="7075257" y="2958456"/>
                </a:lnTo>
                <a:lnTo>
                  <a:pt x="0" y="2958456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A842388-3100-51EB-097F-2152EE06595F}"/>
              </a:ext>
            </a:extLst>
          </p:cNvPr>
          <p:cNvSpPr/>
          <p:nvPr/>
        </p:nvSpPr>
        <p:spPr>
          <a:xfrm>
            <a:off x="193040" y="304800"/>
            <a:ext cx="3291840" cy="2192320"/>
          </a:xfrm>
          <a:prstGeom prst="roundRect">
            <a:avLst>
              <a:gd name="adj" fmla="val 10391"/>
            </a:avLst>
          </a:prstGeom>
          <a:solidFill>
            <a:srgbClr val="FAFAF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ctr"/>
            <a:r>
              <a:rPr lang="en-US" altLang="zh-CN" sz="1800" b="1" dirty="0" err="1">
                <a:solidFill>
                  <a:srgbClr val="3B5C95"/>
                </a:solidFill>
              </a:rPr>
              <a:t>deinterleave_out</a:t>
            </a:r>
            <a:endParaRPr lang="en-US" altLang="zh-CN" sz="1800" b="1" dirty="0">
              <a:solidFill>
                <a:srgbClr val="3B5C95"/>
              </a:solidFill>
            </a:endParaRPr>
          </a:p>
          <a:p>
            <a:pPr algn="ctr"/>
            <a:endParaRPr lang="en-US" sz="1800" b="1" dirty="0">
              <a:solidFill>
                <a:srgbClr val="3B5C95"/>
              </a:solidFill>
            </a:endParaRPr>
          </a:p>
          <a:p>
            <a:pPr algn="ctr"/>
            <a:r>
              <a:rPr lang="en-US" sz="1800" dirty="0">
                <a:solidFill>
                  <a:srgbClr val="3B5C95"/>
                </a:solidFill>
              </a:rPr>
              <a:t>Output from </a:t>
            </a:r>
          </a:p>
          <a:p>
            <a:pPr algn="ctr"/>
            <a:r>
              <a:rPr lang="en-US" sz="1800" dirty="0">
                <a:solidFill>
                  <a:srgbClr val="3B5C95"/>
                </a:solidFill>
              </a:rPr>
              <a:t>De-interleave module</a:t>
            </a:r>
            <a:endParaRPr lang="en-US" sz="1800" i="1" dirty="0">
              <a:solidFill>
                <a:srgbClr val="3B5C9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E52F82-7AFE-0E9F-A677-2C3A986789E4}"/>
              </a:ext>
            </a:extLst>
          </p:cNvPr>
          <p:cNvSpPr/>
          <p:nvPr/>
        </p:nvSpPr>
        <p:spPr>
          <a:xfrm>
            <a:off x="269118" y="4186060"/>
            <a:ext cx="8600562" cy="6907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5440BF-F6CB-0D40-6C1B-96B924EDCF7A}"/>
              </a:ext>
            </a:extLst>
          </p:cNvPr>
          <p:cNvCxnSpPr>
            <a:cxnSpLocks/>
          </p:cNvCxnSpPr>
          <p:nvPr/>
        </p:nvCxnSpPr>
        <p:spPr>
          <a:xfrm flipV="1">
            <a:off x="6661032" y="2001520"/>
            <a:ext cx="0" cy="41656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AE873E10-B2BD-0151-BF72-FAFEDC2E7887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32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6DCEE9-793C-3528-A1D6-87129C341D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167</a:t>
            </a:fld>
            <a:endParaRPr lang="nl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90517B-D469-8B4F-9F0B-0D85D4078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639060"/>
            <a:ext cx="838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D7F012-B070-249F-D043-0E14C0D90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7"/>
          <a:stretch>
            <a:fillRect/>
          </a:stretch>
        </p:blipFill>
        <p:spPr bwMode="auto">
          <a:xfrm>
            <a:off x="3707945" y="304800"/>
            <a:ext cx="5243015" cy="2192320"/>
          </a:xfrm>
          <a:custGeom>
            <a:avLst/>
            <a:gdLst>
              <a:gd name="connsiteX0" fmla="*/ 0 w 7075257"/>
              <a:gd name="connsiteY0" fmla="*/ 0 h 2958456"/>
              <a:gd name="connsiteX1" fmla="*/ 7075257 w 7075257"/>
              <a:gd name="connsiteY1" fmla="*/ 0 h 2958456"/>
              <a:gd name="connsiteX2" fmla="*/ 7075257 w 7075257"/>
              <a:gd name="connsiteY2" fmla="*/ 2958456 h 2958456"/>
              <a:gd name="connsiteX3" fmla="*/ 0 w 7075257"/>
              <a:gd name="connsiteY3" fmla="*/ 2958456 h 2958456"/>
              <a:gd name="connsiteX4" fmla="*/ 0 w 7075257"/>
              <a:gd name="connsiteY4" fmla="*/ 0 h 295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5257" h="2958456">
                <a:moveTo>
                  <a:pt x="0" y="0"/>
                </a:moveTo>
                <a:lnTo>
                  <a:pt x="7075257" y="0"/>
                </a:lnTo>
                <a:lnTo>
                  <a:pt x="7075257" y="2958456"/>
                </a:lnTo>
                <a:lnTo>
                  <a:pt x="0" y="2958456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A842388-3100-51EB-097F-2152EE06595F}"/>
              </a:ext>
            </a:extLst>
          </p:cNvPr>
          <p:cNvSpPr/>
          <p:nvPr/>
        </p:nvSpPr>
        <p:spPr>
          <a:xfrm>
            <a:off x="193040" y="304800"/>
            <a:ext cx="3291840" cy="2192320"/>
          </a:xfrm>
          <a:prstGeom prst="roundRect">
            <a:avLst>
              <a:gd name="adj" fmla="val 10391"/>
            </a:avLst>
          </a:prstGeom>
          <a:solidFill>
            <a:srgbClr val="FAFAF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ctr"/>
            <a:r>
              <a:rPr lang="en-US" altLang="zh-CN" sz="1800" b="1" dirty="0" err="1">
                <a:solidFill>
                  <a:srgbClr val="3B5C95"/>
                </a:solidFill>
              </a:rPr>
              <a:t>conv_out</a:t>
            </a:r>
            <a:endParaRPr lang="en-US" altLang="zh-CN" sz="1800" b="1" dirty="0">
              <a:solidFill>
                <a:srgbClr val="3B5C95"/>
              </a:solidFill>
            </a:endParaRPr>
          </a:p>
          <a:p>
            <a:pPr algn="ctr"/>
            <a:endParaRPr lang="en-US" sz="1800" b="1" dirty="0">
              <a:solidFill>
                <a:srgbClr val="3B5C95"/>
              </a:solidFill>
            </a:endParaRPr>
          </a:p>
          <a:p>
            <a:pPr algn="ctr"/>
            <a:r>
              <a:rPr lang="en-US" sz="1800" dirty="0">
                <a:solidFill>
                  <a:srgbClr val="3B5C95"/>
                </a:solidFill>
              </a:rPr>
              <a:t>Output from </a:t>
            </a:r>
          </a:p>
          <a:p>
            <a:pPr algn="ctr"/>
            <a:r>
              <a:rPr lang="en-US" sz="1800" dirty="0">
                <a:solidFill>
                  <a:srgbClr val="3B5C95"/>
                </a:solidFill>
              </a:rPr>
              <a:t>decoder module</a:t>
            </a:r>
            <a:endParaRPr lang="en-US" sz="1800" i="1" dirty="0">
              <a:solidFill>
                <a:srgbClr val="3B5C9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E52F82-7AFE-0E9F-A677-2C3A986789E4}"/>
              </a:ext>
            </a:extLst>
          </p:cNvPr>
          <p:cNvSpPr/>
          <p:nvPr/>
        </p:nvSpPr>
        <p:spPr>
          <a:xfrm>
            <a:off x="269118" y="4795660"/>
            <a:ext cx="8600562" cy="6907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5440BF-F6CB-0D40-6C1B-96B924EDCF7A}"/>
              </a:ext>
            </a:extLst>
          </p:cNvPr>
          <p:cNvCxnSpPr>
            <a:cxnSpLocks/>
          </p:cNvCxnSpPr>
          <p:nvPr/>
        </p:nvCxnSpPr>
        <p:spPr>
          <a:xfrm flipV="1">
            <a:off x="5868552" y="2001520"/>
            <a:ext cx="0" cy="41656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4DD67A6C-08D8-3765-AF01-9D6ED1D93C3C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16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6DCEE9-793C-3528-A1D6-87129C341D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168</a:t>
            </a:fld>
            <a:endParaRPr lang="nl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90517B-D469-8B4F-9F0B-0D85D4078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639060"/>
            <a:ext cx="838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D7F012-B070-249F-D043-0E14C0D90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7"/>
          <a:stretch>
            <a:fillRect/>
          </a:stretch>
        </p:blipFill>
        <p:spPr bwMode="auto">
          <a:xfrm>
            <a:off x="3707945" y="304800"/>
            <a:ext cx="5243015" cy="2192320"/>
          </a:xfrm>
          <a:custGeom>
            <a:avLst/>
            <a:gdLst>
              <a:gd name="connsiteX0" fmla="*/ 0 w 7075257"/>
              <a:gd name="connsiteY0" fmla="*/ 0 h 2958456"/>
              <a:gd name="connsiteX1" fmla="*/ 7075257 w 7075257"/>
              <a:gd name="connsiteY1" fmla="*/ 0 h 2958456"/>
              <a:gd name="connsiteX2" fmla="*/ 7075257 w 7075257"/>
              <a:gd name="connsiteY2" fmla="*/ 2958456 h 2958456"/>
              <a:gd name="connsiteX3" fmla="*/ 0 w 7075257"/>
              <a:gd name="connsiteY3" fmla="*/ 2958456 h 2958456"/>
              <a:gd name="connsiteX4" fmla="*/ 0 w 7075257"/>
              <a:gd name="connsiteY4" fmla="*/ 0 h 295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5257" h="2958456">
                <a:moveTo>
                  <a:pt x="0" y="0"/>
                </a:moveTo>
                <a:lnTo>
                  <a:pt x="7075257" y="0"/>
                </a:lnTo>
                <a:lnTo>
                  <a:pt x="7075257" y="2958456"/>
                </a:lnTo>
                <a:lnTo>
                  <a:pt x="0" y="2958456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A842388-3100-51EB-097F-2152EE06595F}"/>
              </a:ext>
            </a:extLst>
          </p:cNvPr>
          <p:cNvSpPr/>
          <p:nvPr/>
        </p:nvSpPr>
        <p:spPr>
          <a:xfrm>
            <a:off x="193040" y="304800"/>
            <a:ext cx="3291840" cy="2192320"/>
          </a:xfrm>
          <a:prstGeom prst="roundRect">
            <a:avLst>
              <a:gd name="adj" fmla="val 10391"/>
            </a:avLst>
          </a:prstGeom>
          <a:solidFill>
            <a:srgbClr val="FAFAF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ctr"/>
            <a:r>
              <a:rPr lang="en-US" altLang="zh-CN" sz="1800" b="1" dirty="0" err="1">
                <a:solidFill>
                  <a:srgbClr val="3B5C95"/>
                </a:solidFill>
              </a:rPr>
              <a:t>descramble_out</a:t>
            </a:r>
            <a:endParaRPr lang="en-US" altLang="zh-CN" sz="1800" b="1" dirty="0">
              <a:solidFill>
                <a:srgbClr val="3B5C95"/>
              </a:solidFill>
            </a:endParaRPr>
          </a:p>
          <a:p>
            <a:pPr algn="ctr"/>
            <a:endParaRPr lang="en-US" sz="1800" b="1" dirty="0">
              <a:solidFill>
                <a:srgbClr val="3B5C95"/>
              </a:solidFill>
            </a:endParaRPr>
          </a:p>
          <a:p>
            <a:pPr algn="ctr"/>
            <a:r>
              <a:rPr lang="en-US" sz="1800" dirty="0">
                <a:solidFill>
                  <a:srgbClr val="3B5C95"/>
                </a:solidFill>
              </a:rPr>
              <a:t>Output from </a:t>
            </a:r>
          </a:p>
          <a:p>
            <a:pPr algn="ctr"/>
            <a:r>
              <a:rPr lang="en-US" sz="1800" dirty="0">
                <a:solidFill>
                  <a:srgbClr val="3B5C95"/>
                </a:solidFill>
              </a:rPr>
              <a:t>De-scrambler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E52F82-7AFE-0E9F-A677-2C3A986789E4}"/>
              </a:ext>
            </a:extLst>
          </p:cNvPr>
          <p:cNvSpPr/>
          <p:nvPr/>
        </p:nvSpPr>
        <p:spPr>
          <a:xfrm>
            <a:off x="269118" y="5448290"/>
            <a:ext cx="8600562" cy="6907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5440BF-F6CB-0D40-6C1B-96B924EDCF7A}"/>
              </a:ext>
            </a:extLst>
          </p:cNvPr>
          <p:cNvCxnSpPr>
            <a:cxnSpLocks/>
          </p:cNvCxnSpPr>
          <p:nvPr/>
        </p:nvCxnSpPr>
        <p:spPr>
          <a:xfrm flipV="1">
            <a:off x="5076072" y="2001520"/>
            <a:ext cx="0" cy="41656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1C75E265-D111-0F59-9A05-83A4A490A354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52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6CA28C-58A0-459B-A47A-EF05B6D45B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169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D715ED-0365-8290-E517-F3A3EED1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000" dirty="0">
                <a:solidFill>
                  <a:schemeClr val="dk2"/>
                </a:solidFill>
              </a:rPr>
              <a:t>Performance: Processing delay 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6AC842-8348-EF11-CB2D-519803849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57" y="2218218"/>
            <a:ext cx="8715423" cy="279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48F578-D2E1-F96E-3FA3-686DDF209777}"/>
              </a:ext>
            </a:extLst>
          </p:cNvPr>
          <p:cNvSpPr txBox="1"/>
          <p:nvPr/>
        </p:nvSpPr>
        <p:spPr>
          <a:xfrm>
            <a:off x="4693172" y="1594294"/>
            <a:ext cx="1664238" cy="400110"/>
          </a:xfrm>
          <a:prstGeom prst="rect">
            <a:avLst/>
          </a:prstGeom>
          <a:solidFill>
            <a:srgbClr val="0080FF"/>
          </a:solidFill>
        </p:spPr>
        <p:txBody>
          <a:bodyPr wrap="none" rtlCol="0">
            <a:spAutoFit/>
          </a:bodyPr>
          <a:lstStyle/>
          <a:p>
            <a:r>
              <a:rPr lang="en-US" sz="2000" i="1" dirty="0"/>
              <a:t>Last bit enter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667C5-6CD7-0CED-92F6-CB73C12CC0E2}"/>
              </a:ext>
            </a:extLst>
          </p:cNvPr>
          <p:cNvSpPr txBox="1"/>
          <p:nvPr/>
        </p:nvSpPr>
        <p:spPr>
          <a:xfrm>
            <a:off x="7137102" y="1593054"/>
            <a:ext cx="1792478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000" i="1" dirty="0"/>
              <a:t>Last bit </a:t>
            </a:r>
            <a:r>
              <a:rPr lang="en-US" altLang="zh-CN" sz="2000" i="1" dirty="0"/>
              <a:t>output</a:t>
            </a:r>
            <a:endParaRPr lang="en-US" sz="2000" i="1" dirty="0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62991271-605C-6201-303A-2CF6B4931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57" y="2218218"/>
            <a:ext cx="8715423" cy="279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37FB18A-572B-A9E8-ADF4-98CF081F834A}"/>
              </a:ext>
            </a:extLst>
          </p:cNvPr>
          <p:cNvSpPr/>
          <p:nvPr/>
        </p:nvSpPr>
        <p:spPr>
          <a:xfrm>
            <a:off x="112846" y="2218218"/>
            <a:ext cx="8918043" cy="2798619"/>
          </a:xfrm>
          <a:custGeom>
            <a:avLst/>
            <a:gdLst>
              <a:gd name="connsiteX0" fmla="*/ 7745372 w 8918043"/>
              <a:gd name="connsiteY0" fmla="*/ 850105 h 2798619"/>
              <a:gd name="connsiteX1" fmla="*/ 8816734 w 8918043"/>
              <a:gd name="connsiteY1" fmla="*/ 850105 h 2798619"/>
              <a:gd name="connsiteX2" fmla="*/ 8816734 w 8918043"/>
              <a:gd name="connsiteY2" fmla="*/ 2798619 h 2798619"/>
              <a:gd name="connsiteX3" fmla="*/ 7745372 w 8918043"/>
              <a:gd name="connsiteY3" fmla="*/ 2798619 h 2798619"/>
              <a:gd name="connsiteX4" fmla="*/ 101311 w 8918043"/>
              <a:gd name="connsiteY4" fmla="*/ 850105 h 2798619"/>
              <a:gd name="connsiteX5" fmla="*/ 7650407 w 8918043"/>
              <a:gd name="connsiteY5" fmla="*/ 850105 h 2798619"/>
              <a:gd name="connsiteX6" fmla="*/ 7650407 w 8918043"/>
              <a:gd name="connsiteY6" fmla="*/ 2798619 h 2798619"/>
              <a:gd name="connsiteX7" fmla="*/ 101311 w 8918043"/>
              <a:gd name="connsiteY7" fmla="*/ 2798619 h 2798619"/>
              <a:gd name="connsiteX8" fmla="*/ 7650407 w 8918043"/>
              <a:gd name="connsiteY8" fmla="*/ 850104 h 2798619"/>
              <a:gd name="connsiteX9" fmla="*/ 7745372 w 8918043"/>
              <a:gd name="connsiteY9" fmla="*/ 850104 h 2798619"/>
              <a:gd name="connsiteX10" fmla="*/ 7745372 w 8918043"/>
              <a:gd name="connsiteY10" fmla="*/ 850105 h 2798619"/>
              <a:gd name="connsiteX11" fmla="*/ 7650407 w 8918043"/>
              <a:gd name="connsiteY11" fmla="*/ 850105 h 2798619"/>
              <a:gd name="connsiteX12" fmla="*/ 8816734 w 8918043"/>
              <a:gd name="connsiteY12" fmla="*/ 516070 h 2798619"/>
              <a:gd name="connsiteX13" fmla="*/ 8918043 w 8918043"/>
              <a:gd name="connsiteY13" fmla="*/ 516070 h 2798619"/>
              <a:gd name="connsiteX14" fmla="*/ 8918043 w 8918043"/>
              <a:gd name="connsiteY14" fmla="*/ 850105 h 2798619"/>
              <a:gd name="connsiteX15" fmla="*/ 8816734 w 8918043"/>
              <a:gd name="connsiteY15" fmla="*/ 850105 h 2798619"/>
              <a:gd name="connsiteX16" fmla="*/ 0 w 8918043"/>
              <a:gd name="connsiteY16" fmla="*/ 516070 h 2798619"/>
              <a:gd name="connsiteX17" fmla="*/ 101311 w 8918043"/>
              <a:gd name="connsiteY17" fmla="*/ 516070 h 2798619"/>
              <a:gd name="connsiteX18" fmla="*/ 101311 w 8918043"/>
              <a:gd name="connsiteY18" fmla="*/ 850105 h 2798619"/>
              <a:gd name="connsiteX19" fmla="*/ 0 w 8918043"/>
              <a:gd name="connsiteY19" fmla="*/ 850105 h 2798619"/>
              <a:gd name="connsiteX20" fmla="*/ 101311 w 8918043"/>
              <a:gd name="connsiteY20" fmla="*/ 0 h 2798619"/>
              <a:gd name="connsiteX21" fmla="*/ 7650407 w 8918043"/>
              <a:gd name="connsiteY21" fmla="*/ 0 h 2798619"/>
              <a:gd name="connsiteX22" fmla="*/ 7650407 w 8918043"/>
              <a:gd name="connsiteY22" fmla="*/ 334034 h 2798619"/>
              <a:gd name="connsiteX23" fmla="*/ 8816734 w 8918043"/>
              <a:gd name="connsiteY23" fmla="*/ 334034 h 2798619"/>
              <a:gd name="connsiteX24" fmla="*/ 8816734 w 8918043"/>
              <a:gd name="connsiteY24" fmla="*/ 516070 h 2798619"/>
              <a:gd name="connsiteX25" fmla="*/ 7745372 w 8918043"/>
              <a:gd name="connsiteY25" fmla="*/ 516070 h 2798619"/>
              <a:gd name="connsiteX26" fmla="*/ 7745372 w 8918043"/>
              <a:gd name="connsiteY26" fmla="*/ 334124 h 2798619"/>
              <a:gd name="connsiteX27" fmla="*/ 7650407 w 8918043"/>
              <a:gd name="connsiteY27" fmla="*/ 334124 h 2798619"/>
              <a:gd name="connsiteX28" fmla="*/ 7650407 w 8918043"/>
              <a:gd name="connsiteY28" fmla="*/ 516070 h 2798619"/>
              <a:gd name="connsiteX29" fmla="*/ 101311 w 8918043"/>
              <a:gd name="connsiteY29" fmla="*/ 516070 h 279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918043" h="2798619">
                <a:moveTo>
                  <a:pt x="7745372" y="850105"/>
                </a:moveTo>
                <a:lnTo>
                  <a:pt x="8816734" y="850105"/>
                </a:lnTo>
                <a:lnTo>
                  <a:pt x="8816734" y="2798619"/>
                </a:lnTo>
                <a:lnTo>
                  <a:pt x="7745372" y="2798619"/>
                </a:lnTo>
                <a:close/>
                <a:moveTo>
                  <a:pt x="101311" y="850105"/>
                </a:moveTo>
                <a:lnTo>
                  <a:pt x="7650407" y="850105"/>
                </a:lnTo>
                <a:lnTo>
                  <a:pt x="7650407" y="2798619"/>
                </a:lnTo>
                <a:lnTo>
                  <a:pt x="101311" y="2798619"/>
                </a:lnTo>
                <a:close/>
                <a:moveTo>
                  <a:pt x="7650407" y="850104"/>
                </a:moveTo>
                <a:lnTo>
                  <a:pt x="7745372" y="850104"/>
                </a:lnTo>
                <a:lnTo>
                  <a:pt x="7745372" y="850105"/>
                </a:lnTo>
                <a:lnTo>
                  <a:pt x="7650407" y="850105"/>
                </a:lnTo>
                <a:close/>
                <a:moveTo>
                  <a:pt x="8816734" y="516070"/>
                </a:moveTo>
                <a:lnTo>
                  <a:pt x="8918043" y="516070"/>
                </a:lnTo>
                <a:lnTo>
                  <a:pt x="8918043" y="850105"/>
                </a:lnTo>
                <a:lnTo>
                  <a:pt x="8816734" y="850105"/>
                </a:lnTo>
                <a:close/>
                <a:moveTo>
                  <a:pt x="0" y="516070"/>
                </a:moveTo>
                <a:lnTo>
                  <a:pt x="101311" y="516070"/>
                </a:lnTo>
                <a:lnTo>
                  <a:pt x="101311" y="850105"/>
                </a:lnTo>
                <a:lnTo>
                  <a:pt x="0" y="850105"/>
                </a:lnTo>
                <a:close/>
                <a:moveTo>
                  <a:pt x="101311" y="0"/>
                </a:moveTo>
                <a:lnTo>
                  <a:pt x="7650407" y="0"/>
                </a:lnTo>
                <a:lnTo>
                  <a:pt x="7650407" y="334034"/>
                </a:lnTo>
                <a:lnTo>
                  <a:pt x="8816734" y="334034"/>
                </a:lnTo>
                <a:lnTo>
                  <a:pt x="8816734" y="516070"/>
                </a:lnTo>
                <a:lnTo>
                  <a:pt x="7745372" y="516070"/>
                </a:lnTo>
                <a:lnTo>
                  <a:pt x="7745372" y="334124"/>
                </a:lnTo>
                <a:lnTo>
                  <a:pt x="7650407" y="334124"/>
                </a:lnTo>
                <a:lnTo>
                  <a:pt x="7650407" y="516070"/>
                </a:lnTo>
                <a:lnTo>
                  <a:pt x="101311" y="516070"/>
                </a:lnTo>
                <a:close/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767A5FA-3038-B05D-7621-543028A41C3A}"/>
              </a:ext>
            </a:extLst>
          </p:cNvPr>
          <p:cNvSpPr/>
          <p:nvPr/>
        </p:nvSpPr>
        <p:spPr>
          <a:xfrm>
            <a:off x="112846" y="2218218"/>
            <a:ext cx="8918043" cy="2798619"/>
          </a:xfrm>
          <a:custGeom>
            <a:avLst/>
            <a:gdLst>
              <a:gd name="connsiteX0" fmla="*/ 4935530 w 8918043"/>
              <a:gd name="connsiteY0" fmla="*/ 1594319 h 2798619"/>
              <a:gd name="connsiteX1" fmla="*/ 8815590 w 8918043"/>
              <a:gd name="connsiteY1" fmla="*/ 1594319 h 2798619"/>
              <a:gd name="connsiteX2" fmla="*/ 8815590 w 8918043"/>
              <a:gd name="connsiteY2" fmla="*/ 2798619 h 2798619"/>
              <a:gd name="connsiteX3" fmla="*/ 4935530 w 8918043"/>
              <a:gd name="connsiteY3" fmla="*/ 2798619 h 2798619"/>
              <a:gd name="connsiteX4" fmla="*/ 100168 w 8918043"/>
              <a:gd name="connsiteY4" fmla="*/ 1594319 h 2798619"/>
              <a:gd name="connsiteX5" fmla="*/ 4840565 w 8918043"/>
              <a:gd name="connsiteY5" fmla="*/ 1594319 h 2798619"/>
              <a:gd name="connsiteX6" fmla="*/ 4840565 w 8918043"/>
              <a:gd name="connsiteY6" fmla="*/ 2798619 h 2798619"/>
              <a:gd name="connsiteX7" fmla="*/ 100168 w 8918043"/>
              <a:gd name="connsiteY7" fmla="*/ 2798619 h 2798619"/>
              <a:gd name="connsiteX8" fmla="*/ 8815590 w 8918043"/>
              <a:gd name="connsiteY8" fmla="*/ 1260284 h 2798619"/>
              <a:gd name="connsiteX9" fmla="*/ 8918043 w 8918043"/>
              <a:gd name="connsiteY9" fmla="*/ 1260284 h 2798619"/>
              <a:gd name="connsiteX10" fmla="*/ 8918043 w 8918043"/>
              <a:gd name="connsiteY10" fmla="*/ 1594319 h 2798619"/>
              <a:gd name="connsiteX11" fmla="*/ 8815590 w 8918043"/>
              <a:gd name="connsiteY11" fmla="*/ 1594319 h 2798619"/>
              <a:gd name="connsiteX12" fmla="*/ 0 w 8918043"/>
              <a:gd name="connsiteY12" fmla="*/ 1260284 h 2798619"/>
              <a:gd name="connsiteX13" fmla="*/ 100168 w 8918043"/>
              <a:gd name="connsiteY13" fmla="*/ 1260284 h 2798619"/>
              <a:gd name="connsiteX14" fmla="*/ 100168 w 8918043"/>
              <a:gd name="connsiteY14" fmla="*/ 1594319 h 2798619"/>
              <a:gd name="connsiteX15" fmla="*/ 0 w 8918043"/>
              <a:gd name="connsiteY15" fmla="*/ 1594319 h 2798619"/>
              <a:gd name="connsiteX16" fmla="*/ 100168 w 8918043"/>
              <a:gd name="connsiteY16" fmla="*/ 0 h 2798619"/>
              <a:gd name="connsiteX17" fmla="*/ 4840565 w 8918043"/>
              <a:gd name="connsiteY17" fmla="*/ 0 h 2798619"/>
              <a:gd name="connsiteX18" fmla="*/ 4840565 w 8918043"/>
              <a:gd name="connsiteY18" fmla="*/ 334034 h 2798619"/>
              <a:gd name="connsiteX19" fmla="*/ 6006892 w 8918043"/>
              <a:gd name="connsiteY19" fmla="*/ 334034 h 2798619"/>
              <a:gd name="connsiteX20" fmla="*/ 6006892 w 8918043"/>
              <a:gd name="connsiteY20" fmla="*/ 0 h 2798619"/>
              <a:gd name="connsiteX21" fmla="*/ 8815590 w 8918043"/>
              <a:gd name="connsiteY21" fmla="*/ 0 h 2798619"/>
              <a:gd name="connsiteX22" fmla="*/ 8815590 w 8918043"/>
              <a:gd name="connsiteY22" fmla="*/ 1260284 h 2798619"/>
              <a:gd name="connsiteX23" fmla="*/ 4935530 w 8918043"/>
              <a:gd name="connsiteY23" fmla="*/ 1260284 h 2798619"/>
              <a:gd name="connsiteX24" fmla="*/ 4935530 w 8918043"/>
              <a:gd name="connsiteY24" fmla="*/ 334124 h 2798619"/>
              <a:gd name="connsiteX25" fmla="*/ 4840565 w 8918043"/>
              <a:gd name="connsiteY25" fmla="*/ 334124 h 2798619"/>
              <a:gd name="connsiteX26" fmla="*/ 4840565 w 8918043"/>
              <a:gd name="connsiteY26" fmla="*/ 1260284 h 2798619"/>
              <a:gd name="connsiteX27" fmla="*/ 100168 w 8918043"/>
              <a:gd name="connsiteY27" fmla="*/ 1260284 h 279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918043" h="2798619">
                <a:moveTo>
                  <a:pt x="4935530" y="1594319"/>
                </a:moveTo>
                <a:lnTo>
                  <a:pt x="8815590" y="1594319"/>
                </a:lnTo>
                <a:lnTo>
                  <a:pt x="8815590" y="2798619"/>
                </a:lnTo>
                <a:lnTo>
                  <a:pt x="4935530" y="2798619"/>
                </a:lnTo>
                <a:close/>
                <a:moveTo>
                  <a:pt x="100168" y="1594319"/>
                </a:moveTo>
                <a:lnTo>
                  <a:pt x="4840565" y="1594319"/>
                </a:lnTo>
                <a:lnTo>
                  <a:pt x="4840565" y="2798619"/>
                </a:lnTo>
                <a:lnTo>
                  <a:pt x="100168" y="2798619"/>
                </a:lnTo>
                <a:close/>
                <a:moveTo>
                  <a:pt x="8815590" y="1260284"/>
                </a:moveTo>
                <a:lnTo>
                  <a:pt x="8918043" y="1260284"/>
                </a:lnTo>
                <a:lnTo>
                  <a:pt x="8918043" y="1594319"/>
                </a:lnTo>
                <a:lnTo>
                  <a:pt x="8815590" y="1594319"/>
                </a:lnTo>
                <a:close/>
                <a:moveTo>
                  <a:pt x="0" y="1260284"/>
                </a:moveTo>
                <a:lnTo>
                  <a:pt x="100168" y="1260284"/>
                </a:lnTo>
                <a:lnTo>
                  <a:pt x="100168" y="1594319"/>
                </a:lnTo>
                <a:lnTo>
                  <a:pt x="0" y="1594319"/>
                </a:lnTo>
                <a:close/>
                <a:moveTo>
                  <a:pt x="100168" y="0"/>
                </a:moveTo>
                <a:lnTo>
                  <a:pt x="4840565" y="0"/>
                </a:lnTo>
                <a:lnTo>
                  <a:pt x="4840565" y="334034"/>
                </a:lnTo>
                <a:lnTo>
                  <a:pt x="6006892" y="334034"/>
                </a:lnTo>
                <a:lnTo>
                  <a:pt x="6006892" y="0"/>
                </a:lnTo>
                <a:lnTo>
                  <a:pt x="8815590" y="0"/>
                </a:lnTo>
                <a:lnTo>
                  <a:pt x="8815590" y="1260284"/>
                </a:lnTo>
                <a:lnTo>
                  <a:pt x="4935530" y="1260284"/>
                </a:lnTo>
                <a:lnTo>
                  <a:pt x="4935530" y="334124"/>
                </a:lnTo>
                <a:lnTo>
                  <a:pt x="4840565" y="334124"/>
                </a:lnTo>
                <a:lnTo>
                  <a:pt x="4840565" y="1260284"/>
                </a:lnTo>
                <a:lnTo>
                  <a:pt x="100168" y="1260284"/>
                </a:lnTo>
                <a:close/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41">
            <a:hlinkClick r:id="rId3" action="ppaction://hlinksldjump"/>
            <a:extLst>
              <a:ext uri="{FF2B5EF4-FFF2-40B4-BE49-F238E27FC236}">
                <a16:creationId xmlns:a16="http://schemas.microsoft.com/office/drawing/2014/main" id="{830F86F5-881B-51ED-74B7-3D08E081C4EF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4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1" grpId="0" animBg="1"/>
      <p:bldP spid="20" grpId="0" animBg="1"/>
      <p:bldP spid="2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ceae0d697_0_10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17</a:t>
            </a:fld>
            <a:endParaRPr/>
          </a:p>
        </p:txBody>
      </p:sp>
      <p:sp>
        <p:nvSpPr>
          <p:cNvPr id="139" name="Google Shape;139;g11ceae0d697_0_10"/>
          <p:cNvSpPr txBox="1">
            <a:spLocks noGrp="1"/>
          </p:cNvSpPr>
          <p:nvPr>
            <p:ph type="title" idx="4294967295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 dirty="0"/>
              <a:t>Literature review</a:t>
            </a:r>
            <a:endParaRPr dirty="0"/>
          </a:p>
        </p:txBody>
      </p:sp>
      <p:sp>
        <p:nvSpPr>
          <p:cNvPr id="140" name="Google Shape;140;g11ceae0d697_0_10"/>
          <p:cNvSpPr txBox="1">
            <a:spLocks noGrp="1"/>
          </p:cNvSpPr>
          <p:nvPr>
            <p:ph type="body" idx="4294967295"/>
          </p:nvPr>
        </p:nvSpPr>
        <p:spPr>
          <a:xfrm>
            <a:off x="576000" y="1368000"/>
            <a:ext cx="7991400" cy="4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nl-BE" sz="2000" dirty="0">
                <a:solidFill>
                  <a:schemeClr val="dk2"/>
                </a:solidFill>
              </a:rPr>
              <a:t>Background</a:t>
            </a:r>
            <a:endParaRPr sz="2000" dirty="0">
              <a:solidFill>
                <a:schemeClr val="dk2"/>
              </a:solidFill>
            </a:endParaRP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en-US" altLang="zh-CN" sz="2000" b="1" u="sng" dirty="0">
                <a:solidFill>
                  <a:schemeClr val="dk2"/>
                </a:solidFill>
              </a:rPr>
              <a:t>Convolutional encoder</a:t>
            </a:r>
            <a:endParaRPr lang="nl-BE" sz="2000" b="1" u="sng" dirty="0">
              <a:solidFill>
                <a:schemeClr val="dk2"/>
              </a:solidFill>
            </a:endParaRPr>
          </a:p>
          <a:p>
            <a:pPr lvl="1" indent="-346710">
              <a:spcBef>
                <a:spcPts val="1000"/>
              </a:spcBef>
              <a:buSzPct val="80000"/>
            </a:pPr>
            <a:r>
              <a:rPr lang="nl-BE" sz="2000" dirty="0">
                <a:solidFill>
                  <a:schemeClr val="dk2"/>
                </a:solidFill>
              </a:rPr>
              <a:t>Viterbi Algorithm</a:t>
            </a:r>
            <a:endParaRPr sz="2000" dirty="0">
              <a:solidFill>
                <a:schemeClr val="dk2"/>
              </a:solidFill>
            </a:endParaRP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2000" dirty="0">
                <a:solidFill>
                  <a:schemeClr val="dk2"/>
                </a:solidFill>
              </a:rPr>
              <a:t>Viterbi decoder structure</a:t>
            </a:r>
            <a:endParaRPr sz="2000" dirty="0">
              <a:solidFill>
                <a:schemeClr val="dk2"/>
              </a:solidFill>
            </a:endParaRPr>
          </a:p>
          <a:p>
            <a:pPr marL="457200" lvl="0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nl-BE" sz="2000" dirty="0">
                <a:solidFill>
                  <a:schemeClr val="dk2"/>
                </a:solidFill>
              </a:rPr>
              <a:t>Different theories</a:t>
            </a:r>
            <a:endParaRPr sz="2000" dirty="0">
              <a:solidFill>
                <a:schemeClr val="dk2"/>
              </a:solidFill>
            </a:endParaRP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2000" dirty="0">
                <a:solidFill>
                  <a:schemeClr val="dk2"/>
                </a:solidFill>
              </a:rPr>
              <a:t>Branch Metric Unit: Hamming, Euclidean &amp; Linear distance</a:t>
            </a: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Add-Compare-Select Unit</a:t>
            </a: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Survivor Management Unit: Register Exchange &amp; Traceback</a:t>
            </a:r>
          </a:p>
          <a:p>
            <a:pPr marL="457200" lvl="0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nl-BE" sz="2000" dirty="0">
                <a:solidFill>
                  <a:schemeClr val="dk2"/>
                </a:solidFill>
              </a:rPr>
              <a:t>Open source Searching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4C05D12F-F6E2-40A3-BCEB-DA89F5D9A43A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75DC7B9-9B08-C609-754D-86EEDA7FADA6}"/>
              </a:ext>
            </a:extLst>
          </p:cNvPr>
          <p:cNvSpPr/>
          <p:nvPr/>
        </p:nvSpPr>
        <p:spPr>
          <a:xfrm>
            <a:off x="888013" y="4114236"/>
            <a:ext cx="6676457" cy="1176853"/>
          </a:xfrm>
          <a:prstGeom prst="roundRect">
            <a:avLst>
              <a:gd name="adj" fmla="val 12017"/>
            </a:avLst>
          </a:prstGeom>
          <a:solidFill>
            <a:srgbClr val="FAFAF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ctr"/>
            <a:endParaRPr lang="en-US" sz="1800" i="1" dirty="0">
              <a:solidFill>
                <a:srgbClr val="3B5C95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B049430-A421-80D5-8BB1-A832D5CC53F5}"/>
              </a:ext>
            </a:extLst>
          </p:cNvPr>
          <p:cNvSpPr/>
          <p:nvPr/>
        </p:nvSpPr>
        <p:spPr>
          <a:xfrm>
            <a:off x="888013" y="5504543"/>
            <a:ext cx="5038661" cy="441634"/>
          </a:xfrm>
          <a:prstGeom prst="roundRect">
            <a:avLst>
              <a:gd name="adj" fmla="val 23068"/>
            </a:avLst>
          </a:prstGeom>
          <a:solidFill>
            <a:srgbClr val="FAFAF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ctr"/>
            <a:endParaRPr lang="en-US" sz="1800" i="1" dirty="0">
              <a:solidFill>
                <a:srgbClr val="3B5C95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6CA28C-58A0-459B-A47A-EF05B6D45B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170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D715ED-0365-8290-E517-F3A3EED1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000" dirty="0">
                <a:solidFill>
                  <a:schemeClr val="dk2"/>
                </a:solidFill>
              </a:rPr>
              <a:t>Performance: Processing delay 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6AC842-8348-EF11-CB2D-519803849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13" y="1580976"/>
            <a:ext cx="7220289" cy="231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48F578-D2E1-F96E-3FA3-686DDF209777}"/>
              </a:ext>
            </a:extLst>
          </p:cNvPr>
          <p:cNvSpPr txBox="1"/>
          <p:nvPr/>
        </p:nvSpPr>
        <p:spPr>
          <a:xfrm>
            <a:off x="4637188" y="1221070"/>
            <a:ext cx="1218603" cy="307777"/>
          </a:xfrm>
          <a:prstGeom prst="rect">
            <a:avLst/>
          </a:prstGeom>
          <a:solidFill>
            <a:srgbClr val="0080FF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Last bit enter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667C5-6CD7-0CED-92F6-CB73C12CC0E2}"/>
              </a:ext>
            </a:extLst>
          </p:cNvPr>
          <p:cNvSpPr txBox="1"/>
          <p:nvPr/>
        </p:nvSpPr>
        <p:spPr>
          <a:xfrm>
            <a:off x="6878212" y="1199879"/>
            <a:ext cx="1308371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Last bit </a:t>
            </a:r>
            <a:r>
              <a:rPr lang="en-US" altLang="zh-CN" i="1" dirty="0"/>
              <a:t>output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E89AD-839D-1554-6B03-AC0D89D66DE9}"/>
                  </a:ext>
                </a:extLst>
              </p:cNvPr>
              <p:cNvSpPr txBox="1"/>
              <p:nvPr/>
            </p:nvSpPr>
            <p:spPr>
              <a:xfrm>
                <a:off x="1051572" y="4141344"/>
                <a:ext cx="5038661" cy="562846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𝐷𝑒𝑙𝑎𝑦</m:t>
                      </m:r>
                      <m:r>
                        <a:rPr lang="en-GB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18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211</m:t>
                              </m:r>
                              <m:r>
                                <a:rPr lang="en-GB" sz="1800" i="1" dirty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205</m:t>
                              </m:r>
                              <m:r>
                                <a:rPr lang="en-GB" sz="18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223.305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−9</m:t>
                              </m:r>
                            </m:sup>
                          </m:sSup>
                        </m:den>
                      </m:f>
                      <m:r>
                        <a:rPr lang="en-US" sz="18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8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18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18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US" sz="18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18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E89AD-839D-1554-6B03-AC0D89D66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72" y="4141344"/>
                <a:ext cx="5038661" cy="5628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7F797FE-CEA8-6F75-E107-DBE83B4E4698}"/>
              </a:ext>
            </a:extLst>
          </p:cNvPr>
          <p:cNvSpPr txBox="1"/>
          <p:nvPr/>
        </p:nvSpPr>
        <p:spPr>
          <a:xfrm>
            <a:off x="4199377" y="4853883"/>
            <a:ext cx="329766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523875" lvl="1" algn="ctr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ct val="100000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+mn-lt"/>
              </a:rPr>
              <a:t>Clock</a:t>
            </a:r>
            <a:r>
              <a:rPr lang="en-US" sz="1800" dirty="0">
                <a:latin typeface="+mn-lt"/>
              </a:rPr>
              <a:t>: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+mn-lt"/>
              </a:rPr>
              <a:t> 100 MHz (10ns)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90797A-6019-6DEB-896D-C24BEA71A7F5}"/>
                  </a:ext>
                </a:extLst>
              </p:cNvPr>
              <p:cNvSpPr txBox="1"/>
              <p:nvPr/>
            </p:nvSpPr>
            <p:spPr>
              <a:xfrm>
                <a:off x="1051572" y="5540010"/>
                <a:ext cx="4973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𝑇h𝑒𝑟𝑖𝑜𝑡𝑖𝑐𝑎𝑙</m:t>
                      </m:r>
                      <m:r>
                        <a:rPr lang="en-US" sz="18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𝐷𝑒𝑙𝑎𝑦</m:t>
                      </m:r>
                      <m:r>
                        <a:rPr lang="en-US" sz="18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8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8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𝑊𝐼𝑁</m:t>
                      </m:r>
                      <m:r>
                        <a:rPr lang="en-US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𝐴𝐶𝑄</m:t>
                      </m:r>
                      <m:r>
                        <a:rPr lang="en-US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)×2 ≈210</m:t>
                      </m:r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90797A-6019-6DEB-896D-C24BEA71A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72" y="5540010"/>
                <a:ext cx="4973347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8707F8-6224-563D-D7CC-4D788B41662C}"/>
                  </a:ext>
                </a:extLst>
              </p:cNvPr>
              <p:cNvSpPr txBox="1"/>
              <p:nvPr/>
            </p:nvSpPr>
            <p:spPr>
              <a:xfrm>
                <a:off x="1704846" y="4704190"/>
                <a:ext cx="2985926" cy="52039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2100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=210 </m:t>
                      </m:r>
                      <m:r>
                        <a:rPr lang="en-GB" sz="1800" i="1" dirty="0">
                          <a:latin typeface="Cambria Math" panose="02040503050406030204" pitchFamily="18" charset="0"/>
                        </a:rPr>
                        <m:t>𝑐𝑙𝑜𝑐𝑘</m:t>
                      </m:r>
                      <m:r>
                        <a:rPr lang="en-GB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800" i="1" dirty="0">
                          <a:latin typeface="Cambria Math" panose="02040503050406030204" pitchFamily="18" charset="0"/>
                        </a:rPr>
                        <m:t>𝑐𝑦𝑐𝑙𝑒𝑠</m:t>
                      </m:r>
                    </m:oMath>
                  </m:oMathPara>
                </a14:m>
                <a:endParaRPr lang="en-US" sz="18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8707F8-6224-563D-D7CC-4D788B416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846" y="4704190"/>
                <a:ext cx="2985926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5A481FDC-A367-82B1-CF7A-F43D6280FFC0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91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 animBg="1"/>
      <p:bldP spid="8" grpId="0"/>
      <p:bldP spid="11" grpId="0"/>
      <p:bldP spid="12" grpId="0"/>
      <p:bldP spid="15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6C866A0-AEFD-CB85-C756-0F5416A11D0D}"/>
              </a:ext>
            </a:extLst>
          </p:cNvPr>
          <p:cNvGrpSpPr/>
          <p:nvPr/>
        </p:nvGrpSpPr>
        <p:grpSpPr>
          <a:xfrm>
            <a:off x="3791477" y="2332840"/>
            <a:ext cx="4776223" cy="2192320"/>
            <a:chOff x="3791477" y="2332840"/>
            <a:chExt cx="4776223" cy="219232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ADF4944-2A91-4B03-AC62-07D22547497F}"/>
                </a:ext>
              </a:extLst>
            </p:cNvPr>
            <p:cNvSpPr/>
            <p:nvPr/>
          </p:nvSpPr>
          <p:spPr>
            <a:xfrm>
              <a:off x="3791477" y="2332840"/>
              <a:ext cx="4776223" cy="2192320"/>
            </a:xfrm>
            <a:prstGeom prst="roundRect">
              <a:avLst>
                <a:gd name="adj" fmla="val 10391"/>
              </a:avLst>
            </a:prstGeom>
            <a:solidFill>
              <a:srgbClr val="FAFAFA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dirty="0">
                  <a:solidFill>
                    <a:srgbClr val="3B5C95"/>
                  </a:solidFill>
                </a:rPr>
                <a:t>Pipeline outputs one bit per clock cycle</a:t>
              </a:r>
            </a:p>
            <a:p>
              <a:pPr algn="ctr"/>
              <a:endParaRPr lang="en-US" altLang="zh-CN" sz="2000" dirty="0">
                <a:solidFill>
                  <a:srgbClr val="3B5C95"/>
                </a:solidFill>
              </a:endParaRPr>
            </a:p>
            <a:p>
              <a:pPr algn="ctr"/>
              <a:endParaRPr lang="en-US" altLang="zh-CN" sz="2000" dirty="0">
                <a:solidFill>
                  <a:srgbClr val="3B5C95"/>
                </a:solidFill>
              </a:endParaRPr>
            </a:p>
            <a:p>
              <a:pPr algn="ctr"/>
              <a:r>
                <a:rPr lang="en-US" altLang="zh-CN" sz="2000" b="1" i="1" dirty="0">
                  <a:solidFill>
                    <a:srgbClr val="3B5C95"/>
                  </a:solidFill>
                </a:rPr>
                <a:t>Theoretical Throughput </a:t>
              </a:r>
            </a:p>
            <a:p>
              <a:pPr algn="ctr"/>
              <a:r>
                <a:rPr lang="en-US" altLang="zh-CN" sz="2000" b="1" i="1" dirty="0">
                  <a:solidFill>
                    <a:srgbClr val="3B5C95"/>
                  </a:solidFill>
                </a:rPr>
                <a:t>= Clock Frequency</a:t>
              </a: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8808781F-3168-BAFD-F093-893BEDBEB27B}"/>
                </a:ext>
              </a:extLst>
            </p:cNvPr>
            <p:cNvSpPr/>
            <p:nvPr/>
          </p:nvSpPr>
          <p:spPr>
            <a:xfrm rot="5400000">
              <a:off x="6101896" y="3189274"/>
              <a:ext cx="286103" cy="213669"/>
            </a:xfrm>
            <a:prstGeom prst="rightArrow">
              <a:avLst/>
            </a:prstGeom>
            <a:solidFill>
              <a:srgbClr val="3B5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10D9DC-197E-DE1E-4CB9-CC42602361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171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4763DBE-6815-F9BC-42CB-0CF10D5C2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Performance: Throughput</a:t>
            </a:r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0F9B4E94-A40F-CEB7-E87D-1FBC17E6A3F1}"/>
              </a:ext>
            </a:extLst>
          </p:cNvPr>
          <p:cNvSpPr/>
          <p:nvPr/>
        </p:nvSpPr>
        <p:spPr>
          <a:xfrm>
            <a:off x="784640" y="2114178"/>
            <a:ext cx="2862440" cy="2862440"/>
          </a:xfrm>
          <a:prstGeom prst="blockArc">
            <a:avLst>
              <a:gd name="adj1" fmla="val 10800000"/>
              <a:gd name="adj2" fmla="val 16200000"/>
              <a:gd name="adj3" fmla="val 4638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64F41972-1FBE-BE77-8BF0-6D5D12C9A7C5}"/>
              </a:ext>
            </a:extLst>
          </p:cNvPr>
          <p:cNvSpPr/>
          <p:nvPr/>
        </p:nvSpPr>
        <p:spPr>
          <a:xfrm>
            <a:off x="784640" y="2114178"/>
            <a:ext cx="2862440" cy="2862440"/>
          </a:xfrm>
          <a:prstGeom prst="blockArc">
            <a:avLst>
              <a:gd name="adj1" fmla="val 5400000"/>
              <a:gd name="adj2" fmla="val 10800000"/>
              <a:gd name="adj3" fmla="val 4638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1503CBDB-C806-9632-3EC9-B1AC076406BC}"/>
              </a:ext>
            </a:extLst>
          </p:cNvPr>
          <p:cNvSpPr/>
          <p:nvPr/>
        </p:nvSpPr>
        <p:spPr>
          <a:xfrm>
            <a:off x="784640" y="2114178"/>
            <a:ext cx="2862440" cy="2862440"/>
          </a:xfrm>
          <a:prstGeom prst="blockArc">
            <a:avLst>
              <a:gd name="adj1" fmla="val 0"/>
              <a:gd name="adj2" fmla="val 5400000"/>
              <a:gd name="adj3" fmla="val 4638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Block Arc 14">
            <a:extLst>
              <a:ext uri="{FF2B5EF4-FFF2-40B4-BE49-F238E27FC236}">
                <a16:creationId xmlns:a16="http://schemas.microsoft.com/office/drawing/2014/main" id="{04489115-A10F-BA90-5DE7-CF1B334BA1C5}"/>
              </a:ext>
            </a:extLst>
          </p:cNvPr>
          <p:cNvSpPr/>
          <p:nvPr/>
        </p:nvSpPr>
        <p:spPr>
          <a:xfrm>
            <a:off x="784640" y="2114178"/>
            <a:ext cx="2862440" cy="2862440"/>
          </a:xfrm>
          <a:prstGeom prst="blockArc">
            <a:avLst>
              <a:gd name="adj1" fmla="val 16200000"/>
              <a:gd name="adj2" fmla="val 0"/>
              <a:gd name="adj3" fmla="val 4638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4252847-2F5A-A55B-C9C5-2F0643951BDA}"/>
              </a:ext>
            </a:extLst>
          </p:cNvPr>
          <p:cNvSpPr/>
          <p:nvPr/>
        </p:nvSpPr>
        <p:spPr>
          <a:xfrm>
            <a:off x="1754841" y="1686352"/>
            <a:ext cx="922039" cy="922039"/>
          </a:xfrm>
          <a:custGeom>
            <a:avLst/>
            <a:gdLst>
              <a:gd name="connsiteX0" fmla="*/ 0 w 922039"/>
              <a:gd name="connsiteY0" fmla="*/ 461020 h 922039"/>
              <a:gd name="connsiteX1" fmla="*/ 461020 w 922039"/>
              <a:gd name="connsiteY1" fmla="*/ 0 h 922039"/>
              <a:gd name="connsiteX2" fmla="*/ 922040 w 922039"/>
              <a:gd name="connsiteY2" fmla="*/ 461020 h 922039"/>
              <a:gd name="connsiteX3" fmla="*/ 461020 w 922039"/>
              <a:gd name="connsiteY3" fmla="*/ 922040 h 922039"/>
              <a:gd name="connsiteX4" fmla="*/ 0 w 922039"/>
              <a:gd name="connsiteY4" fmla="*/ 461020 h 92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039" h="922039">
                <a:moveTo>
                  <a:pt x="0" y="461020"/>
                </a:moveTo>
                <a:cubicBezTo>
                  <a:pt x="0" y="206406"/>
                  <a:pt x="206406" y="0"/>
                  <a:pt x="461020" y="0"/>
                </a:cubicBezTo>
                <a:cubicBezTo>
                  <a:pt x="715634" y="0"/>
                  <a:pt x="922040" y="206406"/>
                  <a:pt x="922040" y="461020"/>
                </a:cubicBezTo>
                <a:cubicBezTo>
                  <a:pt x="922040" y="715634"/>
                  <a:pt x="715634" y="922040"/>
                  <a:pt x="461020" y="922040"/>
                </a:cubicBezTo>
                <a:cubicBezTo>
                  <a:pt x="206406" y="922040"/>
                  <a:pt x="0" y="715634"/>
                  <a:pt x="0" y="46102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How</a:t>
            </a:r>
            <a:endParaRPr lang="LID4096" sz="1200" kern="12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89455EF-8196-C528-5A2A-CA81507668F4}"/>
              </a:ext>
            </a:extLst>
          </p:cNvPr>
          <p:cNvSpPr/>
          <p:nvPr/>
        </p:nvSpPr>
        <p:spPr>
          <a:xfrm>
            <a:off x="3152867" y="3084379"/>
            <a:ext cx="922039" cy="922039"/>
          </a:xfrm>
          <a:custGeom>
            <a:avLst/>
            <a:gdLst>
              <a:gd name="connsiteX0" fmla="*/ 0 w 922039"/>
              <a:gd name="connsiteY0" fmla="*/ 461020 h 922039"/>
              <a:gd name="connsiteX1" fmla="*/ 461020 w 922039"/>
              <a:gd name="connsiteY1" fmla="*/ 0 h 922039"/>
              <a:gd name="connsiteX2" fmla="*/ 922040 w 922039"/>
              <a:gd name="connsiteY2" fmla="*/ 461020 h 922039"/>
              <a:gd name="connsiteX3" fmla="*/ 461020 w 922039"/>
              <a:gd name="connsiteY3" fmla="*/ 922040 h 922039"/>
              <a:gd name="connsiteX4" fmla="*/ 0 w 922039"/>
              <a:gd name="connsiteY4" fmla="*/ 461020 h 92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039" h="922039">
                <a:moveTo>
                  <a:pt x="0" y="461020"/>
                </a:moveTo>
                <a:cubicBezTo>
                  <a:pt x="0" y="206406"/>
                  <a:pt x="206406" y="0"/>
                  <a:pt x="461020" y="0"/>
                </a:cubicBezTo>
                <a:cubicBezTo>
                  <a:pt x="715634" y="0"/>
                  <a:pt x="922040" y="206406"/>
                  <a:pt x="922040" y="461020"/>
                </a:cubicBezTo>
                <a:cubicBezTo>
                  <a:pt x="922040" y="715634"/>
                  <a:pt x="715634" y="922040"/>
                  <a:pt x="461020" y="922040"/>
                </a:cubicBezTo>
                <a:cubicBezTo>
                  <a:pt x="206406" y="922040"/>
                  <a:pt x="0" y="715634"/>
                  <a:pt x="0" y="461020"/>
                </a:cubicBezTo>
                <a:close/>
              </a:path>
            </a:pathLst>
          </a:custGeom>
          <a:solidFill>
            <a:srgbClr val="ED7D3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What</a:t>
            </a:r>
            <a:endParaRPr lang="LID4096" sz="1200" kern="12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B33A5E7-BA54-0541-5D4D-2F2E8663FBD3}"/>
              </a:ext>
            </a:extLst>
          </p:cNvPr>
          <p:cNvSpPr/>
          <p:nvPr/>
        </p:nvSpPr>
        <p:spPr>
          <a:xfrm>
            <a:off x="1754841" y="4482405"/>
            <a:ext cx="922039" cy="922039"/>
          </a:xfrm>
          <a:custGeom>
            <a:avLst/>
            <a:gdLst>
              <a:gd name="connsiteX0" fmla="*/ 0 w 922039"/>
              <a:gd name="connsiteY0" fmla="*/ 461020 h 922039"/>
              <a:gd name="connsiteX1" fmla="*/ 461020 w 922039"/>
              <a:gd name="connsiteY1" fmla="*/ 0 h 922039"/>
              <a:gd name="connsiteX2" fmla="*/ 922040 w 922039"/>
              <a:gd name="connsiteY2" fmla="*/ 461020 h 922039"/>
              <a:gd name="connsiteX3" fmla="*/ 461020 w 922039"/>
              <a:gd name="connsiteY3" fmla="*/ 922040 h 922039"/>
              <a:gd name="connsiteX4" fmla="*/ 0 w 922039"/>
              <a:gd name="connsiteY4" fmla="*/ 461020 h 92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039" h="922039">
                <a:moveTo>
                  <a:pt x="0" y="461020"/>
                </a:moveTo>
                <a:cubicBezTo>
                  <a:pt x="0" y="206406"/>
                  <a:pt x="206406" y="0"/>
                  <a:pt x="461020" y="0"/>
                </a:cubicBezTo>
                <a:cubicBezTo>
                  <a:pt x="715634" y="0"/>
                  <a:pt x="922040" y="206406"/>
                  <a:pt x="922040" y="461020"/>
                </a:cubicBezTo>
                <a:cubicBezTo>
                  <a:pt x="922040" y="715634"/>
                  <a:pt x="715634" y="922040"/>
                  <a:pt x="461020" y="922040"/>
                </a:cubicBezTo>
                <a:cubicBezTo>
                  <a:pt x="206406" y="922040"/>
                  <a:pt x="0" y="715634"/>
                  <a:pt x="0" y="46102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Result</a:t>
            </a:r>
            <a:endParaRPr lang="LID4096" sz="1600" kern="120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782EAB6-2086-DC67-AAFF-AA4F653240BF}"/>
              </a:ext>
            </a:extLst>
          </p:cNvPr>
          <p:cNvSpPr/>
          <p:nvPr/>
        </p:nvSpPr>
        <p:spPr>
          <a:xfrm>
            <a:off x="356814" y="3084379"/>
            <a:ext cx="922039" cy="922039"/>
          </a:xfrm>
          <a:custGeom>
            <a:avLst/>
            <a:gdLst>
              <a:gd name="connsiteX0" fmla="*/ 0 w 922039"/>
              <a:gd name="connsiteY0" fmla="*/ 461020 h 922039"/>
              <a:gd name="connsiteX1" fmla="*/ 461020 w 922039"/>
              <a:gd name="connsiteY1" fmla="*/ 0 h 922039"/>
              <a:gd name="connsiteX2" fmla="*/ 922040 w 922039"/>
              <a:gd name="connsiteY2" fmla="*/ 461020 h 922039"/>
              <a:gd name="connsiteX3" fmla="*/ 461020 w 922039"/>
              <a:gd name="connsiteY3" fmla="*/ 922040 h 922039"/>
              <a:gd name="connsiteX4" fmla="*/ 0 w 922039"/>
              <a:gd name="connsiteY4" fmla="*/ 461020 h 92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039" h="922039">
                <a:moveTo>
                  <a:pt x="0" y="461020"/>
                </a:moveTo>
                <a:cubicBezTo>
                  <a:pt x="0" y="206406"/>
                  <a:pt x="206406" y="0"/>
                  <a:pt x="461020" y="0"/>
                </a:cubicBezTo>
                <a:cubicBezTo>
                  <a:pt x="715634" y="0"/>
                  <a:pt x="922040" y="206406"/>
                  <a:pt x="922040" y="461020"/>
                </a:cubicBezTo>
                <a:cubicBezTo>
                  <a:pt x="922040" y="715634"/>
                  <a:pt x="715634" y="922040"/>
                  <a:pt x="461020" y="922040"/>
                </a:cubicBezTo>
                <a:cubicBezTo>
                  <a:pt x="206406" y="922040"/>
                  <a:pt x="0" y="715634"/>
                  <a:pt x="0" y="46102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Why</a:t>
            </a:r>
            <a:endParaRPr lang="LID4096" sz="2000" kern="12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62AEC0B-3BF2-80E0-DF7C-EB7E549D4D62}"/>
              </a:ext>
            </a:extLst>
          </p:cNvPr>
          <p:cNvSpPr/>
          <p:nvPr/>
        </p:nvSpPr>
        <p:spPr>
          <a:xfrm>
            <a:off x="1557261" y="2886799"/>
            <a:ext cx="1317199" cy="1317199"/>
          </a:xfrm>
          <a:custGeom>
            <a:avLst/>
            <a:gdLst>
              <a:gd name="connsiteX0" fmla="*/ 0 w 1317199"/>
              <a:gd name="connsiteY0" fmla="*/ 658600 h 1317199"/>
              <a:gd name="connsiteX1" fmla="*/ 658600 w 1317199"/>
              <a:gd name="connsiteY1" fmla="*/ 0 h 1317199"/>
              <a:gd name="connsiteX2" fmla="*/ 1317200 w 1317199"/>
              <a:gd name="connsiteY2" fmla="*/ 658600 h 1317199"/>
              <a:gd name="connsiteX3" fmla="*/ 658600 w 1317199"/>
              <a:gd name="connsiteY3" fmla="*/ 1317200 h 1317199"/>
              <a:gd name="connsiteX4" fmla="*/ 0 w 1317199"/>
              <a:gd name="connsiteY4" fmla="*/ 658600 h 1317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7199" h="1317199">
                <a:moveTo>
                  <a:pt x="0" y="658600"/>
                </a:moveTo>
                <a:cubicBezTo>
                  <a:pt x="0" y="294865"/>
                  <a:pt x="294865" y="0"/>
                  <a:pt x="658600" y="0"/>
                </a:cubicBezTo>
                <a:cubicBezTo>
                  <a:pt x="1022335" y="0"/>
                  <a:pt x="1317200" y="294865"/>
                  <a:pt x="1317200" y="658600"/>
                </a:cubicBezTo>
                <a:cubicBezTo>
                  <a:pt x="1317200" y="1022335"/>
                  <a:pt x="1022335" y="1317200"/>
                  <a:pt x="658600" y="1317200"/>
                </a:cubicBezTo>
                <a:cubicBezTo>
                  <a:pt x="294865" y="1317200"/>
                  <a:pt x="0" y="1022335"/>
                  <a:pt x="0" y="65860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Throughput</a:t>
            </a:r>
            <a:endParaRPr lang="LID4096" sz="1800" kern="1200" dirty="0"/>
          </a:p>
        </p:txBody>
      </p:sp>
      <p:sp>
        <p:nvSpPr>
          <p:cNvPr id="21" name="Rectangle 20">
            <a:hlinkClick r:id="rId2" action="ppaction://hlinksldjump"/>
            <a:extLst>
              <a:ext uri="{FF2B5EF4-FFF2-40B4-BE49-F238E27FC236}">
                <a16:creationId xmlns:a16="http://schemas.microsoft.com/office/drawing/2014/main" id="{91BE4A5C-686F-CE8E-5DBD-9160B0686CBB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6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5AE4963-1D80-8784-0502-1053DB2CA490}"/>
              </a:ext>
            </a:extLst>
          </p:cNvPr>
          <p:cNvSpPr/>
          <p:nvPr/>
        </p:nvSpPr>
        <p:spPr>
          <a:xfrm>
            <a:off x="3801637" y="2629325"/>
            <a:ext cx="5140106" cy="1802280"/>
          </a:xfrm>
          <a:prstGeom prst="roundRect">
            <a:avLst>
              <a:gd name="adj" fmla="val 10391"/>
            </a:avLst>
          </a:prstGeom>
          <a:solidFill>
            <a:srgbClr val="FAFAF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0" rIns="91440" bIns="0" rtlCol="0" anchor="ctr"/>
          <a:lstStyle/>
          <a:p>
            <a:pPr algn="just"/>
            <a:r>
              <a:rPr lang="en-US" altLang="zh-CN" sz="2000" dirty="0">
                <a:solidFill>
                  <a:srgbClr val="3B5C95"/>
                </a:solidFill>
              </a:rPr>
              <a:t>Evaluate by synthesize with different </a:t>
            </a:r>
            <a:r>
              <a:rPr lang="en-US" altLang="zh-CN" sz="2000" b="1" i="1" dirty="0">
                <a:solidFill>
                  <a:srgbClr val="3B5C95"/>
                </a:solidFill>
              </a:rPr>
              <a:t>clock constraints </a:t>
            </a:r>
            <a:r>
              <a:rPr lang="en-US" altLang="zh-CN" sz="2000" dirty="0">
                <a:solidFill>
                  <a:srgbClr val="3B5C95"/>
                </a:solidFill>
              </a:rPr>
              <a:t>to find the maximum operational clock frequency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10D9DC-197E-DE1E-4CB9-CC42602361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172</a:t>
            </a:fld>
            <a:endParaRPr lang="nl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A3CE1E-B894-CBF9-535F-75473045A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Throughput</a:t>
            </a:r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0F9B4E94-A40F-CEB7-E87D-1FBC17E6A3F1}"/>
              </a:ext>
            </a:extLst>
          </p:cNvPr>
          <p:cNvSpPr/>
          <p:nvPr/>
        </p:nvSpPr>
        <p:spPr>
          <a:xfrm>
            <a:off x="784640" y="2114178"/>
            <a:ext cx="2862440" cy="2862440"/>
          </a:xfrm>
          <a:prstGeom prst="blockArc">
            <a:avLst>
              <a:gd name="adj1" fmla="val 10800000"/>
              <a:gd name="adj2" fmla="val 16200000"/>
              <a:gd name="adj3" fmla="val 4638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64F41972-1FBE-BE77-8BF0-6D5D12C9A7C5}"/>
              </a:ext>
            </a:extLst>
          </p:cNvPr>
          <p:cNvSpPr/>
          <p:nvPr/>
        </p:nvSpPr>
        <p:spPr>
          <a:xfrm>
            <a:off x="784640" y="2114178"/>
            <a:ext cx="2862440" cy="2862440"/>
          </a:xfrm>
          <a:prstGeom prst="blockArc">
            <a:avLst>
              <a:gd name="adj1" fmla="val 5400000"/>
              <a:gd name="adj2" fmla="val 10800000"/>
              <a:gd name="adj3" fmla="val 4638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1503CBDB-C806-9632-3EC9-B1AC076406BC}"/>
              </a:ext>
            </a:extLst>
          </p:cNvPr>
          <p:cNvSpPr/>
          <p:nvPr/>
        </p:nvSpPr>
        <p:spPr>
          <a:xfrm>
            <a:off x="784640" y="2114178"/>
            <a:ext cx="2862440" cy="2862440"/>
          </a:xfrm>
          <a:prstGeom prst="blockArc">
            <a:avLst>
              <a:gd name="adj1" fmla="val 0"/>
              <a:gd name="adj2" fmla="val 5400000"/>
              <a:gd name="adj3" fmla="val 4638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Block Arc 14">
            <a:extLst>
              <a:ext uri="{FF2B5EF4-FFF2-40B4-BE49-F238E27FC236}">
                <a16:creationId xmlns:a16="http://schemas.microsoft.com/office/drawing/2014/main" id="{04489115-A10F-BA90-5DE7-CF1B334BA1C5}"/>
              </a:ext>
            </a:extLst>
          </p:cNvPr>
          <p:cNvSpPr/>
          <p:nvPr/>
        </p:nvSpPr>
        <p:spPr>
          <a:xfrm>
            <a:off x="784640" y="2114178"/>
            <a:ext cx="2862440" cy="2862440"/>
          </a:xfrm>
          <a:prstGeom prst="blockArc">
            <a:avLst>
              <a:gd name="adj1" fmla="val 16200000"/>
              <a:gd name="adj2" fmla="val 0"/>
              <a:gd name="adj3" fmla="val 4638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4252847-2F5A-A55B-C9C5-2F0643951BDA}"/>
              </a:ext>
            </a:extLst>
          </p:cNvPr>
          <p:cNvSpPr/>
          <p:nvPr/>
        </p:nvSpPr>
        <p:spPr>
          <a:xfrm>
            <a:off x="1754841" y="1686352"/>
            <a:ext cx="922039" cy="922039"/>
          </a:xfrm>
          <a:custGeom>
            <a:avLst/>
            <a:gdLst>
              <a:gd name="connsiteX0" fmla="*/ 0 w 922039"/>
              <a:gd name="connsiteY0" fmla="*/ 461020 h 922039"/>
              <a:gd name="connsiteX1" fmla="*/ 461020 w 922039"/>
              <a:gd name="connsiteY1" fmla="*/ 0 h 922039"/>
              <a:gd name="connsiteX2" fmla="*/ 922040 w 922039"/>
              <a:gd name="connsiteY2" fmla="*/ 461020 h 922039"/>
              <a:gd name="connsiteX3" fmla="*/ 461020 w 922039"/>
              <a:gd name="connsiteY3" fmla="*/ 922040 h 922039"/>
              <a:gd name="connsiteX4" fmla="*/ 0 w 922039"/>
              <a:gd name="connsiteY4" fmla="*/ 461020 h 92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039" h="922039">
                <a:moveTo>
                  <a:pt x="0" y="461020"/>
                </a:moveTo>
                <a:cubicBezTo>
                  <a:pt x="0" y="206406"/>
                  <a:pt x="206406" y="0"/>
                  <a:pt x="461020" y="0"/>
                </a:cubicBezTo>
                <a:cubicBezTo>
                  <a:pt x="715634" y="0"/>
                  <a:pt x="922040" y="206406"/>
                  <a:pt x="922040" y="461020"/>
                </a:cubicBezTo>
                <a:cubicBezTo>
                  <a:pt x="922040" y="715634"/>
                  <a:pt x="715634" y="922040"/>
                  <a:pt x="461020" y="922040"/>
                </a:cubicBezTo>
                <a:cubicBezTo>
                  <a:pt x="206406" y="922040"/>
                  <a:pt x="0" y="715634"/>
                  <a:pt x="0" y="46102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Why</a:t>
            </a:r>
            <a:endParaRPr lang="LID4096" sz="1200" kern="12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89455EF-8196-C528-5A2A-CA81507668F4}"/>
              </a:ext>
            </a:extLst>
          </p:cNvPr>
          <p:cNvSpPr/>
          <p:nvPr/>
        </p:nvSpPr>
        <p:spPr>
          <a:xfrm>
            <a:off x="3152867" y="3084379"/>
            <a:ext cx="922039" cy="922039"/>
          </a:xfrm>
          <a:custGeom>
            <a:avLst/>
            <a:gdLst>
              <a:gd name="connsiteX0" fmla="*/ 0 w 922039"/>
              <a:gd name="connsiteY0" fmla="*/ 461020 h 922039"/>
              <a:gd name="connsiteX1" fmla="*/ 461020 w 922039"/>
              <a:gd name="connsiteY1" fmla="*/ 0 h 922039"/>
              <a:gd name="connsiteX2" fmla="*/ 922040 w 922039"/>
              <a:gd name="connsiteY2" fmla="*/ 461020 h 922039"/>
              <a:gd name="connsiteX3" fmla="*/ 461020 w 922039"/>
              <a:gd name="connsiteY3" fmla="*/ 922040 h 922039"/>
              <a:gd name="connsiteX4" fmla="*/ 0 w 922039"/>
              <a:gd name="connsiteY4" fmla="*/ 461020 h 92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039" h="922039">
                <a:moveTo>
                  <a:pt x="0" y="461020"/>
                </a:moveTo>
                <a:cubicBezTo>
                  <a:pt x="0" y="206406"/>
                  <a:pt x="206406" y="0"/>
                  <a:pt x="461020" y="0"/>
                </a:cubicBezTo>
                <a:cubicBezTo>
                  <a:pt x="715634" y="0"/>
                  <a:pt x="922040" y="206406"/>
                  <a:pt x="922040" y="461020"/>
                </a:cubicBezTo>
                <a:cubicBezTo>
                  <a:pt x="922040" y="715634"/>
                  <a:pt x="715634" y="922040"/>
                  <a:pt x="461020" y="922040"/>
                </a:cubicBezTo>
                <a:cubicBezTo>
                  <a:pt x="206406" y="922040"/>
                  <a:pt x="0" y="715634"/>
                  <a:pt x="0" y="461020"/>
                </a:cubicBezTo>
                <a:close/>
              </a:path>
            </a:pathLst>
          </a:custGeom>
          <a:solidFill>
            <a:srgbClr val="ED7D3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How</a:t>
            </a:r>
            <a:endParaRPr lang="LID4096" sz="1200" kern="12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B33A5E7-BA54-0541-5D4D-2F2E8663FBD3}"/>
              </a:ext>
            </a:extLst>
          </p:cNvPr>
          <p:cNvSpPr/>
          <p:nvPr/>
        </p:nvSpPr>
        <p:spPr>
          <a:xfrm>
            <a:off x="1754841" y="4482405"/>
            <a:ext cx="922039" cy="922039"/>
          </a:xfrm>
          <a:custGeom>
            <a:avLst/>
            <a:gdLst>
              <a:gd name="connsiteX0" fmla="*/ 0 w 922039"/>
              <a:gd name="connsiteY0" fmla="*/ 461020 h 922039"/>
              <a:gd name="connsiteX1" fmla="*/ 461020 w 922039"/>
              <a:gd name="connsiteY1" fmla="*/ 0 h 922039"/>
              <a:gd name="connsiteX2" fmla="*/ 922040 w 922039"/>
              <a:gd name="connsiteY2" fmla="*/ 461020 h 922039"/>
              <a:gd name="connsiteX3" fmla="*/ 461020 w 922039"/>
              <a:gd name="connsiteY3" fmla="*/ 922040 h 922039"/>
              <a:gd name="connsiteX4" fmla="*/ 0 w 922039"/>
              <a:gd name="connsiteY4" fmla="*/ 461020 h 92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039" h="922039">
                <a:moveTo>
                  <a:pt x="0" y="461020"/>
                </a:moveTo>
                <a:cubicBezTo>
                  <a:pt x="0" y="206406"/>
                  <a:pt x="206406" y="0"/>
                  <a:pt x="461020" y="0"/>
                </a:cubicBezTo>
                <a:cubicBezTo>
                  <a:pt x="715634" y="0"/>
                  <a:pt x="922040" y="206406"/>
                  <a:pt x="922040" y="461020"/>
                </a:cubicBezTo>
                <a:cubicBezTo>
                  <a:pt x="922040" y="715634"/>
                  <a:pt x="715634" y="922040"/>
                  <a:pt x="461020" y="922040"/>
                </a:cubicBezTo>
                <a:cubicBezTo>
                  <a:pt x="206406" y="922040"/>
                  <a:pt x="0" y="715634"/>
                  <a:pt x="0" y="46102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What</a:t>
            </a:r>
            <a:endParaRPr lang="LID4096" sz="1600" kern="120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782EAB6-2086-DC67-AAFF-AA4F653240BF}"/>
              </a:ext>
            </a:extLst>
          </p:cNvPr>
          <p:cNvSpPr/>
          <p:nvPr/>
        </p:nvSpPr>
        <p:spPr>
          <a:xfrm>
            <a:off x="356814" y="3084379"/>
            <a:ext cx="922039" cy="922039"/>
          </a:xfrm>
          <a:custGeom>
            <a:avLst/>
            <a:gdLst>
              <a:gd name="connsiteX0" fmla="*/ 0 w 922039"/>
              <a:gd name="connsiteY0" fmla="*/ 461020 h 922039"/>
              <a:gd name="connsiteX1" fmla="*/ 461020 w 922039"/>
              <a:gd name="connsiteY1" fmla="*/ 0 h 922039"/>
              <a:gd name="connsiteX2" fmla="*/ 922040 w 922039"/>
              <a:gd name="connsiteY2" fmla="*/ 461020 h 922039"/>
              <a:gd name="connsiteX3" fmla="*/ 461020 w 922039"/>
              <a:gd name="connsiteY3" fmla="*/ 922040 h 922039"/>
              <a:gd name="connsiteX4" fmla="*/ 0 w 922039"/>
              <a:gd name="connsiteY4" fmla="*/ 461020 h 92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039" h="922039">
                <a:moveTo>
                  <a:pt x="0" y="461020"/>
                </a:moveTo>
                <a:cubicBezTo>
                  <a:pt x="0" y="206406"/>
                  <a:pt x="206406" y="0"/>
                  <a:pt x="461020" y="0"/>
                </a:cubicBezTo>
                <a:cubicBezTo>
                  <a:pt x="715634" y="0"/>
                  <a:pt x="922040" y="206406"/>
                  <a:pt x="922040" y="461020"/>
                </a:cubicBezTo>
                <a:cubicBezTo>
                  <a:pt x="922040" y="715634"/>
                  <a:pt x="715634" y="922040"/>
                  <a:pt x="461020" y="922040"/>
                </a:cubicBezTo>
                <a:cubicBezTo>
                  <a:pt x="206406" y="922040"/>
                  <a:pt x="0" y="715634"/>
                  <a:pt x="0" y="46102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Result</a:t>
            </a:r>
            <a:endParaRPr lang="LID4096" sz="1200" kern="12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62AEC0B-3BF2-80E0-DF7C-EB7E549D4D62}"/>
              </a:ext>
            </a:extLst>
          </p:cNvPr>
          <p:cNvSpPr/>
          <p:nvPr/>
        </p:nvSpPr>
        <p:spPr>
          <a:xfrm>
            <a:off x="1557261" y="2886799"/>
            <a:ext cx="1317199" cy="1317199"/>
          </a:xfrm>
          <a:custGeom>
            <a:avLst/>
            <a:gdLst>
              <a:gd name="connsiteX0" fmla="*/ 0 w 1317199"/>
              <a:gd name="connsiteY0" fmla="*/ 658600 h 1317199"/>
              <a:gd name="connsiteX1" fmla="*/ 658600 w 1317199"/>
              <a:gd name="connsiteY1" fmla="*/ 0 h 1317199"/>
              <a:gd name="connsiteX2" fmla="*/ 1317200 w 1317199"/>
              <a:gd name="connsiteY2" fmla="*/ 658600 h 1317199"/>
              <a:gd name="connsiteX3" fmla="*/ 658600 w 1317199"/>
              <a:gd name="connsiteY3" fmla="*/ 1317200 h 1317199"/>
              <a:gd name="connsiteX4" fmla="*/ 0 w 1317199"/>
              <a:gd name="connsiteY4" fmla="*/ 658600 h 1317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7199" h="1317199">
                <a:moveTo>
                  <a:pt x="0" y="658600"/>
                </a:moveTo>
                <a:cubicBezTo>
                  <a:pt x="0" y="294865"/>
                  <a:pt x="294865" y="0"/>
                  <a:pt x="658600" y="0"/>
                </a:cubicBezTo>
                <a:cubicBezTo>
                  <a:pt x="1022335" y="0"/>
                  <a:pt x="1317200" y="294865"/>
                  <a:pt x="1317200" y="658600"/>
                </a:cubicBezTo>
                <a:cubicBezTo>
                  <a:pt x="1317200" y="1022335"/>
                  <a:pt x="1022335" y="1317200"/>
                  <a:pt x="658600" y="1317200"/>
                </a:cubicBezTo>
                <a:cubicBezTo>
                  <a:pt x="294865" y="1317200"/>
                  <a:pt x="0" y="1022335"/>
                  <a:pt x="0" y="65860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Throughput</a:t>
            </a:r>
            <a:endParaRPr lang="LID4096" sz="1800" kern="1200" dirty="0"/>
          </a:p>
        </p:txBody>
      </p:sp>
      <p:sp>
        <p:nvSpPr>
          <p:cNvPr id="21" name="Rectangle 20">
            <a:hlinkClick r:id="rId2" action="ppaction://hlinksldjump"/>
            <a:extLst>
              <a:ext uri="{FF2B5EF4-FFF2-40B4-BE49-F238E27FC236}">
                <a16:creationId xmlns:a16="http://schemas.microsoft.com/office/drawing/2014/main" id="{1CB02F0B-9363-80F4-773C-B5D1BA40B5E7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470738B-B65C-0009-5876-DAEF6226D620}"/>
              </a:ext>
            </a:extLst>
          </p:cNvPr>
          <p:cNvSpPr/>
          <p:nvPr/>
        </p:nvSpPr>
        <p:spPr>
          <a:xfrm>
            <a:off x="3803904" y="2633472"/>
            <a:ext cx="5140106" cy="1802280"/>
          </a:xfrm>
          <a:prstGeom prst="roundRect">
            <a:avLst>
              <a:gd name="adj" fmla="val 10391"/>
            </a:avLst>
          </a:prstGeom>
          <a:solidFill>
            <a:srgbClr val="FAFAF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0" rIns="91440" bIns="0" rtlCol="0" anchor="ctr"/>
          <a:lstStyle/>
          <a:p>
            <a:pPr algn="just"/>
            <a:r>
              <a:rPr lang="en-US" altLang="zh-CN" sz="2000" dirty="0">
                <a:solidFill>
                  <a:srgbClr val="3B5C95"/>
                </a:solidFill>
              </a:rPr>
              <a:t>The physical limitation is driven by the </a:t>
            </a:r>
            <a:r>
              <a:rPr lang="en-US" altLang="zh-CN" sz="2000" b="1" i="1" dirty="0">
                <a:solidFill>
                  <a:srgbClr val="3B5C95"/>
                </a:solidFill>
              </a:rPr>
              <a:t>critical paths </a:t>
            </a:r>
            <a:r>
              <a:rPr lang="en-US" altLang="zh-CN" sz="2000" dirty="0">
                <a:solidFill>
                  <a:srgbClr val="3B5C95"/>
                </a:solidFill>
              </a:rPr>
              <a:t>in the processing pipeline.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10D9DC-197E-DE1E-4CB9-CC42602361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173</a:t>
            </a:fld>
            <a:endParaRPr lang="nl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B9A083-A174-E0CB-3C4F-CF1882144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Throughput</a:t>
            </a:r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0F9B4E94-A40F-CEB7-E87D-1FBC17E6A3F1}"/>
              </a:ext>
            </a:extLst>
          </p:cNvPr>
          <p:cNvSpPr/>
          <p:nvPr/>
        </p:nvSpPr>
        <p:spPr>
          <a:xfrm>
            <a:off x="784640" y="2114178"/>
            <a:ext cx="2862440" cy="2862440"/>
          </a:xfrm>
          <a:prstGeom prst="blockArc">
            <a:avLst>
              <a:gd name="adj1" fmla="val 10800000"/>
              <a:gd name="adj2" fmla="val 16200000"/>
              <a:gd name="adj3" fmla="val 4638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64F41972-1FBE-BE77-8BF0-6D5D12C9A7C5}"/>
              </a:ext>
            </a:extLst>
          </p:cNvPr>
          <p:cNvSpPr/>
          <p:nvPr/>
        </p:nvSpPr>
        <p:spPr>
          <a:xfrm>
            <a:off x="784640" y="2114178"/>
            <a:ext cx="2862440" cy="2862440"/>
          </a:xfrm>
          <a:prstGeom prst="blockArc">
            <a:avLst>
              <a:gd name="adj1" fmla="val 5400000"/>
              <a:gd name="adj2" fmla="val 10800000"/>
              <a:gd name="adj3" fmla="val 4638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1503CBDB-C806-9632-3EC9-B1AC076406BC}"/>
              </a:ext>
            </a:extLst>
          </p:cNvPr>
          <p:cNvSpPr/>
          <p:nvPr/>
        </p:nvSpPr>
        <p:spPr>
          <a:xfrm>
            <a:off x="784640" y="2114178"/>
            <a:ext cx="2862440" cy="2862440"/>
          </a:xfrm>
          <a:prstGeom prst="blockArc">
            <a:avLst>
              <a:gd name="adj1" fmla="val 0"/>
              <a:gd name="adj2" fmla="val 5400000"/>
              <a:gd name="adj3" fmla="val 4638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Block Arc 14">
            <a:extLst>
              <a:ext uri="{FF2B5EF4-FFF2-40B4-BE49-F238E27FC236}">
                <a16:creationId xmlns:a16="http://schemas.microsoft.com/office/drawing/2014/main" id="{04489115-A10F-BA90-5DE7-CF1B334BA1C5}"/>
              </a:ext>
            </a:extLst>
          </p:cNvPr>
          <p:cNvSpPr/>
          <p:nvPr/>
        </p:nvSpPr>
        <p:spPr>
          <a:xfrm>
            <a:off x="784640" y="2114178"/>
            <a:ext cx="2862440" cy="2862440"/>
          </a:xfrm>
          <a:prstGeom prst="blockArc">
            <a:avLst>
              <a:gd name="adj1" fmla="val 16200000"/>
              <a:gd name="adj2" fmla="val 0"/>
              <a:gd name="adj3" fmla="val 4638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4252847-2F5A-A55B-C9C5-2F0643951BDA}"/>
              </a:ext>
            </a:extLst>
          </p:cNvPr>
          <p:cNvSpPr/>
          <p:nvPr/>
        </p:nvSpPr>
        <p:spPr>
          <a:xfrm>
            <a:off x="1754841" y="1686352"/>
            <a:ext cx="922039" cy="922039"/>
          </a:xfrm>
          <a:custGeom>
            <a:avLst/>
            <a:gdLst>
              <a:gd name="connsiteX0" fmla="*/ 0 w 922039"/>
              <a:gd name="connsiteY0" fmla="*/ 461020 h 922039"/>
              <a:gd name="connsiteX1" fmla="*/ 461020 w 922039"/>
              <a:gd name="connsiteY1" fmla="*/ 0 h 922039"/>
              <a:gd name="connsiteX2" fmla="*/ 922040 w 922039"/>
              <a:gd name="connsiteY2" fmla="*/ 461020 h 922039"/>
              <a:gd name="connsiteX3" fmla="*/ 461020 w 922039"/>
              <a:gd name="connsiteY3" fmla="*/ 922040 h 922039"/>
              <a:gd name="connsiteX4" fmla="*/ 0 w 922039"/>
              <a:gd name="connsiteY4" fmla="*/ 461020 h 92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039" h="922039">
                <a:moveTo>
                  <a:pt x="0" y="461020"/>
                </a:moveTo>
                <a:cubicBezTo>
                  <a:pt x="0" y="206406"/>
                  <a:pt x="206406" y="0"/>
                  <a:pt x="461020" y="0"/>
                </a:cubicBezTo>
                <a:cubicBezTo>
                  <a:pt x="715634" y="0"/>
                  <a:pt x="922040" y="206406"/>
                  <a:pt x="922040" y="461020"/>
                </a:cubicBezTo>
                <a:cubicBezTo>
                  <a:pt x="922040" y="715634"/>
                  <a:pt x="715634" y="922040"/>
                  <a:pt x="461020" y="922040"/>
                </a:cubicBezTo>
                <a:cubicBezTo>
                  <a:pt x="206406" y="922040"/>
                  <a:pt x="0" y="715634"/>
                  <a:pt x="0" y="46102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Result</a:t>
            </a:r>
            <a:endParaRPr lang="LID4096" sz="1200" kern="12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89455EF-8196-C528-5A2A-CA81507668F4}"/>
              </a:ext>
            </a:extLst>
          </p:cNvPr>
          <p:cNvSpPr/>
          <p:nvPr/>
        </p:nvSpPr>
        <p:spPr>
          <a:xfrm>
            <a:off x="3152867" y="3084379"/>
            <a:ext cx="922039" cy="922039"/>
          </a:xfrm>
          <a:custGeom>
            <a:avLst/>
            <a:gdLst>
              <a:gd name="connsiteX0" fmla="*/ 0 w 922039"/>
              <a:gd name="connsiteY0" fmla="*/ 461020 h 922039"/>
              <a:gd name="connsiteX1" fmla="*/ 461020 w 922039"/>
              <a:gd name="connsiteY1" fmla="*/ 0 h 922039"/>
              <a:gd name="connsiteX2" fmla="*/ 922040 w 922039"/>
              <a:gd name="connsiteY2" fmla="*/ 461020 h 922039"/>
              <a:gd name="connsiteX3" fmla="*/ 461020 w 922039"/>
              <a:gd name="connsiteY3" fmla="*/ 922040 h 922039"/>
              <a:gd name="connsiteX4" fmla="*/ 0 w 922039"/>
              <a:gd name="connsiteY4" fmla="*/ 461020 h 92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039" h="922039">
                <a:moveTo>
                  <a:pt x="0" y="461020"/>
                </a:moveTo>
                <a:cubicBezTo>
                  <a:pt x="0" y="206406"/>
                  <a:pt x="206406" y="0"/>
                  <a:pt x="461020" y="0"/>
                </a:cubicBezTo>
                <a:cubicBezTo>
                  <a:pt x="715634" y="0"/>
                  <a:pt x="922040" y="206406"/>
                  <a:pt x="922040" y="461020"/>
                </a:cubicBezTo>
                <a:cubicBezTo>
                  <a:pt x="922040" y="715634"/>
                  <a:pt x="715634" y="922040"/>
                  <a:pt x="461020" y="922040"/>
                </a:cubicBezTo>
                <a:cubicBezTo>
                  <a:pt x="206406" y="922040"/>
                  <a:pt x="0" y="715634"/>
                  <a:pt x="0" y="461020"/>
                </a:cubicBezTo>
                <a:close/>
              </a:path>
            </a:pathLst>
          </a:custGeom>
          <a:solidFill>
            <a:srgbClr val="ED7D3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Why</a:t>
            </a:r>
            <a:endParaRPr lang="LID4096" sz="1200" kern="12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B33A5E7-BA54-0541-5D4D-2F2E8663FBD3}"/>
              </a:ext>
            </a:extLst>
          </p:cNvPr>
          <p:cNvSpPr/>
          <p:nvPr/>
        </p:nvSpPr>
        <p:spPr>
          <a:xfrm>
            <a:off x="1754841" y="4482405"/>
            <a:ext cx="922039" cy="922039"/>
          </a:xfrm>
          <a:custGeom>
            <a:avLst/>
            <a:gdLst>
              <a:gd name="connsiteX0" fmla="*/ 0 w 922039"/>
              <a:gd name="connsiteY0" fmla="*/ 461020 h 922039"/>
              <a:gd name="connsiteX1" fmla="*/ 461020 w 922039"/>
              <a:gd name="connsiteY1" fmla="*/ 0 h 922039"/>
              <a:gd name="connsiteX2" fmla="*/ 922040 w 922039"/>
              <a:gd name="connsiteY2" fmla="*/ 461020 h 922039"/>
              <a:gd name="connsiteX3" fmla="*/ 461020 w 922039"/>
              <a:gd name="connsiteY3" fmla="*/ 922040 h 922039"/>
              <a:gd name="connsiteX4" fmla="*/ 0 w 922039"/>
              <a:gd name="connsiteY4" fmla="*/ 461020 h 92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039" h="922039">
                <a:moveTo>
                  <a:pt x="0" y="461020"/>
                </a:moveTo>
                <a:cubicBezTo>
                  <a:pt x="0" y="206406"/>
                  <a:pt x="206406" y="0"/>
                  <a:pt x="461020" y="0"/>
                </a:cubicBezTo>
                <a:cubicBezTo>
                  <a:pt x="715634" y="0"/>
                  <a:pt x="922040" y="206406"/>
                  <a:pt x="922040" y="461020"/>
                </a:cubicBezTo>
                <a:cubicBezTo>
                  <a:pt x="922040" y="715634"/>
                  <a:pt x="715634" y="922040"/>
                  <a:pt x="461020" y="922040"/>
                </a:cubicBezTo>
                <a:cubicBezTo>
                  <a:pt x="206406" y="922040"/>
                  <a:pt x="0" y="715634"/>
                  <a:pt x="0" y="46102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How</a:t>
            </a:r>
            <a:endParaRPr lang="LID4096" sz="1600" kern="120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782EAB6-2086-DC67-AAFF-AA4F653240BF}"/>
              </a:ext>
            </a:extLst>
          </p:cNvPr>
          <p:cNvSpPr/>
          <p:nvPr/>
        </p:nvSpPr>
        <p:spPr>
          <a:xfrm>
            <a:off x="356814" y="3084379"/>
            <a:ext cx="922039" cy="922039"/>
          </a:xfrm>
          <a:custGeom>
            <a:avLst/>
            <a:gdLst>
              <a:gd name="connsiteX0" fmla="*/ 0 w 922039"/>
              <a:gd name="connsiteY0" fmla="*/ 461020 h 922039"/>
              <a:gd name="connsiteX1" fmla="*/ 461020 w 922039"/>
              <a:gd name="connsiteY1" fmla="*/ 0 h 922039"/>
              <a:gd name="connsiteX2" fmla="*/ 922040 w 922039"/>
              <a:gd name="connsiteY2" fmla="*/ 461020 h 922039"/>
              <a:gd name="connsiteX3" fmla="*/ 461020 w 922039"/>
              <a:gd name="connsiteY3" fmla="*/ 922040 h 922039"/>
              <a:gd name="connsiteX4" fmla="*/ 0 w 922039"/>
              <a:gd name="connsiteY4" fmla="*/ 461020 h 92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039" h="922039">
                <a:moveTo>
                  <a:pt x="0" y="461020"/>
                </a:moveTo>
                <a:cubicBezTo>
                  <a:pt x="0" y="206406"/>
                  <a:pt x="206406" y="0"/>
                  <a:pt x="461020" y="0"/>
                </a:cubicBezTo>
                <a:cubicBezTo>
                  <a:pt x="715634" y="0"/>
                  <a:pt x="922040" y="206406"/>
                  <a:pt x="922040" y="461020"/>
                </a:cubicBezTo>
                <a:cubicBezTo>
                  <a:pt x="922040" y="715634"/>
                  <a:pt x="715634" y="922040"/>
                  <a:pt x="461020" y="922040"/>
                </a:cubicBezTo>
                <a:cubicBezTo>
                  <a:pt x="206406" y="922040"/>
                  <a:pt x="0" y="715634"/>
                  <a:pt x="0" y="46102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What</a:t>
            </a:r>
            <a:endParaRPr lang="LID4096" sz="1200" kern="12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62AEC0B-3BF2-80E0-DF7C-EB7E549D4D62}"/>
              </a:ext>
            </a:extLst>
          </p:cNvPr>
          <p:cNvSpPr/>
          <p:nvPr/>
        </p:nvSpPr>
        <p:spPr>
          <a:xfrm>
            <a:off x="1557261" y="2886799"/>
            <a:ext cx="1317199" cy="1317199"/>
          </a:xfrm>
          <a:custGeom>
            <a:avLst/>
            <a:gdLst>
              <a:gd name="connsiteX0" fmla="*/ 0 w 1317199"/>
              <a:gd name="connsiteY0" fmla="*/ 658600 h 1317199"/>
              <a:gd name="connsiteX1" fmla="*/ 658600 w 1317199"/>
              <a:gd name="connsiteY1" fmla="*/ 0 h 1317199"/>
              <a:gd name="connsiteX2" fmla="*/ 1317200 w 1317199"/>
              <a:gd name="connsiteY2" fmla="*/ 658600 h 1317199"/>
              <a:gd name="connsiteX3" fmla="*/ 658600 w 1317199"/>
              <a:gd name="connsiteY3" fmla="*/ 1317200 h 1317199"/>
              <a:gd name="connsiteX4" fmla="*/ 0 w 1317199"/>
              <a:gd name="connsiteY4" fmla="*/ 658600 h 1317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7199" h="1317199">
                <a:moveTo>
                  <a:pt x="0" y="658600"/>
                </a:moveTo>
                <a:cubicBezTo>
                  <a:pt x="0" y="294865"/>
                  <a:pt x="294865" y="0"/>
                  <a:pt x="658600" y="0"/>
                </a:cubicBezTo>
                <a:cubicBezTo>
                  <a:pt x="1022335" y="0"/>
                  <a:pt x="1317200" y="294865"/>
                  <a:pt x="1317200" y="658600"/>
                </a:cubicBezTo>
                <a:cubicBezTo>
                  <a:pt x="1317200" y="1022335"/>
                  <a:pt x="1022335" y="1317200"/>
                  <a:pt x="658600" y="1317200"/>
                </a:cubicBezTo>
                <a:cubicBezTo>
                  <a:pt x="294865" y="1317200"/>
                  <a:pt x="0" y="1022335"/>
                  <a:pt x="0" y="65860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Throughput</a:t>
            </a:r>
            <a:endParaRPr lang="LID4096" sz="1800" kern="1200" dirty="0"/>
          </a:p>
        </p:txBody>
      </p:sp>
      <p:sp>
        <p:nvSpPr>
          <p:cNvPr id="22" name="Rectangle 21">
            <a:hlinkClick r:id="rId2" action="ppaction://hlinksldjump"/>
            <a:extLst>
              <a:ext uri="{FF2B5EF4-FFF2-40B4-BE49-F238E27FC236}">
                <a16:creationId xmlns:a16="http://schemas.microsoft.com/office/drawing/2014/main" id="{8A01F728-6D4B-9D2A-CE7C-2145B81E67F1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89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A3D9C99-9846-2907-7A86-C70A6145E959}"/>
              </a:ext>
            </a:extLst>
          </p:cNvPr>
          <p:cNvSpPr/>
          <p:nvPr/>
        </p:nvSpPr>
        <p:spPr>
          <a:xfrm>
            <a:off x="3803904" y="2773680"/>
            <a:ext cx="4466336" cy="1430318"/>
          </a:xfrm>
          <a:prstGeom prst="roundRect">
            <a:avLst>
              <a:gd name="adj" fmla="val 10391"/>
            </a:avLst>
          </a:prstGeom>
          <a:solidFill>
            <a:srgbClr val="FAFAF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0" rIns="91440" bIns="0" rtlCol="0" anchor="ctr"/>
          <a:lstStyle/>
          <a:p>
            <a:pPr algn="just">
              <a:spcAft>
                <a:spcPts val="600"/>
              </a:spcAft>
            </a:pPr>
            <a:r>
              <a:rPr lang="en-US" altLang="zh-CN" sz="2000" dirty="0">
                <a:solidFill>
                  <a:srgbClr val="3B5C95"/>
                </a:solidFill>
              </a:rPr>
              <a:t>Maximum frequency was limited to </a:t>
            </a:r>
          </a:p>
          <a:p>
            <a:pPr algn="ctr">
              <a:spcAft>
                <a:spcPts val="600"/>
              </a:spcAft>
            </a:pPr>
            <a:r>
              <a:rPr lang="en-US" altLang="zh-CN" sz="2000" b="1" dirty="0">
                <a:solidFill>
                  <a:srgbClr val="3B5C95"/>
                </a:solidFill>
              </a:rPr>
              <a:t>204MHz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10D9DC-197E-DE1E-4CB9-CC42602361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174</a:t>
            </a:fld>
            <a:endParaRPr lang="nl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8E7EEC-AC07-EF07-C78E-CAC1439ED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Throughput</a:t>
            </a:r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0F9B4E94-A40F-CEB7-E87D-1FBC17E6A3F1}"/>
              </a:ext>
            </a:extLst>
          </p:cNvPr>
          <p:cNvSpPr/>
          <p:nvPr/>
        </p:nvSpPr>
        <p:spPr>
          <a:xfrm>
            <a:off x="784640" y="2114178"/>
            <a:ext cx="2862440" cy="2862440"/>
          </a:xfrm>
          <a:prstGeom prst="blockArc">
            <a:avLst>
              <a:gd name="adj1" fmla="val 10800000"/>
              <a:gd name="adj2" fmla="val 16200000"/>
              <a:gd name="adj3" fmla="val 4638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64F41972-1FBE-BE77-8BF0-6D5D12C9A7C5}"/>
              </a:ext>
            </a:extLst>
          </p:cNvPr>
          <p:cNvSpPr/>
          <p:nvPr/>
        </p:nvSpPr>
        <p:spPr>
          <a:xfrm>
            <a:off x="784640" y="2114178"/>
            <a:ext cx="2862440" cy="2862440"/>
          </a:xfrm>
          <a:prstGeom prst="blockArc">
            <a:avLst>
              <a:gd name="adj1" fmla="val 5400000"/>
              <a:gd name="adj2" fmla="val 10800000"/>
              <a:gd name="adj3" fmla="val 4638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1503CBDB-C806-9632-3EC9-B1AC076406BC}"/>
              </a:ext>
            </a:extLst>
          </p:cNvPr>
          <p:cNvSpPr/>
          <p:nvPr/>
        </p:nvSpPr>
        <p:spPr>
          <a:xfrm>
            <a:off x="784640" y="2114178"/>
            <a:ext cx="2862440" cy="2862440"/>
          </a:xfrm>
          <a:prstGeom prst="blockArc">
            <a:avLst>
              <a:gd name="adj1" fmla="val 0"/>
              <a:gd name="adj2" fmla="val 5400000"/>
              <a:gd name="adj3" fmla="val 4638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Block Arc 14">
            <a:extLst>
              <a:ext uri="{FF2B5EF4-FFF2-40B4-BE49-F238E27FC236}">
                <a16:creationId xmlns:a16="http://schemas.microsoft.com/office/drawing/2014/main" id="{04489115-A10F-BA90-5DE7-CF1B334BA1C5}"/>
              </a:ext>
            </a:extLst>
          </p:cNvPr>
          <p:cNvSpPr/>
          <p:nvPr/>
        </p:nvSpPr>
        <p:spPr>
          <a:xfrm>
            <a:off x="784640" y="2114178"/>
            <a:ext cx="2862440" cy="2862440"/>
          </a:xfrm>
          <a:prstGeom prst="blockArc">
            <a:avLst>
              <a:gd name="adj1" fmla="val 16200000"/>
              <a:gd name="adj2" fmla="val 0"/>
              <a:gd name="adj3" fmla="val 4638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4252847-2F5A-A55B-C9C5-2F0643951BDA}"/>
              </a:ext>
            </a:extLst>
          </p:cNvPr>
          <p:cNvSpPr/>
          <p:nvPr/>
        </p:nvSpPr>
        <p:spPr>
          <a:xfrm>
            <a:off x="1754841" y="1686352"/>
            <a:ext cx="922039" cy="922039"/>
          </a:xfrm>
          <a:custGeom>
            <a:avLst/>
            <a:gdLst>
              <a:gd name="connsiteX0" fmla="*/ 0 w 922039"/>
              <a:gd name="connsiteY0" fmla="*/ 461020 h 922039"/>
              <a:gd name="connsiteX1" fmla="*/ 461020 w 922039"/>
              <a:gd name="connsiteY1" fmla="*/ 0 h 922039"/>
              <a:gd name="connsiteX2" fmla="*/ 922040 w 922039"/>
              <a:gd name="connsiteY2" fmla="*/ 461020 h 922039"/>
              <a:gd name="connsiteX3" fmla="*/ 461020 w 922039"/>
              <a:gd name="connsiteY3" fmla="*/ 922040 h 922039"/>
              <a:gd name="connsiteX4" fmla="*/ 0 w 922039"/>
              <a:gd name="connsiteY4" fmla="*/ 461020 h 92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039" h="922039">
                <a:moveTo>
                  <a:pt x="0" y="461020"/>
                </a:moveTo>
                <a:cubicBezTo>
                  <a:pt x="0" y="206406"/>
                  <a:pt x="206406" y="0"/>
                  <a:pt x="461020" y="0"/>
                </a:cubicBezTo>
                <a:cubicBezTo>
                  <a:pt x="715634" y="0"/>
                  <a:pt x="922040" y="206406"/>
                  <a:pt x="922040" y="461020"/>
                </a:cubicBezTo>
                <a:cubicBezTo>
                  <a:pt x="922040" y="715634"/>
                  <a:pt x="715634" y="922040"/>
                  <a:pt x="461020" y="922040"/>
                </a:cubicBezTo>
                <a:cubicBezTo>
                  <a:pt x="206406" y="922040"/>
                  <a:pt x="0" y="715634"/>
                  <a:pt x="0" y="46102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What</a:t>
            </a:r>
            <a:endParaRPr lang="LID4096" sz="1200" kern="12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89455EF-8196-C528-5A2A-CA81507668F4}"/>
              </a:ext>
            </a:extLst>
          </p:cNvPr>
          <p:cNvSpPr/>
          <p:nvPr/>
        </p:nvSpPr>
        <p:spPr>
          <a:xfrm>
            <a:off x="3152867" y="3084379"/>
            <a:ext cx="922039" cy="922039"/>
          </a:xfrm>
          <a:custGeom>
            <a:avLst/>
            <a:gdLst>
              <a:gd name="connsiteX0" fmla="*/ 0 w 922039"/>
              <a:gd name="connsiteY0" fmla="*/ 461020 h 922039"/>
              <a:gd name="connsiteX1" fmla="*/ 461020 w 922039"/>
              <a:gd name="connsiteY1" fmla="*/ 0 h 922039"/>
              <a:gd name="connsiteX2" fmla="*/ 922040 w 922039"/>
              <a:gd name="connsiteY2" fmla="*/ 461020 h 922039"/>
              <a:gd name="connsiteX3" fmla="*/ 461020 w 922039"/>
              <a:gd name="connsiteY3" fmla="*/ 922040 h 922039"/>
              <a:gd name="connsiteX4" fmla="*/ 0 w 922039"/>
              <a:gd name="connsiteY4" fmla="*/ 461020 h 92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039" h="922039">
                <a:moveTo>
                  <a:pt x="0" y="461020"/>
                </a:moveTo>
                <a:cubicBezTo>
                  <a:pt x="0" y="206406"/>
                  <a:pt x="206406" y="0"/>
                  <a:pt x="461020" y="0"/>
                </a:cubicBezTo>
                <a:cubicBezTo>
                  <a:pt x="715634" y="0"/>
                  <a:pt x="922040" y="206406"/>
                  <a:pt x="922040" y="461020"/>
                </a:cubicBezTo>
                <a:cubicBezTo>
                  <a:pt x="922040" y="715634"/>
                  <a:pt x="715634" y="922040"/>
                  <a:pt x="461020" y="922040"/>
                </a:cubicBezTo>
                <a:cubicBezTo>
                  <a:pt x="206406" y="922040"/>
                  <a:pt x="0" y="715634"/>
                  <a:pt x="0" y="461020"/>
                </a:cubicBezTo>
                <a:close/>
              </a:path>
            </a:pathLst>
          </a:custGeom>
          <a:solidFill>
            <a:srgbClr val="ED7D3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Result</a:t>
            </a:r>
            <a:endParaRPr lang="LID4096" sz="1200" kern="12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B33A5E7-BA54-0541-5D4D-2F2E8663FBD3}"/>
              </a:ext>
            </a:extLst>
          </p:cNvPr>
          <p:cNvSpPr/>
          <p:nvPr/>
        </p:nvSpPr>
        <p:spPr>
          <a:xfrm>
            <a:off x="1754841" y="4482405"/>
            <a:ext cx="922039" cy="922039"/>
          </a:xfrm>
          <a:custGeom>
            <a:avLst/>
            <a:gdLst>
              <a:gd name="connsiteX0" fmla="*/ 0 w 922039"/>
              <a:gd name="connsiteY0" fmla="*/ 461020 h 922039"/>
              <a:gd name="connsiteX1" fmla="*/ 461020 w 922039"/>
              <a:gd name="connsiteY1" fmla="*/ 0 h 922039"/>
              <a:gd name="connsiteX2" fmla="*/ 922040 w 922039"/>
              <a:gd name="connsiteY2" fmla="*/ 461020 h 922039"/>
              <a:gd name="connsiteX3" fmla="*/ 461020 w 922039"/>
              <a:gd name="connsiteY3" fmla="*/ 922040 h 922039"/>
              <a:gd name="connsiteX4" fmla="*/ 0 w 922039"/>
              <a:gd name="connsiteY4" fmla="*/ 461020 h 92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039" h="922039">
                <a:moveTo>
                  <a:pt x="0" y="461020"/>
                </a:moveTo>
                <a:cubicBezTo>
                  <a:pt x="0" y="206406"/>
                  <a:pt x="206406" y="0"/>
                  <a:pt x="461020" y="0"/>
                </a:cubicBezTo>
                <a:cubicBezTo>
                  <a:pt x="715634" y="0"/>
                  <a:pt x="922040" y="206406"/>
                  <a:pt x="922040" y="461020"/>
                </a:cubicBezTo>
                <a:cubicBezTo>
                  <a:pt x="922040" y="715634"/>
                  <a:pt x="715634" y="922040"/>
                  <a:pt x="461020" y="922040"/>
                </a:cubicBezTo>
                <a:cubicBezTo>
                  <a:pt x="206406" y="922040"/>
                  <a:pt x="0" y="715634"/>
                  <a:pt x="0" y="46102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Why</a:t>
            </a:r>
            <a:endParaRPr lang="LID4096" sz="1600" kern="120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782EAB6-2086-DC67-AAFF-AA4F653240BF}"/>
              </a:ext>
            </a:extLst>
          </p:cNvPr>
          <p:cNvSpPr/>
          <p:nvPr/>
        </p:nvSpPr>
        <p:spPr>
          <a:xfrm>
            <a:off x="356814" y="3084379"/>
            <a:ext cx="922039" cy="922039"/>
          </a:xfrm>
          <a:custGeom>
            <a:avLst/>
            <a:gdLst>
              <a:gd name="connsiteX0" fmla="*/ 0 w 922039"/>
              <a:gd name="connsiteY0" fmla="*/ 461020 h 922039"/>
              <a:gd name="connsiteX1" fmla="*/ 461020 w 922039"/>
              <a:gd name="connsiteY1" fmla="*/ 0 h 922039"/>
              <a:gd name="connsiteX2" fmla="*/ 922040 w 922039"/>
              <a:gd name="connsiteY2" fmla="*/ 461020 h 922039"/>
              <a:gd name="connsiteX3" fmla="*/ 461020 w 922039"/>
              <a:gd name="connsiteY3" fmla="*/ 922040 h 922039"/>
              <a:gd name="connsiteX4" fmla="*/ 0 w 922039"/>
              <a:gd name="connsiteY4" fmla="*/ 461020 h 92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039" h="922039">
                <a:moveTo>
                  <a:pt x="0" y="461020"/>
                </a:moveTo>
                <a:cubicBezTo>
                  <a:pt x="0" y="206406"/>
                  <a:pt x="206406" y="0"/>
                  <a:pt x="461020" y="0"/>
                </a:cubicBezTo>
                <a:cubicBezTo>
                  <a:pt x="715634" y="0"/>
                  <a:pt x="922040" y="206406"/>
                  <a:pt x="922040" y="461020"/>
                </a:cubicBezTo>
                <a:cubicBezTo>
                  <a:pt x="922040" y="715634"/>
                  <a:pt x="715634" y="922040"/>
                  <a:pt x="461020" y="922040"/>
                </a:cubicBezTo>
                <a:cubicBezTo>
                  <a:pt x="206406" y="922040"/>
                  <a:pt x="0" y="715634"/>
                  <a:pt x="0" y="46102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How</a:t>
            </a:r>
            <a:endParaRPr lang="LID4096" sz="1200" kern="12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62AEC0B-3BF2-80E0-DF7C-EB7E549D4D62}"/>
              </a:ext>
            </a:extLst>
          </p:cNvPr>
          <p:cNvSpPr/>
          <p:nvPr/>
        </p:nvSpPr>
        <p:spPr>
          <a:xfrm>
            <a:off x="1557261" y="2886799"/>
            <a:ext cx="1317199" cy="1317199"/>
          </a:xfrm>
          <a:custGeom>
            <a:avLst/>
            <a:gdLst>
              <a:gd name="connsiteX0" fmla="*/ 0 w 1317199"/>
              <a:gd name="connsiteY0" fmla="*/ 658600 h 1317199"/>
              <a:gd name="connsiteX1" fmla="*/ 658600 w 1317199"/>
              <a:gd name="connsiteY1" fmla="*/ 0 h 1317199"/>
              <a:gd name="connsiteX2" fmla="*/ 1317200 w 1317199"/>
              <a:gd name="connsiteY2" fmla="*/ 658600 h 1317199"/>
              <a:gd name="connsiteX3" fmla="*/ 658600 w 1317199"/>
              <a:gd name="connsiteY3" fmla="*/ 1317200 h 1317199"/>
              <a:gd name="connsiteX4" fmla="*/ 0 w 1317199"/>
              <a:gd name="connsiteY4" fmla="*/ 658600 h 1317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7199" h="1317199">
                <a:moveTo>
                  <a:pt x="0" y="658600"/>
                </a:moveTo>
                <a:cubicBezTo>
                  <a:pt x="0" y="294865"/>
                  <a:pt x="294865" y="0"/>
                  <a:pt x="658600" y="0"/>
                </a:cubicBezTo>
                <a:cubicBezTo>
                  <a:pt x="1022335" y="0"/>
                  <a:pt x="1317200" y="294865"/>
                  <a:pt x="1317200" y="658600"/>
                </a:cubicBezTo>
                <a:cubicBezTo>
                  <a:pt x="1317200" y="1022335"/>
                  <a:pt x="1022335" y="1317200"/>
                  <a:pt x="658600" y="1317200"/>
                </a:cubicBezTo>
                <a:cubicBezTo>
                  <a:pt x="294865" y="1317200"/>
                  <a:pt x="0" y="1022335"/>
                  <a:pt x="0" y="65860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Throughput</a:t>
            </a:r>
            <a:endParaRPr lang="LID4096" sz="1800" kern="1200" dirty="0"/>
          </a:p>
        </p:txBody>
      </p:sp>
      <p:sp>
        <p:nvSpPr>
          <p:cNvPr id="22" name="Rectangle 21">
            <a:hlinkClick r:id="rId2" action="ppaction://hlinksldjump"/>
            <a:extLst>
              <a:ext uri="{FF2B5EF4-FFF2-40B4-BE49-F238E27FC236}">
                <a16:creationId xmlns:a16="http://schemas.microsoft.com/office/drawing/2014/main" id="{CA606C58-E109-1C13-0DC3-1D39B361E5A8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41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Down 15">
            <a:extLst>
              <a:ext uri="{FF2B5EF4-FFF2-40B4-BE49-F238E27FC236}">
                <a16:creationId xmlns:a16="http://schemas.microsoft.com/office/drawing/2014/main" id="{00EACAAC-AAFF-346F-9ED9-C07062033C31}"/>
              </a:ext>
            </a:extLst>
          </p:cNvPr>
          <p:cNvSpPr/>
          <p:nvPr/>
        </p:nvSpPr>
        <p:spPr>
          <a:xfrm>
            <a:off x="581977" y="1307040"/>
            <a:ext cx="481989" cy="4667040"/>
          </a:xfrm>
          <a:prstGeom prst="downArrow">
            <a:avLst>
              <a:gd name="adj1" fmla="val 39160"/>
              <a:gd name="adj2" fmla="val 163606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CCDDB2-7A3B-C2AC-7022-D6BBF9E67C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175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AF1B0-2D0D-86AD-8FCC-F3254A63F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>
                <a:solidFill>
                  <a:schemeClr val="dk2"/>
                </a:solidFill>
              </a:rPr>
              <a:t>Performance: Noise resilience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1CEBF0-5809-5D6A-8E7E-32434B8D9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7"/>
          <a:stretch>
            <a:fillRect/>
          </a:stretch>
        </p:blipFill>
        <p:spPr bwMode="auto">
          <a:xfrm>
            <a:off x="3524974" y="2467174"/>
            <a:ext cx="5385895" cy="2252065"/>
          </a:xfrm>
          <a:custGeom>
            <a:avLst/>
            <a:gdLst>
              <a:gd name="connsiteX0" fmla="*/ 0 w 7075257"/>
              <a:gd name="connsiteY0" fmla="*/ 0 h 2958456"/>
              <a:gd name="connsiteX1" fmla="*/ 7075257 w 7075257"/>
              <a:gd name="connsiteY1" fmla="*/ 0 h 2958456"/>
              <a:gd name="connsiteX2" fmla="*/ 7075257 w 7075257"/>
              <a:gd name="connsiteY2" fmla="*/ 2958456 h 2958456"/>
              <a:gd name="connsiteX3" fmla="*/ 0 w 7075257"/>
              <a:gd name="connsiteY3" fmla="*/ 2958456 h 2958456"/>
              <a:gd name="connsiteX4" fmla="*/ 0 w 7075257"/>
              <a:gd name="connsiteY4" fmla="*/ 0 h 295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5257" h="2958456">
                <a:moveTo>
                  <a:pt x="0" y="0"/>
                </a:moveTo>
                <a:lnTo>
                  <a:pt x="7075257" y="0"/>
                </a:lnTo>
                <a:lnTo>
                  <a:pt x="7075257" y="2958456"/>
                </a:lnTo>
                <a:lnTo>
                  <a:pt x="0" y="2958456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B320054-8EEA-3389-0995-1A793B025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20" y="2144031"/>
            <a:ext cx="1137566" cy="8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08550C-FD57-B0E3-E16D-CF20553C7CB4}"/>
              </a:ext>
            </a:extLst>
          </p:cNvPr>
          <p:cNvSpPr/>
          <p:nvPr/>
        </p:nvSpPr>
        <p:spPr>
          <a:xfrm>
            <a:off x="1473969" y="1428960"/>
            <a:ext cx="1238751" cy="355600"/>
          </a:xfrm>
          <a:prstGeom prst="roundRect">
            <a:avLst>
              <a:gd name="adj" fmla="val 33962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spcAft>
                <a:spcPts val="600"/>
              </a:spcAft>
            </a:pPr>
            <a:r>
              <a:rPr lang="en-US" altLang="zh-CN" sz="1600" dirty="0">
                <a:solidFill>
                  <a:srgbClr val="3B5C95"/>
                </a:solidFill>
              </a:rPr>
              <a:t>I/Q files</a:t>
            </a:r>
            <a:endParaRPr lang="en-US" altLang="zh-CN" sz="1600" b="1" dirty="0">
              <a:solidFill>
                <a:srgbClr val="3B5C95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675CB96-212F-D1BF-5292-978DA42A2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75" y="4160013"/>
            <a:ext cx="741782" cy="74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EB2FECC-152F-9D59-1A43-DD2E0747D745}"/>
              </a:ext>
            </a:extLst>
          </p:cNvPr>
          <p:cNvSpPr/>
          <p:nvPr/>
        </p:nvSpPr>
        <p:spPr>
          <a:xfrm>
            <a:off x="1473969" y="2338168"/>
            <a:ext cx="1452111" cy="355600"/>
          </a:xfrm>
          <a:prstGeom prst="roundRect">
            <a:avLst>
              <a:gd name="adj" fmla="val 33962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spcAft>
                <a:spcPts val="600"/>
              </a:spcAft>
            </a:pPr>
            <a:r>
              <a:rPr lang="en-US" altLang="zh-CN" sz="1600" dirty="0">
                <a:solidFill>
                  <a:srgbClr val="3B5C95"/>
                </a:solidFill>
              </a:rPr>
              <a:t>Add Gaussian White noise</a:t>
            </a:r>
            <a:endParaRPr lang="en-US" altLang="zh-CN" sz="1600" b="1" dirty="0">
              <a:solidFill>
                <a:srgbClr val="3B5C95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308ED19-F240-7799-A1EA-EC266044B263}"/>
              </a:ext>
            </a:extLst>
          </p:cNvPr>
          <p:cNvSpPr/>
          <p:nvPr/>
        </p:nvSpPr>
        <p:spPr>
          <a:xfrm>
            <a:off x="1473969" y="3314055"/>
            <a:ext cx="1756911" cy="355600"/>
          </a:xfrm>
          <a:prstGeom prst="roundRect">
            <a:avLst>
              <a:gd name="adj" fmla="val 33962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spcAft>
                <a:spcPts val="600"/>
              </a:spcAft>
            </a:pPr>
            <a:r>
              <a:rPr lang="en-US" altLang="zh-CN" sz="1600" dirty="0">
                <a:solidFill>
                  <a:srgbClr val="3B5C95"/>
                </a:solidFill>
              </a:rPr>
              <a:t>Simulate in the receiving module</a:t>
            </a:r>
            <a:endParaRPr lang="en-US" altLang="zh-CN" sz="1600" b="1" dirty="0">
              <a:solidFill>
                <a:srgbClr val="3B5C95"/>
              </a:solidFill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3F616D1-3479-C7A1-8562-4F5379D6D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9" y="1109343"/>
            <a:ext cx="937260" cy="101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F973183-55FF-D3B1-FD28-5F5B81537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40" y="3199437"/>
            <a:ext cx="667251" cy="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1653A69-2A5B-4E5D-7513-34D17E0395D0}"/>
              </a:ext>
            </a:extLst>
          </p:cNvPr>
          <p:cNvSpPr/>
          <p:nvPr/>
        </p:nvSpPr>
        <p:spPr>
          <a:xfrm>
            <a:off x="1473969" y="4333656"/>
            <a:ext cx="1756911" cy="355600"/>
          </a:xfrm>
          <a:prstGeom prst="roundRect">
            <a:avLst>
              <a:gd name="adj" fmla="val 33962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spcAft>
                <a:spcPts val="600"/>
              </a:spcAft>
            </a:pPr>
            <a:r>
              <a:rPr lang="en-US" altLang="zh-CN" sz="1600" dirty="0">
                <a:solidFill>
                  <a:srgbClr val="3B5C95"/>
                </a:solidFill>
              </a:rPr>
              <a:t>Fetch the output after decoder</a:t>
            </a:r>
            <a:endParaRPr lang="en-US" altLang="zh-CN" sz="1600" b="1" dirty="0">
              <a:solidFill>
                <a:srgbClr val="3B5C95"/>
              </a:solidFill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3674F58D-EA19-D754-4BEB-C1184CAB9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20" y="5100310"/>
            <a:ext cx="1137566" cy="8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414D1B5-74EA-13ED-3E69-E60E2A5CAF14}"/>
              </a:ext>
            </a:extLst>
          </p:cNvPr>
          <p:cNvSpPr/>
          <p:nvPr/>
        </p:nvSpPr>
        <p:spPr>
          <a:xfrm>
            <a:off x="1473969" y="5294447"/>
            <a:ext cx="1858511" cy="355600"/>
          </a:xfrm>
          <a:prstGeom prst="roundRect">
            <a:avLst>
              <a:gd name="adj" fmla="val 33962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spcAft>
                <a:spcPts val="600"/>
              </a:spcAft>
            </a:pPr>
            <a:r>
              <a:rPr lang="en-US" altLang="zh-CN" sz="1600" dirty="0">
                <a:solidFill>
                  <a:srgbClr val="3B5C95"/>
                </a:solidFill>
              </a:rPr>
              <a:t>Calculate BERs and plot the graph</a:t>
            </a:r>
            <a:endParaRPr lang="en-US" altLang="zh-CN" sz="1600" b="1" dirty="0">
              <a:solidFill>
                <a:srgbClr val="3B5C95"/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C39DD30-C23D-9E7E-336D-89D6AAB82EF4}"/>
              </a:ext>
            </a:extLst>
          </p:cNvPr>
          <p:cNvCxnSpPr>
            <a:cxnSpLocks/>
            <a:stCxn id="24" idx="6"/>
            <a:endCxn id="30" idx="2"/>
          </p:cNvCxnSpPr>
          <p:nvPr/>
        </p:nvCxnSpPr>
        <p:spPr>
          <a:xfrm>
            <a:off x="2302466" y="1597119"/>
            <a:ext cx="2135751" cy="1529446"/>
          </a:xfrm>
          <a:prstGeom prst="bentConnector3">
            <a:avLst>
              <a:gd name="adj1" fmla="val 10161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A7FA8AA8-D122-DB41-B797-B2FD94C4F0F1}"/>
              </a:ext>
            </a:extLst>
          </p:cNvPr>
          <p:cNvSpPr/>
          <p:nvPr/>
        </p:nvSpPr>
        <p:spPr>
          <a:xfrm>
            <a:off x="2232503" y="1562137"/>
            <a:ext cx="69963" cy="699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9ACFE4A-04E4-252C-EB45-644E5A84EFEE}"/>
              </a:ext>
            </a:extLst>
          </p:cNvPr>
          <p:cNvSpPr/>
          <p:nvPr/>
        </p:nvSpPr>
        <p:spPr>
          <a:xfrm>
            <a:off x="4438217" y="3091583"/>
            <a:ext cx="69963" cy="699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4A0018FE-EFC5-216B-4885-72201199C96E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3154083" y="3509514"/>
            <a:ext cx="1551267" cy="25722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1ABF1C0-09E0-2A0E-AD74-13B79BFC9AAF}"/>
              </a:ext>
            </a:extLst>
          </p:cNvPr>
          <p:cNvSpPr/>
          <p:nvPr/>
        </p:nvSpPr>
        <p:spPr>
          <a:xfrm>
            <a:off x="3084120" y="3474532"/>
            <a:ext cx="69963" cy="699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EFEEEA7-8624-0D02-5137-D2F007EC1499}"/>
              </a:ext>
            </a:extLst>
          </p:cNvPr>
          <p:cNvCxnSpPr>
            <a:cxnSpLocks/>
            <a:stCxn id="50" idx="6"/>
          </p:cNvCxnSpPr>
          <p:nvPr/>
        </p:nvCxnSpPr>
        <p:spPr>
          <a:xfrm flipV="1">
            <a:off x="3154083" y="4168905"/>
            <a:ext cx="2591397" cy="474305"/>
          </a:xfrm>
          <a:prstGeom prst="bentConnector3">
            <a:avLst>
              <a:gd name="adj1" fmla="val 99989"/>
            </a:avLst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351F3DE7-0301-862B-0EB1-2D719BBFABC7}"/>
              </a:ext>
            </a:extLst>
          </p:cNvPr>
          <p:cNvSpPr/>
          <p:nvPr/>
        </p:nvSpPr>
        <p:spPr>
          <a:xfrm>
            <a:off x="3084120" y="4608228"/>
            <a:ext cx="69963" cy="699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7" action="ppaction://hlinksldjump"/>
            <a:extLst>
              <a:ext uri="{FF2B5EF4-FFF2-40B4-BE49-F238E27FC236}">
                <a16:creationId xmlns:a16="http://schemas.microsoft.com/office/drawing/2014/main" id="{72C910FE-6B4C-2306-D9FB-0330B717445D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2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363437-D268-E870-1B63-6043B97548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176</a:t>
            </a:fld>
            <a:endParaRPr lang="nl-BE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12D02AF-48AB-D30C-0C8B-6C98F9EF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>
                <a:solidFill>
                  <a:schemeClr val="dk2"/>
                </a:solidFill>
              </a:rPr>
              <a:t>Performance: BER plots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BCFD4-F826-D82C-8E23-DCC922AE6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"/>
          <a:stretch/>
        </p:blipFill>
        <p:spPr bwMode="auto">
          <a:xfrm>
            <a:off x="0" y="1251077"/>
            <a:ext cx="6190892" cy="475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161120-C5D6-57B0-B848-D0767A550150}"/>
              </a:ext>
            </a:extLst>
          </p:cNvPr>
          <p:cNvCxnSpPr>
            <a:cxnSpLocks/>
          </p:cNvCxnSpPr>
          <p:nvPr/>
        </p:nvCxnSpPr>
        <p:spPr>
          <a:xfrm>
            <a:off x="307910" y="4027417"/>
            <a:ext cx="5402426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21D6FA-6F2C-694C-1B68-BA6168130279}"/>
              </a:ext>
            </a:extLst>
          </p:cNvPr>
          <p:cNvCxnSpPr>
            <a:cxnSpLocks/>
          </p:cNvCxnSpPr>
          <p:nvPr/>
        </p:nvCxnSpPr>
        <p:spPr>
          <a:xfrm>
            <a:off x="4316501" y="3899864"/>
            <a:ext cx="0" cy="1725721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9D850A-9964-DA21-9448-3A5A07F9BA1A}"/>
              </a:ext>
            </a:extLst>
          </p:cNvPr>
          <p:cNvCxnSpPr>
            <a:cxnSpLocks/>
          </p:cNvCxnSpPr>
          <p:nvPr/>
        </p:nvCxnSpPr>
        <p:spPr>
          <a:xfrm>
            <a:off x="4456563" y="3899864"/>
            <a:ext cx="0" cy="1725721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091612E-3F01-21FA-85E9-62F1B21B6C82}"/>
              </a:ext>
            </a:extLst>
          </p:cNvPr>
          <p:cNvSpPr/>
          <p:nvPr/>
        </p:nvSpPr>
        <p:spPr>
          <a:xfrm>
            <a:off x="6190890" y="4576220"/>
            <a:ext cx="2661509" cy="1171884"/>
          </a:xfrm>
          <a:prstGeom prst="roundRect">
            <a:avLst>
              <a:gd name="adj" fmla="val 10310"/>
            </a:avLst>
          </a:prstGeom>
          <a:solidFill>
            <a:srgbClr val="FAFAF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>
              <a:spcAft>
                <a:spcPts val="600"/>
              </a:spcAft>
            </a:pPr>
            <a:r>
              <a:rPr lang="en-US" altLang="zh-CN" sz="1800" dirty="0">
                <a:solidFill>
                  <a:srgbClr val="3B5C95"/>
                </a:solidFill>
              </a:rPr>
              <a:t>Protocol </a:t>
            </a:r>
            <a:r>
              <a:rPr lang="en-US" altLang="zh-CN" sz="1800">
                <a:solidFill>
                  <a:srgbClr val="3B5C95"/>
                </a:solidFill>
              </a:rPr>
              <a:t>- </a:t>
            </a:r>
            <a:r>
              <a:rPr lang="en-US" altLang="zh-CN" sz="1800" b="1" i="1">
                <a:solidFill>
                  <a:srgbClr val="3B5C95"/>
                </a:solidFill>
              </a:rPr>
              <a:t>802.11a</a:t>
            </a:r>
            <a:r>
              <a:rPr lang="en-US" altLang="zh-CN" sz="1800" b="1" i="1" dirty="0">
                <a:solidFill>
                  <a:srgbClr val="3B5C95"/>
                </a:solidFill>
              </a:rPr>
              <a:t>/g</a:t>
            </a:r>
          </a:p>
          <a:p>
            <a:pPr>
              <a:spcAft>
                <a:spcPts val="600"/>
              </a:spcAft>
            </a:pPr>
            <a:r>
              <a:rPr lang="en-US" altLang="zh-CN" sz="1800" dirty="0">
                <a:solidFill>
                  <a:srgbClr val="3B5C95"/>
                </a:solidFill>
              </a:rPr>
              <a:t>Bit rate - </a:t>
            </a:r>
            <a:r>
              <a:rPr lang="en-US" altLang="zh-CN" sz="1800" b="1" i="1" dirty="0">
                <a:solidFill>
                  <a:srgbClr val="3B5C95"/>
                </a:solidFill>
              </a:rPr>
              <a:t>54Mbps</a:t>
            </a:r>
          </a:p>
          <a:p>
            <a:pPr>
              <a:spcAft>
                <a:spcPts val="600"/>
              </a:spcAft>
            </a:pPr>
            <a:r>
              <a:rPr lang="en-US" altLang="zh-CN" sz="1800" dirty="0">
                <a:solidFill>
                  <a:srgbClr val="3B5C95"/>
                </a:solidFill>
              </a:rPr>
              <a:t>Modulation - </a:t>
            </a:r>
            <a:r>
              <a:rPr lang="en-US" altLang="zh-CN" sz="1800" b="1" i="1" dirty="0">
                <a:solidFill>
                  <a:srgbClr val="3B5C95"/>
                </a:solidFill>
              </a:rPr>
              <a:t>64 QAM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7E5FB3A-4E77-C41D-9E35-CDE8FC2FC0B5}"/>
              </a:ext>
            </a:extLst>
          </p:cNvPr>
          <p:cNvCxnSpPr>
            <a:cxnSpLocks/>
          </p:cNvCxnSpPr>
          <p:nvPr/>
        </p:nvCxnSpPr>
        <p:spPr>
          <a:xfrm>
            <a:off x="4058920" y="5249700"/>
            <a:ext cx="280441" cy="0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26">
            <a:extLst>
              <a:ext uri="{FF2B5EF4-FFF2-40B4-BE49-F238E27FC236}">
                <a16:creationId xmlns:a16="http://schemas.microsoft.com/office/drawing/2014/main" id="{71513262-0176-5A64-2CC7-F61495EFBE2F}"/>
              </a:ext>
            </a:extLst>
          </p:cNvPr>
          <p:cNvCxnSpPr>
            <a:cxnSpLocks/>
          </p:cNvCxnSpPr>
          <p:nvPr/>
        </p:nvCxnSpPr>
        <p:spPr>
          <a:xfrm flipH="1">
            <a:off x="4439285" y="5247795"/>
            <a:ext cx="251460" cy="0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26">
            <a:extLst>
              <a:ext uri="{FF2B5EF4-FFF2-40B4-BE49-F238E27FC236}">
                <a16:creationId xmlns:a16="http://schemas.microsoft.com/office/drawing/2014/main" id="{C2604132-963F-87C4-9CAC-DD3DDB91EFAB}"/>
              </a:ext>
            </a:extLst>
          </p:cNvPr>
          <p:cNvCxnSpPr>
            <a:cxnSpLocks/>
          </p:cNvCxnSpPr>
          <p:nvPr/>
        </p:nvCxnSpPr>
        <p:spPr>
          <a:xfrm flipH="1">
            <a:off x="4320540" y="5249700"/>
            <a:ext cx="136023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535ED19-0343-A62D-0F8B-F8ED2B8CD431}"/>
              </a:ext>
            </a:extLst>
          </p:cNvPr>
          <p:cNvSpPr/>
          <p:nvPr/>
        </p:nvSpPr>
        <p:spPr>
          <a:xfrm>
            <a:off x="3288951" y="4762724"/>
            <a:ext cx="1050186" cy="518971"/>
          </a:xfrm>
          <a:prstGeom prst="roundRect">
            <a:avLst>
              <a:gd name="adj" fmla="val 33962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en-US" altLang="zh-CN" sz="2000" b="1" dirty="0">
                <a:solidFill>
                  <a:srgbClr val="FF0000"/>
                </a:solidFill>
              </a:rPr>
              <a:t>&lt;1dB</a:t>
            </a:r>
          </a:p>
        </p:txBody>
      </p:sp>
      <p:sp>
        <p:nvSpPr>
          <p:cNvPr id="14" name="Rectangle 13">
            <a:hlinkClick r:id="rId3" action="ppaction://hlinksldjump"/>
            <a:extLst>
              <a:ext uri="{FF2B5EF4-FFF2-40B4-BE49-F238E27FC236}">
                <a16:creationId xmlns:a16="http://schemas.microsoft.com/office/drawing/2014/main" id="{12280B76-A0C1-E331-6A15-491C27E40BC2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9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635CF208-39C2-1905-89DF-21217D4EF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"/>
          <a:stretch/>
        </p:blipFill>
        <p:spPr bwMode="auto">
          <a:xfrm>
            <a:off x="0" y="1204422"/>
            <a:ext cx="6158205" cy="474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363437-D268-E870-1B63-6043B97548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177</a:t>
            </a:fld>
            <a:endParaRPr lang="nl-BE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12D02AF-48AB-D30C-0C8B-6C98F9EF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>
                <a:solidFill>
                  <a:schemeClr val="dk2"/>
                </a:solidFill>
              </a:rPr>
              <a:t>Performance: BER plots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161120-C5D6-57B0-B848-D0767A550150}"/>
              </a:ext>
            </a:extLst>
          </p:cNvPr>
          <p:cNvCxnSpPr>
            <a:cxnSpLocks/>
          </p:cNvCxnSpPr>
          <p:nvPr/>
        </p:nvCxnSpPr>
        <p:spPr>
          <a:xfrm>
            <a:off x="363896" y="4027417"/>
            <a:ext cx="5402426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21D6FA-6F2C-694C-1B68-BA6168130279}"/>
              </a:ext>
            </a:extLst>
          </p:cNvPr>
          <p:cNvCxnSpPr>
            <a:cxnSpLocks/>
          </p:cNvCxnSpPr>
          <p:nvPr/>
        </p:nvCxnSpPr>
        <p:spPr>
          <a:xfrm>
            <a:off x="4811958" y="3899864"/>
            <a:ext cx="0" cy="1725721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9D850A-9964-DA21-9448-3A5A07F9BA1A}"/>
              </a:ext>
            </a:extLst>
          </p:cNvPr>
          <p:cNvCxnSpPr>
            <a:cxnSpLocks/>
          </p:cNvCxnSpPr>
          <p:nvPr/>
        </p:nvCxnSpPr>
        <p:spPr>
          <a:xfrm>
            <a:off x="4997740" y="3899864"/>
            <a:ext cx="0" cy="1725721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091612E-3F01-21FA-85E9-62F1B21B6C82}"/>
              </a:ext>
            </a:extLst>
          </p:cNvPr>
          <p:cNvSpPr/>
          <p:nvPr/>
        </p:nvSpPr>
        <p:spPr>
          <a:xfrm>
            <a:off x="6190890" y="4576220"/>
            <a:ext cx="2661509" cy="1171884"/>
          </a:xfrm>
          <a:prstGeom prst="roundRect">
            <a:avLst>
              <a:gd name="adj" fmla="val 10310"/>
            </a:avLst>
          </a:prstGeom>
          <a:solidFill>
            <a:srgbClr val="FAFAF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>
              <a:spcAft>
                <a:spcPts val="600"/>
              </a:spcAft>
            </a:pPr>
            <a:r>
              <a:rPr lang="en-US" altLang="zh-CN" sz="1800" dirty="0">
                <a:solidFill>
                  <a:srgbClr val="3B5C95"/>
                </a:solidFill>
              </a:rPr>
              <a:t>Protocol - </a:t>
            </a:r>
            <a:r>
              <a:rPr lang="en-US" altLang="zh-CN" sz="1800" b="1" i="1" dirty="0">
                <a:solidFill>
                  <a:srgbClr val="3B5C95"/>
                </a:solidFill>
              </a:rPr>
              <a:t>802.11n</a:t>
            </a:r>
          </a:p>
          <a:p>
            <a:pPr>
              <a:spcAft>
                <a:spcPts val="600"/>
              </a:spcAft>
            </a:pPr>
            <a:r>
              <a:rPr lang="en-US" altLang="zh-CN" sz="1800" dirty="0">
                <a:solidFill>
                  <a:srgbClr val="3B5C95"/>
                </a:solidFill>
              </a:rPr>
              <a:t>Bit rate - </a:t>
            </a:r>
            <a:r>
              <a:rPr lang="en-US" altLang="zh-CN" sz="1800" b="1" i="1" dirty="0">
                <a:solidFill>
                  <a:srgbClr val="3B5C95"/>
                </a:solidFill>
              </a:rPr>
              <a:t>65Mbps</a:t>
            </a:r>
          </a:p>
          <a:p>
            <a:pPr>
              <a:spcAft>
                <a:spcPts val="600"/>
              </a:spcAft>
            </a:pPr>
            <a:r>
              <a:rPr lang="en-US" altLang="zh-CN" sz="1800" dirty="0">
                <a:solidFill>
                  <a:srgbClr val="3B5C95"/>
                </a:solidFill>
              </a:rPr>
              <a:t>Modulation - </a:t>
            </a:r>
            <a:r>
              <a:rPr lang="en-US" altLang="zh-CN" sz="1800" b="1" i="1" dirty="0">
                <a:solidFill>
                  <a:srgbClr val="3B5C95"/>
                </a:solidFill>
              </a:rPr>
              <a:t>64 QAM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7E5FB3A-4E77-C41D-9E35-CDE8FC2FC0B5}"/>
              </a:ext>
            </a:extLst>
          </p:cNvPr>
          <p:cNvCxnSpPr>
            <a:cxnSpLocks/>
          </p:cNvCxnSpPr>
          <p:nvPr/>
        </p:nvCxnSpPr>
        <p:spPr>
          <a:xfrm>
            <a:off x="4546600" y="5247795"/>
            <a:ext cx="280441" cy="0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26">
            <a:extLst>
              <a:ext uri="{FF2B5EF4-FFF2-40B4-BE49-F238E27FC236}">
                <a16:creationId xmlns:a16="http://schemas.microsoft.com/office/drawing/2014/main" id="{71513262-0176-5A64-2CC7-F61495EFBE2F}"/>
              </a:ext>
            </a:extLst>
          </p:cNvPr>
          <p:cNvCxnSpPr>
            <a:cxnSpLocks/>
          </p:cNvCxnSpPr>
          <p:nvPr/>
        </p:nvCxnSpPr>
        <p:spPr>
          <a:xfrm flipH="1">
            <a:off x="4980462" y="5247795"/>
            <a:ext cx="251460" cy="0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26">
            <a:extLst>
              <a:ext uri="{FF2B5EF4-FFF2-40B4-BE49-F238E27FC236}">
                <a16:creationId xmlns:a16="http://schemas.microsoft.com/office/drawing/2014/main" id="{C2604132-963F-87C4-9CAC-DD3DDB91EFAB}"/>
              </a:ext>
            </a:extLst>
          </p:cNvPr>
          <p:cNvCxnSpPr>
            <a:cxnSpLocks/>
          </p:cNvCxnSpPr>
          <p:nvPr/>
        </p:nvCxnSpPr>
        <p:spPr>
          <a:xfrm flipH="1">
            <a:off x="4811958" y="5249700"/>
            <a:ext cx="18578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535ED19-0343-A62D-0F8B-F8ED2B8CD431}"/>
              </a:ext>
            </a:extLst>
          </p:cNvPr>
          <p:cNvSpPr/>
          <p:nvPr/>
        </p:nvSpPr>
        <p:spPr>
          <a:xfrm>
            <a:off x="3830128" y="4762724"/>
            <a:ext cx="1050186" cy="518971"/>
          </a:xfrm>
          <a:prstGeom prst="roundRect">
            <a:avLst>
              <a:gd name="adj" fmla="val 33962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en-US" altLang="zh-CN" sz="2000" b="1" dirty="0">
                <a:solidFill>
                  <a:srgbClr val="FF0000"/>
                </a:solidFill>
              </a:rPr>
              <a:t>&lt;1dB</a:t>
            </a:r>
          </a:p>
        </p:txBody>
      </p:sp>
      <p:sp>
        <p:nvSpPr>
          <p:cNvPr id="14" name="Rectangle 13">
            <a:hlinkClick r:id="rId3" action="ppaction://hlinksldjump"/>
            <a:extLst>
              <a:ext uri="{FF2B5EF4-FFF2-40B4-BE49-F238E27FC236}">
                <a16:creationId xmlns:a16="http://schemas.microsoft.com/office/drawing/2014/main" id="{0ED47788-4E76-5436-881D-F1CA39801C5E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80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>
            <a:extLst>
              <a:ext uri="{FF2B5EF4-FFF2-40B4-BE49-F238E27FC236}">
                <a16:creationId xmlns:a16="http://schemas.microsoft.com/office/drawing/2014/main" id="{175EC991-0F75-DDFA-9D81-5009538B8F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"/>
          <a:stretch/>
        </p:blipFill>
        <p:spPr bwMode="auto">
          <a:xfrm>
            <a:off x="0" y="1232415"/>
            <a:ext cx="6232468" cy="474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363437-D268-E870-1B63-6043B97548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178</a:t>
            </a:fld>
            <a:endParaRPr lang="nl-BE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12D02AF-48AB-D30C-0C8B-6C98F9EF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>
                <a:solidFill>
                  <a:schemeClr val="dk2"/>
                </a:solidFill>
              </a:rPr>
              <a:t>Performance: BER plots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161120-C5D6-57B0-B848-D0767A550150}"/>
              </a:ext>
            </a:extLst>
          </p:cNvPr>
          <p:cNvCxnSpPr>
            <a:cxnSpLocks/>
          </p:cNvCxnSpPr>
          <p:nvPr/>
        </p:nvCxnSpPr>
        <p:spPr>
          <a:xfrm>
            <a:off x="440096" y="3577837"/>
            <a:ext cx="5402426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21D6FA-6F2C-694C-1B68-BA6168130279}"/>
              </a:ext>
            </a:extLst>
          </p:cNvPr>
          <p:cNvCxnSpPr>
            <a:cxnSpLocks/>
          </p:cNvCxnSpPr>
          <p:nvPr/>
        </p:nvCxnSpPr>
        <p:spPr>
          <a:xfrm>
            <a:off x="4735758" y="3450284"/>
            <a:ext cx="0" cy="2042212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9D850A-9964-DA21-9448-3A5A07F9BA1A}"/>
              </a:ext>
            </a:extLst>
          </p:cNvPr>
          <p:cNvCxnSpPr>
            <a:cxnSpLocks/>
          </p:cNvCxnSpPr>
          <p:nvPr/>
        </p:nvCxnSpPr>
        <p:spPr>
          <a:xfrm>
            <a:off x="4880422" y="3450283"/>
            <a:ext cx="0" cy="2042213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091612E-3F01-21FA-85E9-62F1B21B6C82}"/>
              </a:ext>
            </a:extLst>
          </p:cNvPr>
          <p:cNvSpPr/>
          <p:nvPr/>
        </p:nvSpPr>
        <p:spPr>
          <a:xfrm>
            <a:off x="6190890" y="4576220"/>
            <a:ext cx="2661509" cy="1171884"/>
          </a:xfrm>
          <a:prstGeom prst="roundRect">
            <a:avLst>
              <a:gd name="adj" fmla="val 10310"/>
            </a:avLst>
          </a:prstGeom>
          <a:solidFill>
            <a:srgbClr val="FAFAF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>
              <a:spcAft>
                <a:spcPts val="600"/>
              </a:spcAft>
            </a:pPr>
            <a:r>
              <a:rPr lang="en-US" altLang="zh-CN" sz="1800" dirty="0">
                <a:solidFill>
                  <a:srgbClr val="3B5C95"/>
                </a:solidFill>
              </a:rPr>
              <a:t>Protocol - </a:t>
            </a:r>
            <a:r>
              <a:rPr lang="en-US" altLang="zh-CN" sz="1800" b="1" i="1" dirty="0">
                <a:solidFill>
                  <a:srgbClr val="3B5C95"/>
                </a:solidFill>
              </a:rPr>
              <a:t>802.11n</a:t>
            </a:r>
          </a:p>
          <a:p>
            <a:pPr>
              <a:spcAft>
                <a:spcPts val="600"/>
              </a:spcAft>
            </a:pPr>
            <a:r>
              <a:rPr lang="en-US" altLang="zh-CN" sz="1800" dirty="0">
                <a:solidFill>
                  <a:srgbClr val="3B5C95"/>
                </a:solidFill>
              </a:rPr>
              <a:t>Bit rate – </a:t>
            </a:r>
            <a:r>
              <a:rPr lang="en-US" altLang="zh-CN" sz="1800" b="1" i="1" dirty="0">
                <a:solidFill>
                  <a:srgbClr val="3B5C95"/>
                </a:solidFill>
              </a:rPr>
              <a:t>72.2Mbps</a:t>
            </a:r>
          </a:p>
          <a:p>
            <a:pPr>
              <a:spcAft>
                <a:spcPts val="600"/>
              </a:spcAft>
            </a:pPr>
            <a:r>
              <a:rPr lang="en-US" altLang="zh-CN" sz="1800" dirty="0">
                <a:solidFill>
                  <a:srgbClr val="3B5C95"/>
                </a:solidFill>
              </a:rPr>
              <a:t>Modulation - </a:t>
            </a:r>
            <a:r>
              <a:rPr lang="en-US" altLang="zh-CN" sz="1800" b="1" i="1" dirty="0">
                <a:solidFill>
                  <a:srgbClr val="3B5C95"/>
                </a:solidFill>
              </a:rPr>
              <a:t>64 QAM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7E5FB3A-4E77-C41D-9E35-CDE8FC2FC0B5}"/>
              </a:ext>
            </a:extLst>
          </p:cNvPr>
          <p:cNvCxnSpPr>
            <a:cxnSpLocks/>
          </p:cNvCxnSpPr>
          <p:nvPr/>
        </p:nvCxnSpPr>
        <p:spPr>
          <a:xfrm>
            <a:off x="4470400" y="5292739"/>
            <a:ext cx="280441" cy="0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26">
            <a:extLst>
              <a:ext uri="{FF2B5EF4-FFF2-40B4-BE49-F238E27FC236}">
                <a16:creationId xmlns:a16="http://schemas.microsoft.com/office/drawing/2014/main" id="{71513262-0176-5A64-2CC7-F61495EFBE2F}"/>
              </a:ext>
            </a:extLst>
          </p:cNvPr>
          <p:cNvCxnSpPr>
            <a:cxnSpLocks/>
          </p:cNvCxnSpPr>
          <p:nvPr/>
        </p:nvCxnSpPr>
        <p:spPr>
          <a:xfrm flipH="1">
            <a:off x="4868230" y="5292739"/>
            <a:ext cx="251460" cy="0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26">
            <a:extLst>
              <a:ext uri="{FF2B5EF4-FFF2-40B4-BE49-F238E27FC236}">
                <a16:creationId xmlns:a16="http://schemas.microsoft.com/office/drawing/2014/main" id="{C2604132-963F-87C4-9CAC-DD3DDB91EFAB}"/>
              </a:ext>
            </a:extLst>
          </p:cNvPr>
          <p:cNvCxnSpPr>
            <a:cxnSpLocks/>
          </p:cNvCxnSpPr>
          <p:nvPr/>
        </p:nvCxnSpPr>
        <p:spPr>
          <a:xfrm flipH="1">
            <a:off x="4735758" y="5294644"/>
            <a:ext cx="144664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535ED19-0343-A62D-0F8B-F8ED2B8CD431}"/>
              </a:ext>
            </a:extLst>
          </p:cNvPr>
          <p:cNvSpPr/>
          <p:nvPr/>
        </p:nvSpPr>
        <p:spPr>
          <a:xfrm>
            <a:off x="3711162" y="4829892"/>
            <a:ext cx="1050186" cy="518971"/>
          </a:xfrm>
          <a:prstGeom prst="roundRect">
            <a:avLst>
              <a:gd name="adj" fmla="val 33962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en-US" altLang="zh-CN" sz="2000" b="1" dirty="0">
                <a:solidFill>
                  <a:srgbClr val="FF0000"/>
                </a:solidFill>
              </a:rPr>
              <a:t>&lt;1dB</a:t>
            </a:r>
          </a:p>
        </p:txBody>
      </p: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26A9101A-5CB3-AC46-5485-4DB2472CB344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5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10D9DC-197E-DE1E-4CB9-CC42602361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179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6DFF453-61B6-5204-AF10-C8F6F448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sz="4000" dirty="0">
                <a:solidFill>
                  <a:schemeClr val="dk2"/>
                </a:solidFill>
              </a:rPr>
              <a:t>Performance: Energy and Area consumption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9C5E29-EF48-EA69-3212-EF3EA741CC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489"/>
          <a:stretch/>
        </p:blipFill>
        <p:spPr>
          <a:xfrm>
            <a:off x="145398" y="2181225"/>
            <a:ext cx="4657725" cy="18345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6C007E-CC40-E3D6-06B7-E7CE5AA546B0}"/>
              </a:ext>
            </a:extLst>
          </p:cNvPr>
          <p:cNvSpPr txBox="1"/>
          <p:nvPr/>
        </p:nvSpPr>
        <p:spPr>
          <a:xfrm>
            <a:off x="576000" y="1982960"/>
            <a:ext cx="3866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effectLst/>
                <a:latin typeface="Arial" panose="020B0604020202020204" pitchFamily="34" charset="0"/>
              </a:rPr>
              <a:t>Table. Utilization reports in the synthesis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68BE30-D261-8ED1-CF76-847F1FC6D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434" b="6529"/>
          <a:stretch/>
        </p:blipFill>
        <p:spPr>
          <a:xfrm>
            <a:off x="145398" y="4015740"/>
            <a:ext cx="4657725" cy="50003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D76F-1048-4454-7858-146652A07B7D}"/>
              </a:ext>
            </a:extLst>
          </p:cNvPr>
          <p:cNvCxnSpPr>
            <a:cxnSpLocks/>
          </p:cNvCxnSpPr>
          <p:nvPr/>
        </p:nvCxnSpPr>
        <p:spPr>
          <a:xfrm>
            <a:off x="247650" y="4091017"/>
            <a:ext cx="4431030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F20C5A-6CDC-9CFA-7491-F6A30561489F}"/>
              </a:ext>
            </a:extLst>
          </p:cNvPr>
          <p:cNvSpPr/>
          <p:nvPr/>
        </p:nvSpPr>
        <p:spPr>
          <a:xfrm>
            <a:off x="4905375" y="2052734"/>
            <a:ext cx="4093227" cy="2602521"/>
          </a:xfrm>
          <a:prstGeom prst="roundRect">
            <a:avLst>
              <a:gd name="adj" fmla="val 8171"/>
            </a:avLst>
          </a:prstGeom>
          <a:solidFill>
            <a:srgbClr val="FAFAF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182880" rIns="91440" bIns="182880" rtlCol="0" anchor="ctr"/>
          <a:lstStyle/>
          <a:p>
            <a:pPr algn="ctr">
              <a:spcAft>
                <a:spcPts val="600"/>
              </a:spcAft>
            </a:pPr>
            <a:r>
              <a:rPr lang="en-US" altLang="zh-CN" sz="2400" b="1" dirty="0">
                <a:solidFill>
                  <a:srgbClr val="3B5C95"/>
                </a:solidFill>
              </a:rPr>
              <a:t>Summary</a:t>
            </a:r>
          </a:p>
          <a:p>
            <a:pPr>
              <a:spcAft>
                <a:spcPts val="600"/>
              </a:spcAft>
            </a:pPr>
            <a:endParaRPr lang="en-US" altLang="zh-CN" sz="2000" b="1" dirty="0">
              <a:solidFill>
                <a:srgbClr val="3B5C95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B5C95"/>
                </a:solidFill>
              </a:rPr>
              <a:t>larger area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B5C95"/>
                </a:solidFill>
              </a:rPr>
              <a:t>higher energy consumption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B5C95"/>
                </a:solidFill>
              </a:rPr>
              <a:t>Still has room for improvement</a:t>
            </a:r>
          </a:p>
        </p:txBody>
      </p:sp>
      <p:sp>
        <p:nvSpPr>
          <p:cNvPr id="9" name="Rectangle 8">
            <a:hlinkClick r:id="rId3" action="ppaction://hlinksldjump"/>
            <a:extLst>
              <a:ext uri="{FF2B5EF4-FFF2-40B4-BE49-F238E27FC236}">
                <a16:creationId xmlns:a16="http://schemas.microsoft.com/office/drawing/2014/main" id="{9D680192-6CC4-532F-1EB8-1B7482C31496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1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-8.33333E-7 0.06203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2B3DA-ED3B-A006-78F1-4326FD8037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18</a:t>
            </a:fld>
            <a:endParaRPr lang="nl-B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E77899-6488-0D28-9D5F-20045994B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9963A8-C21D-222B-2236-532E50620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42" y="1811035"/>
            <a:ext cx="8337054" cy="30492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D0F832B-45A7-E294-E49F-7013688E8F4B}"/>
              </a:ext>
            </a:extLst>
          </p:cNvPr>
          <p:cNvSpPr/>
          <p:nvPr/>
        </p:nvSpPr>
        <p:spPr>
          <a:xfrm>
            <a:off x="900000" y="2035383"/>
            <a:ext cx="3075044" cy="489338"/>
          </a:xfrm>
          <a:prstGeom prst="roundRect">
            <a:avLst>
              <a:gd name="adj" fmla="val 7073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 dirty="0">
                <a:solidFill>
                  <a:srgbClr val="00407A"/>
                </a:solidFill>
              </a:rPr>
              <a:t>Convolutional encoder</a:t>
            </a:r>
            <a:endParaRPr lang="en-US" sz="2000" b="1" dirty="0">
              <a:solidFill>
                <a:srgbClr val="00407A"/>
              </a:solidFill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4A6DEF7D-FB2B-95CD-A78B-53B0BCCA9614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61175E-1056-72D4-CD01-25577FE5055D}"/>
              </a:ext>
            </a:extLst>
          </p:cNvPr>
          <p:cNvSpPr txBox="1"/>
          <p:nvPr/>
        </p:nvSpPr>
        <p:spPr>
          <a:xfrm>
            <a:off x="4114800" y="2722880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Analog</a:t>
            </a:r>
          </a:p>
        </p:txBody>
      </p:sp>
    </p:spTree>
    <p:extLst>
      <p:ext uri="{BB962C8B-B14F-4D97-AF65-F5344CB8AC3E}">
        <p14:creationId xmlns:p14="http://schemas.microsoft.com/office/powerpoint/2010/main" val="84027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ceae0d697_0_78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180</a:t>
            </a:fld>
            <a:endParaRPr/>
          </a:p>
        </p:txBody>
      </p:sp>
      <p:sp>
        <p:nvSpPr>
          <p:cNvPr id="164" name="Google Shape;164;g11ceae0d697_0_78"/>
          <p:cNvSpPr txBox="1">
            <a:spLocks noGrp="1"/>
          </p:cNvSpPr>
          <p:nvPr>
            <p:ph type="title" idx="4294967295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 dirty="0"/>
              <a:t>Results</a:t>
            </a:r>
            <a:endParaRPr dirty="0"/>
          </a:p>
        </p:txBody>
      </p:sp>
      <p:sp>
        <p:nvSpPr>
          <p:cNvPr id="165" name="Google Shape;165;g11ceae0d697_0_78"/>
          <p:cNvSpPr txBox="1">
            <a:spLocks noGrp="1"/>
          </p:cNvSpPr>
          <p:nvPr>
            <p:ph type="body" idx="4294967295"/>
          </p:nvPr>
        </p:nvSpPr>
        <p:spPr>
          <a:xfrm>
            <a:off x="576263" y="1655999"/>
            <a:ext cx="7991400" cy="4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nl-BE" sz="3000" dirty="0">
                <a:solidFill>
                  <a:schemeClr val="dk2"/>
                </a:solidFill>
              </a:rPr>
              <a:t>Environment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nl-BE" sz="3000" dirty="0">
                <a:solidFill>
                  <a:schemeClr val="dk2"/>
                </a:solidFill>
              </a:rPr>
              <a:t>Performance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Processing delay 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Throughput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Noise resilience</a:t>
            </a:r>
            <a:endParaRPr sz="3000" dirty="0">
              <a:solidFill>
                <a:schemeClr val="dk2"/>
              </a:solidFill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nl-BE" sz="3000" dirty="0">
                <a:solidFill>
                  <a:schemeClr val="dk2"/>
                </a:solidFill>
              </a:rPr>
              <a:t>Energy and Area consumption</a:t>
            </a:r>
            <a:endParaRPr sz="3000" dirty="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nl-BE" sz="3000" b="1" u="sng" dirty="0">
                <a:solidFill>
                  <a:schemeClr val="dk2"/>
                </a:solidFill>
              </a:rPr>
              <a:t>Validation on the board</a:t>
            </a:r>
            <a:endParaRPr sz="3000" b="1" u="sng" dirty="0">
              <a:solidFill>
                <a:schemeClr val="dk2"/>
              </a:solidFill>
            </a:endParaRP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367F6049-BFB4-1A12-88FD-EE48CAD9506C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4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9C6751-E7DC-6AAC-D2A9-38CDB8CCA7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181</a:t>
            </a:fld>
            <a:endParaRPr lang="nl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5232864-2E88-9A71-F1B3-C2804EA16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000" dirty="0">
                <a:solidFill>
                  <a:schemeClr val="dk2"/>
                </a:solidFill>
              </a:rPr>
              <a:t>Validation on the board</a:t>
            </a:r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B6E9015-9FA6-D412-0F2B-EB73FC4D9765}"/>
              </a:ext>
            </a:extLst>
          </p:cNvPr>
          <p:cNvSpPr/>
          <p:nvPr/>
        </p:nvSpPr>
        <p:spPr>
          <a:xfrm>
            <a:off x="2501897" y="1747172"/>
            <a:ext cx="3832225" cy="1346201"/>
          </a:xfrm>
          <a:prstGeom prst="roundRect">
            <a:avLst>
              <a:gd name="adj" fmla="val 14633"/>
            </a:avLst>
          </a:prstGeom>
          <a:solidFill>
            <a:srgbClr val="FAFAF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182880" rIns="91440" bIns="182880" rtlCol="0" anchor="ctr"/>
          <a:lstStyle/>
          <a:p>
            <a:pPr algn="ctr">
              <a:spcAft>
                <a:spcPts val="600"/>
              </a:spcAft>
            </a:pPr>
            <a:r>
              <a:rPr lang="en-US" altLang="zh-CN" sz="2400" dirty="0">
                <a:solidFill>
                  <a:srgbClr val="3B5C95"/>
                </a:solidFill>
              </a:rPr>
              <a:t>Correct simulation result of the decoder itself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E468B7-AAA6-9635-7C2B-D75069FECCA1}"/>
              </a:ext>
            </a:extLst>
          </p:cNvPr>
          <p:cNvGrpSpPr/>
          <p:nvPr/>
        </p:nvGrpSpPr>
        <p:grpSpPr>
          <a:xfrm>
            <a:off x="576000" y="3398149"/>
            <a:ext cx="7231383" cy="648000"/>
            <a:chOff x="576000" y="3148563"/>
            <a:chExt cx="7231383" cy="648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50009CE-DA7A-6422-A50B-58432A17D862}"/>
                </a:ext>
              </a:extLst>
            </p:cNvPr>
            <p:cNvSpPr/>
            <p:nvPr/>
          </p:nvSpPr>
          <p:spPr>
            <a:xfrm>
              <a:off x="576000" y="3148563"/>
              <a:ext cx="7231383" cy="648000"/>
            </a:xfrm>
            <a:prstGeom prst="roundRect">
              <a:avLst>
                <a:gd name="adj" fmla="val 22935"/>
              </a:avLst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182880" rIns="91440" bIns="18288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zh-CN" sz="2400" dirty="0">
                  <a:solidFill>
                    <a:srgbClr val="3B5C95"/>
                  </a:solidFill>
                </a:rPr>
                <a:t>Ported Viterbi decoder            </a:t>
              </a:r>
              <a:r>
                <a:rPr lang="en-US" altLang="zh-CN" sz="2400" dirty="0" err="1">
                  <a:solidFill>
                    <a:srgbClr val="3B5C95"/>
                  </a:solidFill>
                </a:rPr>
                <a:t>OpenWiFi</a:t>
              </a:r>
              <a:r>
                <a:rPr lang="en-US" altLang="zh-CN" sz="2400" dirty="0">
                  <a:solidFill>
                    <a:srgbClr val="3B5C95"/>
                  </a:solidFill>
                </a:rPr>
                <a:t> project</a:t>
              </a: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FB119C68-AD2E-52B5-EADF-FC178BC11382}"/>
                </a:ext>
              </a:extLst>
            </p:cNvPr>
            <p:cNvSpPr/>
            <p:nvPr/>
          </p:nvSpPr>
          <p:spPr>
            <a:xfrm>
              <a:off x="4299819" y="3388360"/>
              <a:ext cx="462781" cy="185194"/>
            </a:xfrm>
            <a:prstGeom prst="rightArrow">
              <a:avLst>
                <a:gd name="adj1" fmla="val 50000"/>
                <a:gd name="adj2" fmla="val 107604"/>
              </a:avLst>
            </a:prstGeom>
            <a:solidFill>
              <a:srgbClr val="3B5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B5F1F84-2A6C-B79C-A4E7-80BBD2A154D2}"/>
              </a:ext>
            </a:extLst>
          </p:cNvPr>
          <p:cNvSpPr/>
          <p:nvPr/>
        </p:nvSpPr>
        <p:spPr>
          <a:xfrm>
            <a:off x="2567664" y="4461294"/>
            <a:ext cx="3832225" cy="1346201"/>
          </a:xfrm>
          <a:prstGeom prst="roundRect">
            <a:avLst>
              <a:gd name="adj" fmla="val 12369"/>
            </a:avLst>
          </a:prstGeom>
          <a:solidFill>
            <a:srgbClr val="FAFAF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182880" rIns="91440" bIns="182880" rtlCol="0" anchor="ctr"/>
          <a:lstStyle/>
          <a:p>
            <a:pPr algn="ctr">
              <a:spcAft>
                <a:spcPts val="600"/>
              </a:spcAft>
            </a:pPr>
            <a:r>
              <a:rPr lang="en-US" altLang="zh-CN" sz="2400" dirty="0">
                <a:solidFill>
                  <a:srgbClr val="3B5C95"/>
                </a:solidFill>
              </a:rPr>
              <a:t>Unfunctional in </a:t>
            </a:r>
            <a:r>
              <a:rPr lang="en-US" altLang="zh-CN" sz="2400" dirty="0" err="1">
                <a:solidFill>
                  <a:srgbClr val="3B5C95"/>
                </a:solidFill>
              </a:rPr>
              <a:t>OpenWiFi</a:t>
            </a:r>
            <a:r>
              <a:rPr lang="en-US" altLang="zh-CN" sz="2400" dirty="0">
                <a:solidFill>
                  <a:srgbClr val="3B5C95"/>
                </a:solidFill>
              </a:rPr>
              <a:t> whole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45DB1-A465-70DF-D456-D9DAB2320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306" y="1235940"/>
            <a:ext cx="819150" cy="819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3A549F-E317-196A-3138-B22645383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972" y="3941350"/>
            <a:ext cx="819150" cy="819150"/>
          </a:xfrm>
          <a:prstGeom prst="rect">
            <a:avLst/>
          </a:prstGeom>
        </p:spPr>
      </p:pic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86787DDF-D5FF-B729-767D-470398D33BBB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5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9C6751-E7DC-6AAC-D2A9-38CDB8CCA7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182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3F338F-774A-FEE5-47C1-47C5D1F5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000" dirty="0">
                <a:solidFill>
                  <a:schemeClr val="dk2"/>
                </a:solidFill>
              </a:rPr>
              <a:t>Validation on the board</a:t>
            </a:r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0767018-C502-19E8-16BB-47F69411B6C2}"/>
              </a:ext>
            </a:extLst>
          </p:cNvPr>
          <p:cNvSpPr/>
          <p:nvPr/>
        </p:nvSpPr>
        <p:spPr>
          <a:xfrm>
            <a:off x="3316287" y="1953613"/>
            <a:ext cx="3832225" cy="1346201"/>
          </a:xfrm>
          <a:prstGeom prst="roundRect">
            <a:avLst>
              <a:gd name="adj" fmla="val 12369"/>
            </a:avLst>
          </a:prstGeom>
          <a:solidFill>
            <a:srgbClr val="FAFAF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182880" rIns="91440" bIns="182880" rtlCol="0" anchor="ctr"/>
          <a:lstStyle/>
          <a:p>
            <a:pPr algn="ctr">
              <a:spcAft>
                <a:spcPts val="600"/>
              </a:spcAft>
            </a:pPr>
            <a:r>
              <a:rPr lang="en-US" altLang="zh-CN" sz="2400" dirty="0">
                <a:solidFill>
                  <a:srgbClr val="3B5C95"/>
                </a:solidFill>
              </a:rPr>
              <a:t>Unfunctional in </a:t>
            </a:r>
            <a:r>
              <a:rPr lang="en-US" altLang="zh-CN" sz="2400" dirty="0" err="1">
                <a:solidFill>
                  <a:srgbClr val="3B5C95"/>
                </a:solidFill>
              </a:rPr>
              <a:t>OpenWiFi</a:t>
            </a:r>
            <a:r>
              <a:rPr lang="en-US" altLang="zh-CN" sz="2400" dirty="0">
                <a:solidFill>
                  <a:srgbClr val="3B5C95"/>
                </a:solidFill>
              </a:rPr>
              <a:t> whole project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7D56A35-8F9A-1F5F-F3B5-86008C598D90}"/>
              </a:ext>
            </a:extLst>
          </p:cNvPr>
          <p:cNvSpPr/>
          <p:nvPr/>
        </p:nvSpPr>
        <p:spPr>
          <a:xfrm>
            <a:off x="1808481" y="3973331"/>
            <a:ext cx="5984240" cy="1346201"/>
          </a:xfrm>
          <a:prstGeom prst="roundRect">
            <a:avLst>
              <a:gd name="adj" fmla="val 16143"/>
            </a:avLst>
          </a:prstGeom>
          <a:solidFill>
            <a:srgbClr val="FAFAF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182880" rIns="91440" bIns="182880" rtlCol="0" anchor="ctr"/>
          <a:lstStyle/>
          <a:p>
            <a:pPr algn="ctr">
              <a:spcAft>
                <a:spcPts val="600"/>
              </a:spcAft>
            </a:pPr>
            <a:r>
              <a:rPr lang="en-US" altLang="zh-CN" sz="2400" b="1" dirty="0">
                <a:solidFill>
                  <a:srgbClr val="3B5C95"/>
                </a:solidFill>
              </a:rPr>
              <a:t>Break the handshakes </a:t>
            </a:r>
            <a:r>
              <a:rPr lang="en-US" altLang="zh-CN" sz="2400" dirty="0">
                <a:solidFill>
                  <a:srgbClr val="3B5C95"/>
                </a:solidFill>
              </a:rPr>
              <a:t>between the decoder and the rest of the system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5AE8B6F-2A92-0D6F-8784-7AE02EC73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86" t="21590" r="28160" b="23342"/>
          <a:stretch/>
        </p:blipFill>
        <p:spPr>
          <a:xfrm>
            <a:off x="1676400" y="3397137"/>
            <a:ext cx="873760" cy="11523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F2ED9C-662C-6AD0-8EB3-9C11CF7E9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595" y="1449496"/>
            <a:ext cx="819150" cy="819150"/>
          </a:xfrm>
          <a:prstGeom prst="rect">
            <a:avLst/>
          </a:prstGeom>
        </p:spPr>
      </p:pic>
      <p:sp>
        <p:nvSpPr>
          <p:cNvPr id="13" name="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664E7900-755A-9E18-AC8C-AA960B5B1C7A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23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0e1a1e276_0_15"/>
          <p:cNvSpPr txBox="1">
            <a:spLocks noGrp="1"/>
          </p:cNvSpPr>
          <p:nvPr>
            <p:ph type="title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 dirty="0"/>
              <a:t>Discussion</a:t>
            </a:r>
            <a:endParaRPr dirty="0"/>
          </a:p>
        </p:txBody>
      </p:sp>
      <p:sp>
        <p:nvSpPr>
          <p:cNvPr id="172" name="Google Shape;172;g130e1a1e276_0_15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-BE"/>
              <a:t>183</a:t>
            </a:fld>
            <a:endParaRPr/>
          </a:p>
        </p:txBody>
      </p:sp>
      <p:sp>
        <p:nvSpPr>
          <p:cNvPr id="173" name="Google Shape;173;g130e1a1e276_0_15"/>
          <p:cNvSpPr txBox="1">
            <a:spLocks noGrp="1"/>
          </p:cNvSpPr>
          <p:nvPr>
            <p:ph type="body" idx="1"/>
          </p:nvPr>
        </p:nvSpPr>
        <p:spPr>
          <a:xfrm>
            <a:off x="576263" y="1655999"/>
            <a:ext cx="7991400" cy="4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nl-BE" sz="3000" b="1" u="sng" dirty="0">
                <a:solidFill>
                  <a:schemeClr val="dk2"/>
                </a:solidFill>
              </a:rPr>
              <a:t>Performance</a:t>
            </a:r>
            <a:endParaRPr sz="3000" b="1" u="sng" dirty="0">
              <a:solidFill>
                <a:schemeClr val="dk2"/>
              </a:solidFill>
            </a:endParaRPr>
          </a:p>
          <a:p>
            <a:pPr lvl="0">
              <a:buClr>
                <a:schemeClr val="dk2"/>
              </a:buClr>
              <a:buAutoNum type="arabicPeriod"/>
            </a:pPr>
            <a:r>
              <a:rPr lang="nl-BE" sz="3000" dirty="0">
                <a:solidFill>
                  <a:schemeClr val="dk2"/>
                </a:solidFill>
              </a:rPr>
              <a:t>Limitations &amp; Future work</a:t>
            </a:r>
            <a:endParaRPr sz="3000" dirty="0">
              <a:solidFill>
                <a:schemeClr val="dk2"/>
              </a:solidFill>
            </a:endParaRP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EF0B2786-DB72-8748-4954-BF6AE8463D8A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E241AA-DAF6-9C42-FE1C-94C07724E6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184</a:t>
            </a:fld>
            <a:endParaRPr lang="nl-BE"/>
          </a:p>
        </p:txBody>
      </p:sp>
      <p:sp>
        <p:nvSpPr>
          <p:cNvPr id="3" name="Google Shape;131;g11ceae0d697_0_29">
            <a:extLst>
              <a:ext uri="{FF2B5EF4-FFF2-40B4-BE49-F238E27FC236}">
                <a16:creationId xmlns:a16="http://schemas.microsoft.com/office/drawing/2014/main" id="{A9AF2D67-AD59-731B-483D-CD3EAF7BCB0D}"/>
              </a:ext>
            </a:extLst>
          </p:cNvPr>
          <p:cNvSpPr txBox="1">
            <a:spLocks/>
          </p:cNvSpPr>
          <p:nvPr/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nl-BE" dirty="0"/>
              <a:t>Performance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0BC0787-5B11-55F3-A943-FA97FC2CF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680943"/>
              </p:ext>
            </p:extLst>
          </p:nvPr>
        </p:nvGraphicFramePr>
        <p:xfrm>
          <a:off x="387756" y="1505806"/>
          <a:ext cx="8179944" cy="4174719"/>
        </p:xfrm>
        <a:graphic>
          <a:graphicData uri="http://schemas.openxmlformats.org/drawingml/2006/table">
            <a:tbl>
              <a:tblPr/>
              <a:tblGrid>
                <a:gridCol w="1494664">
                  <a:extLst>
                    <a:ext uri="{9D8B030D-6E8A-4147-A177-3AD203B41FA5}">
                      <a16:colId xmlns:a16="http://schemas.microsoft.com/office/drawing/2014/main" val="3425140536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3762252297"/>
                    </a:ext>
                  </a:extLst>
                </a:gridCol>
                <a:gridCol w="2834640">
                  <a:extLst>
                    <a:ext uri="{9D8B030D-6E8A-4147-A177-3AD203B41FA5}">
                      <a16:colId xmlns:a16="http://schemas.microsoft.com/office/drawing/2014/main" val="1830489061"/>
                    </a:ext>
                  </a:extLst>
                </a:gridCol>
                <a:gridCol w="1940560">
                  <a:extLst>
                    <a:ext uri="{9D8B030D-6E8A-4147-A177-3AD203B41FA5}">
                      <a16:colId xmlns:a16="http://schemas.microsoft.com/office/drawing/2014/main" val="3042354737"/>
                    </a:ext>
                  </a:extLst>
                </a:gridCol>
              </a:tblGrid>
              <a:tr h="452948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Requirements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Requirements</a:t>
                      </a:r>
                      <a:endParaRPr lang="en-US" sz="2000" dirty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Results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22194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Settings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  <a:sym typeface="Arial"/>
                        </a:rPr>
                        <a:t>Settings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(2,1,7) decoder with polynomials [171  133]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800" b="1" i="0" u="none" strike="noStrike" cap="none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√</a:t>
                      </a:r>
                      <a:endParaRPr lang="en-US" sz="1800" b="1" i="0" u="none" strike="noStrike" cap="none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6664"/>
                  </a:ext>
                </a:extLst>
              </a:tr>
              <a:tr h="0">
                <a:tc rowSpan="2"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Function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Soft decision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1800" b="1" i="0" u="none" strike="noStrike" cap="none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√</a:t>
                      </a:r>
                      <a:endParaRPr lang="en-US" sz="1800" b="1" i="0" u="none" strike="noStrike" cap="none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99057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De-puncturing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1800" b="1" i="0" u="none" strike="noStrike" cap="none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√</a:t>
                      </a:r>
                      <a:endParaRPr lang="en-US" sz="1800" b="1" i="0" u="none" strike="noStrike" cap="none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9784353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Performance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Processing Delay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≤10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𝜇𝑠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2.12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𝜇𝑠    </a:t>
                      </a:r>
                      <a:r>
                        <a:rPr lang="zh-CN" altLang="en-US" sz="1800" b="1" i="0" u="none" strike="noStrike" cap="none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√</a:t>
                      </a:r>
                      <a:endParaRPr lang="en-US" sz="1800" b="1" i="0" u="none" strike="noStrike" cap="none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3932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Throughput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≥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72.2Mbps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204M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bps  </a:t>
                      </a:r>
                      <a:r>
                        <a:rPr lang="zh-CN" altLang="en-US" sz="1800" b="1" i="0" u="none" strike="noStrike" cap="none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√</a:t>
                      </a:r>
                      <a:endParaRPr lang="en-US" sz="1800" b="1" i="0" u="none" strike="noStrike" cap="none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946360"/>
                  </a:ext>
                </a:extLst>
              </a:tr>
              <a:tr h="346372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Power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228600" marR="161925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Have compatible performance with the Xilinx one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228600" marR="161925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1800" b="1" i="0" u="none" strike="noStrike" cap="none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√</a:t>
                      </a:r>
                      <a:endParaRPr lang="en-US" sz="1800" b="1" i="0" u="none" strike="noStrike" cap="none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19598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Area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228600" marR="161925"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The area spanned by the decoder circuit</a:t>
                      </a:r>
                    </a:p>
                    <a:p>
                      <a:pPr marL="228600" marR="161925"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842284"/>
                  </a:ext>
                </a:extLst>
              </a:tr>
              <a:tr h="612811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Noise Resilience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228600" marR="161925"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Error correction capability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83273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060ED5-CDE3-A9A0-26B0-B06A665D6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106" y="2083284"/>
            <a:ext cx="349020" cy="349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D25C3D-F7B1-841B-715B-6B74D9640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106" y="2594322"/>
            <a:ext cx="349020" cy="349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9A5794-F4B2-1D93-EB96-DD5B39A85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106" y="2941794"/>
            <a:ext cx="349020" cy="349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496181-96D4-9B27-C24A-045F29F71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106" y="4794978"/>
            <a:ext cx="349020" cy="3490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E1C97C-87F5-3E09-90E1-6808E0267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554" y="3965922"/>
            <a:ext cx="349020" cy="349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CB720E-1CD9-D822-6425-1413A7EF9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554" y="3479096"/>
            <a:ext cx="349020" cy="349020"/>
          </a:xfrm>
          <a:prstGeom prst="rect">
            <a:avLst/>
          </a:prstGeom>
        </p:spPr>
      </p:pic>
      <p:sp>
        <p:nvSpPr>
          <p:cNvPr id="12" name="Rectangle 11">
            <a:hlinkClick r:id="rId3" action="ppaction://hlinksldjump"/>
            <a:extLst>
              <a:ext uri="{FF2B5EF4-FFF2-40B4-BE49-F238E27FC236}">
                <a16:creationId xmlns:a16="http://schemas.microsoft.com/office/drawing/2014/main" id="{E90FA660-57F9-FD27-6276-6F4008D685ED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2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0e1a1e276_0_15"/>
          <p:cNvSpPr txBox="1">
            <a:spLocks noGrp="1"/>
          </p:cNvSpPr>
          <p:nvPr>
            <p:ph type="title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 dirty="0"/>
              <a:t>Discussion</a:t>
            </a:r>
            <a:endParaRPr dirty="0"/>
          </a:p>
        </p:txBody>
      </p:sp>
      <p:sp>
        <p:nvSpPr>
          <p:cNvPr id="172" name="Google Shape;172;g130e1a1e276_0_15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-BE"/>
              <a:t>185</a:t>
            </a:fld>
            <a:endParaRPr/>
          </a:p>
        </p:txBody>
      </p:sp>
      <p:sp>
        <p:nvSpPr>
          <p:cNvPr id="173" name="Google Shape;173;g130e1a1e276_0_15"/>
          <p:cNvSpPr txBox="1">
            <a:spLocks noGrp="1"/>
          </p:cNvSpPr>
          <p:nvPr>
            <p:ph type="body" idx="1"/>
          </p:nvPr>
        </p:nvSpPr>
        <p:spPr>
          <a:xfrm>
            <a:off x="576263" y="1655999"/>
            <a:ext cx="7991400" cy="4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nl-BE" sz="3000" dirty="0">
                <a:solidFill>
                  <a:schemeClr val="dk2"/>
                </a:solidFill>
              </a:rPr>
              <a:t>Performance</a:t>
            </a:r>
            <a:endParaRPr sz="3000" dirty="0">
              <a:solidFill>
                <a:schemeClr val="dk2"/>
              </a:solidFill>
            </a:endParaRPr>
          </a:p>
          <a:p>
            <a:pPr lvl="0">
              <a:buClr>
                <a:schemeClr val="dk2"/>
              </a:buClr>
              <a:buAutoNum type="arabicPeriod"/>
            </a:pPr>
            <a:r>
              <a:rPr lang="nl-BE" sz="3000" b="1" u="sng" dirty="0">
                <a:solidFill>
                  <a:schemeClr val="dk2"/>
                </a:solidFill>
              </a:rPr>
              <a:t>Limitations &amp; Future work</a:t>
            </a:r>
            <a:endParaRPr sz="3000" b="1" u="sng" dirty="0">
              <a:solidFill>
                <a:schemeClr val="dk2"/>
              </a:solidFill>
            </a:endParaRP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AC92D2AB-3FE4-41D0-A192-E784A21FC046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4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12EA93-C2B7-972C-D272-72791F02DE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186</a:t>
            </a:fld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10B96-4F95-7B00-5CC0-A3D6687EB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263" y="1296955"/>
            <a:ext cx="7991475" cy="475142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GB" dirty="0"/>
              <a:t>Final integration on board was not fully functional</a:t>
            </a:r>
          </a:p>
          <a:p>
            <a:r>
              <a:rPr lang="en-GB" dirty="0"/>
              <a:t>Need more time to debug on simulation</a:t>
            </a:r>
          </a:p>
          <a:p>
            <a:pPr lvl="1"/>
            <a:endParaRPr lang="en-US" dirty="0"/>
          </a:p>
          <a:p>
            <a:pPr marL="114300" indent="0">
              <a:buNone/>
            </a:pPr>
            <a:r>
              <a:rPr lang="en-GB" dirty="0"/>
              <a:t>Future improvement in performance</a:t>
            </a:r>
          </a:p>
          <a:p>
            <a:r>
              <a:rPr lang="en-US" dirty="0"/>
              <a:t>Advanced algorithms</a:t>
            </a:r>
          </a:p>
          <a:p>
            <a:pPr lvl="1"/>
            <a:r>
              <a:rPr lang="en-US" dirty="0"/>
              <a:t>Forward Traceback Method (Zhao et al., 2017)</a:t>
            </a:r>
          </a:p>
          <a:p>
            <a:pPr marL="571500" lvl="1" indent="0">
              <a:buNone/>
            </a:pPr>
            <a:r>
              <a:rPr lang="en-GB" sz="2000" i="1" dirty="0"/>
              <a:t>      reduce delay by 25%</a:t>
            </a:r>
          </a:p>
          <a:p>
            <a:pPr marL="571500" lvl="1" indent="0">
              <a:buNone/>
            </a:pPr>
            <a:endParaRPr lang="en-US" sz="2000" i="1" dirty="0"/>
          </a:p>
          <a:p>
            <a:pPr lvl="1"/>
            <a:r>
              <a:rPr lang="en-US" dirty="0"/>
              <a:t>T-algorithm (Surya et al., 2021)</a:t>
            </a:r>
          </a:p>
          <a:p>
            <a:pPr marL="571500" lvl="1" indent="0">
              <a:buNone/>
            </a:pPr>
            <a:r>
              <a:rPr lang="en-GB" sz="2000" i="1" dirty="0"/>
              <a:t>      reduce area and power consumption by </a:t>
            </a:r>
            <a:r>
              <a:rPr lang="en-US" sz="2000" i="1" dirty="0"/>
              <a:t>20%</a:t>
            </a:r>
            <a:endParaRPr lang="LID4096" sz="2000" i="1" dirty="0"/>
          </a:p>
          <a:p>
            <a:pPr marL="1028700" lvl="2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8D2B9C-7891-0B12-0360-B4A4C91DB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>
                <a:solidFill>
                  <a:schemeClr val="dk2"/>
                </a:solidFill>
              </a:rPr>
              <a:t>Limitations &amp; Future work</a:t>
            </a:r>
          </a:p>
        </p:txBody>
      </p:sp>
      <p:sp>
        <p:nvSpPr>
          <p:cNvPr id="7" name="Rectangle 6">
            <a:hlinkClick r:id="rId2" action="ppaction://hlinksldjump"/>
            <a:extLst>
              <a:ext uri="{FF2B5EF4-FFF2-40B4-BE49-F238E27FC236}">
                <a16:creationId xmlns:a16="http://schemas.microsoft.com/office/drawing/2014/main" id="{83B91BB4-42CD-0079-5B4B-3CC0272B79B1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62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ceae0d697_0_89"/>
          <p:cNvSpPr txBox="1">
            <a:spLocks noGrp="1"/>
          </p:cNvSpPr>
          <p:nvPr>
            <p:ph type="title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 dirty="0"/>
              <a:t>Conclusions</a:t>
            </a:r>
            <a:endParaRPr dirty="0"/>
          </a:p>
        </p:txBody>
      </p:sp>
      <p:sp>
        <p:nvSpPr>
          <p:cNvPr id="180" name="Google Shape;180;g11ceae0d697_0_89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-BE"/>
              <a:t>187</a:t>
            </a:fld>
            <a:endParaRPr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961F13C-D6B2-ED85-9006-2A7CC9B8271F}"/>
              </a:ext>
            </a:extLst>
          </p:cNvPr>
          <p:cNvSpPr txBox="1">
            <a:spLocks/>
          </p:cNvSpPr>
          <p:nvPr/>
        </p:nvSpPr>
        <p:spPr>
          <a:xfrm>
            <a:off x="576000" y="1368000"/>
            <a:ext cx="7991475" cy="439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b="1" i="1" dirty="0"/>
              <a:t>Basic achievements</a:t>
            </a:r>
          </a:p>
          <a:p>
            <a:r>
              <a:rPr lang="en-US" dirty="0"/>
              <a:t>Correct decoded simulation results</a:t>
            </a:r>
          </a:p>
          <a:p>
            <a:r>
              <a:rPr lang="en-US" dirty="0"/>
              <a:t>Promising synthesis result</a:t>
            </a:r>
          </a:p>
          <a:p>
            <a:r>
              <a:rPr lang="en-US" dirty="0"/>
              <a:t>Performed comparably to the proprietary Xilinx’s Viterbi decoder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b="1" i="1" dirty="0"/>
              <a:t>Highlight</a:t>
            </a:r>
          </a:p>
          <a:p>
            <a:r>
              <a:rPr lang="en-US" dirty="0"/>
              <a:t>Open source hardware design</a:t>
            </a:r>
          </a:p>
        </p:txBody>
      </p:sp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F3D237CC-CD6F-7041-F253-A282C5BBC24A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5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23ddc5e53_0_12"/>
          <p:cNvSpPr txBox="1">
            <a:spLocks noGrp="1"/>
          </p:cNvSpPr>
          <p:nvPr>
            <p:ph type="title"/>
          </p:nvPr>
        </p:nvSpPr>
        <p:spPr>
          <a:xfrm>
            <a:off x="668700" y="1316477"/>
            <a:ext cx="7806600" cy="144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nl-BE" sz="8000" b="1" i="1" dirty="0"/>
              <a:t>Q &amp; A</a:t>
            </a:r>
            <a:endParaRPr sz="8000" b="1" i="1" dirty="0"/>
          </a:p>
        </p:txBody>
      </p:sp>
      <p:sp>
        <p:nvSpPr>
          <p:cNvPr id="263" name="Google Shape;263;g1123ddc5e53_0_12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-BE"/>
              <a:t>188</a:t>
            </a:fld>
            <a:endParaRPr/>
          </a:p>
        </p:txBody>
      </p:sp>
      <p:sp>
        <p:nvSpPr>
          <p:cNvPr id="4" name="Google Shape;91;g10fa1740efe_0_67">
            <a:extLst>
              <a:ext uri="{FF2B5EF4-FFF2-40B4-BE49-F238E27FC236}">
                <a16:creationId xmlns:a16="http://schemas.microsoft.com/office/drawing/2014/main" id="{EB27315B-E088-E4C4-18A4-B889D2D56F29}"/>
              </a:ext>
            </a:extLst>
          </p:cNvPr>
          <p:cNvSpPr txBox="1">
            <a:spLocks/>
          </p:cNvSpPr>
          <p:nvPr/>
        </p:nvSpPr>
        <p:spPr>
          <a:xfrm>
            <a:off x="445543" y="2937066"/>
            <a:ext cx="4658302" cy="3272934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algn="ctr">
              <a:buClr>
                <a:schemeClr val="bg2">
                  <a:lumMod val="20000"/>
                  <a:lumOff val="80000"/>
                </a:schemeClr>
              </a:buClr>
              <a:buSzPct val="100000"/>
            </a:pPr>
            <a:r>
              <a:rPr lang="nl-BE" sz="1200" dirty="0">
                <a:solidFill>
                  <a:schemeClr val="tx2"/>
                </a:solidFill>
              </a:rPr>
              <a:t>Previous Slides</a:t>
            </a:r>
          </a:p>
          <a:p>
            <a:pPr marL="76200">
              <a:buClr>
                <a:schemeClr val="bg2">
                  <a:lumMod val="20000"/>
                  <a:lumOff val="80000"/>
                </a:schemeClr>
              </a:buClr>
              <a:buSzPct val="100000"/>
            </a:pPr>
            <a:r>
              <a:rPr lang="nl-BE" sz="1200" dirty="0">
                <a:solidFill>
                  <a:schemeClr val="tx2"/>
                </a:solidFill>
              </a:rPr>
              <a:t>Introduction</a:t>
            </a:r>
          </a:p>
          <a:p>
            <a:pPr marL="76200">
              <a:buClr>
                <a:schemeClr val="bg2">
                  <a:lumMod val="20000"/>
                  <a:lumOff val="80000"/>
                </a:schemeClr>
              </a:buClr>
              <a:buSzPct val="100000"/>
            </a:pPr>
            <a:r>
              <a:rPr lang="nl-BE" sz="1200" dirty="0">
                <a:solidFill>
                  <a:schemeClr val="tx2"/>
                </a:solidFill>
              </a:rPr>
              <a:t>    </a:t>
            </a:r>
            <a:r>
              <a:rPr kumimoji="0" lang="nl-BE" sz="1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Topic</a:t>
            </a:r>
            <a:r>
              <a:rPr kumimoji="0" lang="nl-BE" sz="1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nl-BE" sz="1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Aims</a:t>
            </a:r>
            <a:r>
              <a:rPr kumimoji="0" lang="nl-BE" sz="1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nl-BE" sz="1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Importance</a:t>
            </a:r>
            <a:r>
              <a:rPr kumimoji="0" lang="nl-BE" sz="1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nl-BE" sz="1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Objectives</a:t>
            </a:r>
            <a:r>
              <a:rPr kumimoji="0" lang="nl-BE" sz="1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nl-BE" sz="1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Requirements</a:t>
            </a:r>
            <a:endParaRPr lang="nl-BE" sz="1200" i="1" dirty="0">
              <a:solidFill>
                <a:schemeClr val="tx2"/>
              </a:solidFill>
            </a:endParaRPr>
          </a:p>
          <a:p>
            <a:pPr marL="76200">
              <a:buClr>
                <a:schemeClr val="tx2"/>
              </a:buClr>
              <a:buSzPct val="100000"/>
            </a:pPr>
            <a:r>
              <a:rPr lang="nl-BE" sz="1200" dirty="0">
                <a:solidFill>
                  <a:schemeClr val="tx2"/>
                </a:solidFill>
              </a:rPr>
              <a:t>Literature review</a:t>
            </a:r>
          </a:p>
          <a:p>
            <a:pPr marL="76200" lvl="1">
              <a:buClr>
                <a:schemeClr val="tx2"/>
              </a:buClr>
              <a:buSzPct val="100000"/>
            </a:pPr>
            <a:r>
              <a:rPr lang="nl-BE" sz="1200" dirty="0">
                <a:solidFill>
                  <a:schemeClr val="tx2"/>
                </a:solidFill>
              </a:rPr>
              <a:t>    Background:  </a:t>
            </a:r>
            <a:r>
              <a:rPr lang="nl-BE" sz="1200" i="1" dirty="0">
                <a:solidFill>
                  <a:schemeClr val="tx2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Encoder</a:t>
            </a:r>
            <a:r>
              <a:rPr lang="nl-BE" sz="1200" i="1" dirty="0">
                <a:solidFill>
                  <a:schemeClr val="tx2"/>
                </a:solidFill>
              </a:rPr>
              <a:t>, </a:t>
            </a:r>
            <a:r>
              <a:rPr lang="nl-BE" sz="1200" i="1" dirty="0">
                <a:solidFill>
                  <a:schemeClr val="tx2"/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Algorithm</a:t>
            </a:r>
            <a:r>
              <a:rPr lang="nl-BE" sz="1200" i="1" dirty="0">
                <a:solidFill>
                  <a:schemeClr val="tx2"/>
                </a:solidFill>
              </a:rPr>
              <a:t>, </a:t>
            </a:r>
            <a:r>
              <a:rPr lang="nl-BE" sz="1200" i="1" dirty="0">
                <a:solidFill>
                  <a:schemeClr val="tx2"/>
                </a:solidFill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Architecture</a:t>
            </a:r>
            <a:endParaRPr lang="nl-BE" sz="1200" i="1" dirty="0">
              <a:solidFill>
                <a:schemeClr val="tx2"/>
              </a:solidFill>
            </a:endParaRPr>
          </a:p>
          <a:p>
            <a:pPr marL="76200">
              <a:buClr>
                <a:schemeClr val="tx2"/>
              </a:buClr>
              <a:buSzPct val="100000"/>
            </a:pPr>
            <a:r>
              <a:rPr lang="nl-BE" sz="1200" dirty="0">
                <a:solidFill>
                  <a:schemeClr val="tx2"/>
                </a:solidFill>
              </a:rPr>
              <a:t>    Theores: </a:t>
            </a:r>
            <a:r>
              <a:rPr lang="nl-BE" sz="1200" i="1" dirty="0">
                <a:solidFill>
                  <a:schemeClr val="tx2"/>
                </a:solidFill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BMU (distances)</a:t>
            </a:r>
            <a:r>
              <a:rPr lang="nl-BE" sz="1200" i="1" dirty="0">
                <a:solidFill>
                  <a:schemeClr val="tx2"/>
                </a:solidFill>
              </a:rPr>
              <a:t>, </a:t>
            </a:r>
            <a:r>
              <a:rPr lang="nl-BE" sz="1200" i="1" dirty="0">
                <a:solidFill>
                  <a:schemeClr val="tx2"/>
                </a:solidFill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ACSU</a:t>
            </a:r>
            <a:r>
              <a:rPr lang="nl-BE" sz="1200" i="1" dirty="0">
                <a:solidFill>
                  <a:schemeClr val="tx2"/>
                </a:solidFill>
              </a:rPr>
              <a:t>, </a:t>
            </a:r>
            <a:r>
              <a:rPr lang="nl-BE" sz="1200" i="1" dirty="0">
                <a:solidFill>
                  <a:schemeClr val="tx2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SMU (RE, TB)</a:t>
            </a:r>
            <a:endParaRPr lang="nl-BE" sz="1200" i="1" dirty="0">
              <a:solidFill>
                <a:schemeClr val="tx2"/>
              </a:solidFill>
            </a:endParaRPr>
          </a:p>
          <a:p>
            <a:pPr marL="76200">
              <a:buClr>
                <a:schemeClr val="tx2"/>
              </a:buClr>
              <a:buSzPct val="100000"/>
            </a:pPr>
            <a:r>
              <a:rPr lang="nl-BE" sz="1200" dirty="0">
                <a:solidFill>
                  <a:schemeClr val="tx2"/>
                </a:solidFill>
              </a:rPr>
              <a:t>    Decoder: </a:t>
            </a:r>
            <a:r>
              <a:rPr lang="nl-BE" sz="1200" i="1" dirty="0">
                <a:solidFill>
                  <a:schemeClr val="tx2"/>
                </a:solidFill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Xilinx</a:t>
            </a:r>
            <a:r>
              <a:rPr lang="nl-BE" sz="1200" i="1" dirty="0">
                <a:solidFill>
                  <a:schemeClr val="tx2"/>
                </a:solidFill>
              </a:rPr>
              <a:t>, </a:t>
            </a:r>
            <a:r>
              <a:rPr lang="nl-BE" sz="1200" i="1" dirty="0">
                <a:solidFill>
                  <a:schemeClr val="tx2"/>
                </a:solidFill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source</a:t>
            </a:r>
            <a:endParaRPr lang="nl-BE" sz="1200" i="1" dirty="0">
              <a:solidFill>
                <a:schemeClr val="tx2"/>
              </a:solidFill>
            </a:endParaRPr>
          </a:p>
          <a:p>
            <a:pPr marL="76200">
              <a:buClr>
                <a:schemeClr val="tx2"/>
              </a:buClr>
              <a:buSzPct val="100000"/>
            </a:pPr>
            <a:r>
              <a:rPr lang="nl-BE" sz="1200" dirty="0">
                <a:solidFill>
                  <a:schemeClr val="tx2"/>
                </a:solidFill>
              </a:rPr>
              <a:t>Implementation</a:t>
            </a:r>
          </a:p>
          <a:p>
            <a:pPr marL="76200">
              <a:buClr>
                <a:schemeClr val="tx2"/>
              </a:buClr>
              <a:buSzPct val="100000"/>
            </a:pPr>
            <a:r>
              <a:rPr lang="nl-BE" sz="1200" dirty="0">
                <a:solidFill>
                  <a:schemeClr val="tx2"/>
                </a:solidFill>
              </a:rPr>
              <a:t>open source: </a:t>
            </a:r>
            <a:r>
              <a:rPr lang="nl-BE" sz="1200" i="1" dirty="0">
                <a:solidFill>
                  <a:schemeClr val="tx2"/>
                </a:solidFill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BMU</a:t>
            </a:r>
            <a:r>
              <a:rPr lang="nl-BE" sz="1200" i="1" dirty="0">
                <a:solidFill>
                  <a:schemeClr val="tx2"/>
                </a:solidFill>
              </a:rPr>
              <a:t>, </a:t>
            </a:r>
            <a:r>
              <a:rPr lang="nl-BE" sz="1200" i="1" dirty="0">
                <a:solidFill>
                  <a:schemeClr val="tx2"/>
                </a:solidFill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ACSU</a:t>
            </a:r>
            <a:r>
              <a:rPr lang="nl-BE" sz="1200" i="1" dirty="0">
                <a:solidFill>
                  <a:schemeClr val="tx2"/>
                </a:solidFill>
              </a:rPr>
              <a:t>, </a:t>
            </a:r>
            <a:r>
              <a:rPr lang="nl-BE" sz="1200" i="1" dirty="0">
                <a:solidFill>
                  <a:schemeClr val="tx2"/>
                </a:solidFill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SMU</a:t>
            </a:r>
            <a:r>
              <a:rPr lang="nl-BE" sz="1200" i="1" dirty="0">
                <a:solidFill>
                  <a:schemeClr val="tx2"/>
                </a:solidFill>
              </a:rPr>
              <a:t>, </a:t>
            </a:r>
            <a:r>
              <a:rPr lang="nl-BE" sz="1200" i="1" dirty="0">
                <a:solidFill>
                  <a:schemeClr val="tx2"/>
                </a:solidFill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Reorder</a:t>
            </a:r>
            <a:endParaRPr lang="nl-BE" sz="1200" i="1" dirty="0">
              <a:solidFill>
                <a:schemeClr val="tx2"/>
              </a:solidFill>
            </a:endParaRPr>
          </a:p>
          <a:p>
            <a:pPr marL="76200">
              <a:buClr>
                <a:schemeClr val="tx2"/>
              </a:buClr>
              <a:buSzPct val="100000"/>
            </a:pPr>
            <a:r>
              <a:rPr lang="nl-BE" sz="1200" dirty="0">
                <a:solidFill>
                  <a:schemeClr val="tx2"/>
                </a:solidFill>
              </a:rPr>
              <a:t>Ported: </a:t>
            </a:r>
            <a:r>
              <a:rPr lang="nl-BE" sz="1200" i="1" dirty="0">
                <a:solidFill>
                  <a:schemeClr val="tx2"/>
                </a:solidFill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De-puncturing</a:t>
            </a:r>
            <a:r>
              <a:rPr lang="nl-BE" sz="1200" i="1" dirty="0">
                <a:solidFill>
                  <a:schemeClr val="tx2"/>
                </a:solidFill>
              </a:rPr>
              <a:t>, </a:t>
            </a:r>
            <a:r>
              <a:rPr lang="nl-BE" sz="1200" i="1" dirty="0">
                <a:solidFill>
                  <a:schemeClr val="tx2"/>
                </a:solidFill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Adjust the ports</a:t>
            </a:r>
            <a:r>
              <a:rPr lang="nl-BE" sz="1200" i="1" dirty="0">
                <a:solidFill>
                  <a:schemeClr val="tx2"/>
                </a:solidFill>
              </a:rPr>
              <a:t>, </a:t>
            </a:r>
            <a:r>
              <a:rPr lang="nl-BE" sz="1200" i="1" dirty="0">
                <a:solidFill>
                  <a:schemeClr val="tx2"/>
                </a:solidFill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Others</a:t>
            </a:r>
            <a:endParaRPr lang="nl-BE" sz="1200" i="1" dirty="0">
              <a:solidFill>
                <a:schemeClr val="tx2"/>
              </a:solidFill>
            </a:endParaRPr>
          </a:p>
          <a:p>
            <a:pPr marL="76200">
              <a:buClr>
                <a:schemeClr val="tx2"/>
              </a:buClr>
              <a:buSzPct val="100000"/>
            </a:pPr>
            <a:r>
              <a:rPr lang="nl-BE" sz="1200" dirty="0">
                <a:solidFill>
                  <a:schemeClr val="tx2"/>
                </a:solidFill>
              </a:rPr>
              <a:t>Results</a:t>
            </a:r>
          </a:p>
          <a:p>
            <a:pPr marL="76200">
              <a:buClr>
                <a:schemeClr val="tx2"/>
              </a:buClr>
              <a:buSzPct val="100000"/>
            </a:pPr>
            <a:r>
              <a:rPr lang="nl-BE" sz="1200" dirty="0">
                <a:solidFill>
                  <a:schemeClr val="tx2"/>
                </a:solidFill>
              </a:rPr>
              <a:t>    </a:t>
            </a:r>
            <a:r>
              <a:rPr lang="nl-BE" sz="1200" dirty="0">
                <a:solidFill>
                  <a:schemeClr val="tx2"/>
                </a:solidFill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Environment</a:t>
            </a:r>
            <a:endParaRPr lang="nl-BE" sz="1200" dirty="0">
              <a:solidFill>
                <a:schemeClr val="tx2"/>
              </a:solidFill>
            </a:endParaRPr>
          </a:p>
          <a:p>
            <a:pPr marL="76200">
              <a:buClr>
                <a:schemeClr val="tx2"/>
              </a:buClr>
              <a:buSzPct val="100000"/>
            </a:pPr>
            <a:r>
              <a:rPr lang="nl-BE" sz="1200" dirty="0">
                <a:solidFill>
                  <a:schemeClr val="tx2"/>
                </a:solidFill>
              </a:rPr>
              <a:t>    </a:t>
            </a:r>
            <a:r>
              <a:rPr lang="nl-BE" sz="1200" dirty="0">
                <a:solidFill>
                  <a:schemeClr val="tx2"/>
                </a:solidFill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Performance</a:t>
            </a:r>
            <a:r>
              <a:rPr lang="nl-BE" sz="1200" dirty="0">
                <a:solidFill>
                  <a:schemeClr val="tx2"/>
                </a:solidFill>
              </a:rPr>
              <a:t>: </a:t>
            </a:r>
            <a:r>
              <a:rPr lang="nl-BE" sz="1200" i="1" dirty="0">
                <a:solidFill>
                  <a:schemeClr val="tx2"/>
                </a:solidFill>
                <a:hlinkClick r:id="rId2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Delay</a:t>
            </a:r>
            <a:r>
              <a:rPr lang="nl-BE" sz="1200" i="1" dirty="0">
                <a:solidFill>
                  <a:schemeClr val="tx2"/>
                </a:solidFill>
              </a:rPr>
              <a:t>, </a:t>
            </a:r>
            <a:r>
              <a:rPr lang="nl-BE" sz="1200" i="1" dirty="0">
                <a:solidFill>
                  <a:schemeClr val="tx2"/>
                </a:solidFill>
                <a:hlinkClick r:id="rId2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Throughput</a:t>
            </a:r>
            <a:r>
              <a:rPr lang="nl-BE" sz="1200" i="1" dirty="0">
                <a:solidFill>
                  <a:schemeClr val="tx2"/>
                </a:solidFill>
              </a:rPr>
              <a:t>, </a:t>
            </a:r>
            <a:r>
              <a:rPr lang="nl-BE" sz="1200" i="1" dirty="0">
                <a:solidFill>
                  <a:schemeClr val="tx2"/>
                </a:solidFill>
                <a:hlinkClick r:id="rId2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</a:t>
            </a:r>
            <a:r>
              <a:rPr lang="nl-BE" sz="1200" i="1" dirty="0">
                <a:solidFill>
                  <a:schemeClr val="tx2"/>
                </a:solidFill>
              </a:rPr>
              <a:t>, </a:t>
            </a:r>
            <a:r>
              <a:rPr lang="nl-BE" sz="1200" i="1" dirty="0">
                <a:solidFill>
                  <a:schemeClr val="tx2"/>
                </a:solidFill>
                <a:hlinkClick r:id="rId2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Conssumption</a:t>
            </a:r>
            <a:endParaRPr lang="nl-BE" sz="1200" i="1" dirty="0">
              <a:solidFill>
                <a:schemeClr val="tx2"/>
              </a:solidFill>
            </a:endParaRPr>
          </a:p>
          <a:p>
            <a:pPr marL="76200">
              <a:buClr>
                <a:schemeClr val="tx2"/>
              </a:buClr>
              <a:buSzPct val="100000"/>
            </a:pPr>
            <a:r>
              <a:rPr lang="nl-BE" sz="1200" i="1" dirty="0">
                <a:solidFill>
                  <a:schemeClr val="tx2"/>
                </a:solidFill>
              </a:rPr>
              <a:t>    </a:t>
            </a:r>
            <a:r>
              <a:rPr lang="nl-BE" sz="1200" dirty="0">
                <a:solidFill>
                  <a:schemeClr val="tx2"/>
                </a:solidFill>
                <a:hlinkClick r:id="rId2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Validation on the board</a:t>
            </a:r>
            <a:endParaRPr lang="nl-BE" sz="1200" dirty="0">
              <a:solidFill>
                <a:schemeClr val="tx2"/>
              </a:solidFill>
            </a:endParaRPr>
          </a:p>
          <a:p>
            <a:pPr marL="76200">
              <a:buClr>
                <a:schemeClr val="tx2"/>
              </a:buClr>
              <a:buSzPct val="100000"/>
            </a:pPr>
            <a:r>
              <a:rPr lang="nl-BE" sz="1200" dirty="0">
                <a:solidFill>
                  <a:schemeClr val="tx2"/>
                </a:solidFill>
              </a:rPr>
              <a:t>Discussion: </a:t>
            </a:r>
            <a:r>
              <a:rPr lang="nl-BE" sz="1200" dirty="0">
                <a:solidFill>
                  <a:schemeClr val="tx2"/>
                </a:solidFill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Performance</a:t>
            </a:r>
            <a:r>
              <a:rPr lang="nl-BE" sz="1200" dirty="0">
                <a:solidFill>
                  <a:schemeClr val="tx2"/>
                </a:solidFill>
              </a:rPr>
              <a:t>, </a:t>
            </a:r>
            <a:r>
              <a:rPr lang="nl-BE" sz="1200" dirty="0">
                <a:solidFill>
                  <a:schemeClr val="tx2"/>
                </a:solidFill>
                <a:hlinkClick r:id="rId3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Future work</a:t>
            </a:r>
            <a:endParaRPr lang="nl-BE" sz="1200" dirty="0">
              <a:solidFill>
                <a:schemeClr val="tx2"/>
              </a:solidFill>
            </a:endParaRPr>
          </a:p>
          <a:p>
            <a:pPr marL="76200">
              <a:buClr>
                <a:schemeClr val="tx2"/>
              </a:buClr>
              <a:buSzPct val="100000"/>
            </a:pPr>
            <a:r>
              <a:rPr lang="nl-BE" sz="1200" dirty="0">
                <a:solidFill>
                  <a:schemeClr val="tx2"/>
                </a:solidFill>
                <a:hlinkClick r:id="rId3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nl-BE" sz="1200" dirty="0">
              <a:solidFill>
                <a:schemeClr val="tx2"/>
              </a:solidFill>
            </a:endParaRPr>
          </a:p>
        </p:txBody>
      </p:sp>
      <p:sp>
        <p:nvSpPr>
          <p:cNvPr id="5" name="Google Shape;91;g10fa1740efe_0_67">
            <a:hlinkClick r:id="rId33" action="ppaction://hlinksldjump"/>
            <a:extLst>
              <a:ext uri="{FF2B5EF4-FFF2-40B4-BE49-F238E27FC236}">
                <a16:creationId xmlns:a16="http://schemas.microsoft.com/office/drawing/2014/main" id="{62F605EC-C13A-FD62-7DE6-848A0AB09CA4}"/>
              </a:ext>
            </a:extLst>
          </p:cNvPr>
          <p:cNvSpPr txBox="1">
            <a:spLocks/>
          </p:cNvSpPr>
          <p:nvPr/>
        </p:nvSpPr>
        <p:spPr>
          <a:xfrm>
            <a:off x="5327780" y="2937066"/>
            <a:ext cx="3370677" cy="3272934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algn="ctr">
              <a:buClr>
                <a:schemeClr val="bg2">
                  <a:lumMod val="20000"/>
                  <a:lumOff val="80000"/>
                </a:schemeClr>
              </a:buClr>
              <a:buSzPct val="100000"/>
            </a:pPr>
            <a:r>
              <a:rPr lang="nl-BE" sz="1200" dirty="0">
                <a:solidFill>
                  <a:schemeClr val="tx2"/>
                </a:solidFill>
              </a:rPr>
              <a:t>Appendix</a:t>
            </a:r>
          </a:p>
          <a:p>
            <a:pPr marL="76200">
              <a:buClr>
                <a:schemeClr val="bg2">
                  <a:lumMod val="20000"/>
                  <a:lumOff val="80000"/>
                </a:schemeClr>
              </a:buClr>
              <a:buSzPct val="100000"/>
            </a:pPr>
            <a:r>
              <a:rPr lang="nl-BE" sz="1200" dirty="0">
                <a:solidFill>
                  <a:schemeClr val="tx2"/>
                </a:solidFill>
              </a:rPr>
              <a:t>BMU</a:t>
            </a:r>
          </a:p>
          <a:p>
            <a:pPr marL="76200">
              <a:buClr>
                <a:schemeClr val="bg2">
                  <a:lumMod val="20000"/>
                  <a:lumOff val="80000"/>
                </a:schemeClr>
              </a:buClr>
              <a:buSzPct val="100000"/>
            </a:pPr>
            <a:r>
              <a:rPr lang="nl-BE" sz="1200" i="1" dirty="0">
                <a:solidFill>
                  <a:schemeClr val="tx2"/>
                </a:solidFill>
              </a:rPr>
              <a:t>     </a:t>
            </a:r>
            <a:r>
              <a:rPr lang="nl-BE" sz="1200" i="1" dirty="0">
                <a:solidFill>
                  <a:schemeClr val="tx2"/>
                </a:solidFill>
                <a:hlinkClick r:id="rId3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Distance calculation</a:t>
            </a:r>
            <a:endParaRPr lang="nl-BE" sz="1200" i="1" dirty="0">
              <a:solidFill>
                <a:schemeClr val="tx2"/>
              </a:solidFill>
            </a:endParaRPr>
          </a:p>
          <a:p>
            <a:pPr marL="76200">
              <a:buClr>
                <a:schemeClr val="bg2">
                  <a:lumMod val="20000"/>
                  <a:lumOff val="80000"/>
                </a:schemeClr>
              </a:buClr>
              <a:buSzPct val="100000"/>
            </a:pPr>
            <a:r>
              <a:rPr lang="nl-BE" sz="1200" dirty="0">
                <a:solidFill>
                  <a:schemeClr val="tx2"/>
                </a:solidFill>
              </a:rPr>
              <a:t>ACSU</a:t>
            </a:r>
          </a:p>
          <a:p>
            <a:pPr marL="76200">
              <a:buClr>
                <a:schemeClr val="bg2">
                  <a:lumMod val="20000"/>
                  <a:lumOff val="80000"/>
                </a:schemeClr>
              </a:buClr>
              <a:buSzPct val="100000"/>
            </a:pPr>
            <a:r>
              <a:rPr lang="nl-BE" sz="1200" i="1" dirty="0">
                <a:solidFill>
                  <a:schemeClr val="tx2"/>
                </a:solidFill>
              </a:rPr>
              <a:t>     </a:t>
            </a:r>
            <a:r>
              <a:rPr lang="nl-BE" sz="1200" i="1" dirty="0">
                <a:solidFill>
                  <a:schemeClr val="tx2"/>
                </a:solidFill>
                <a:hlinkClick r:id="rId3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Nomarlization for overflow</a:t>
            </a:r>
            <a:endParaRPr lang="nl-BE" sz="1200" i="1" dirty="0">
              <a:solidFill>
                <a:schemeClr val="tx2"/>
              </a:solidFill>
            </a:endParaRPr>
          </a:p>
          <a:p>
            <a:pPr marL="76200">
              <a:buClr>
                <a:schemeClr val="bg2">
                  <a:lumMod val="20000"/>
                  <a:lumOff val="80000"/>
                </a:schemeClr>
              </a:buClr>
              <a:buSzPct val="100000"/>
            </a:pPr>
            <a:r>
              <a:rPr lang="nl-BE" sz="1200" dirty="0">
                <a:solidFill>
                  <a:schemeClr val="tx2"/>
                </a:solidFill>
              </a:rPr>
              <a:t>SMU</a:t>
            </a:r>
          </a:p>
          <a:p>
            <a:pPr marL="76200">
              <a:buClr>
                <a:schemeClr val="bg2">
                  <a:lumMod val="20000"/>
                  <a:lumOff val="80000"/>
                </a:schemeClr>
              </a:buClr>
              <a:buSzPct val="100000"/>
            </a:pPr>
            <a:r>
              <a:rPr lang="nl-BE" sz="1200" i="1" dirty="0">
                <a:solidFill>
                  <a:schemeClr val="tx2"/>
                </a:solidFill>
              </a:rPr>
              <a:t>     </a:t>
            </a:r>
            <a:r>
              <a:rPr lang="nl-BE" sz="1200" i="1" dirty="0">
                <a:solidFill>
                  <a:schemeClr val="tx2"/>
                </a:solidFill>
                <a:hlinkClick r:id="rId3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 algorithm</a:t>
            </a:r>
            <a:endParaRPr lang="nl-BE" sz="1200" i="1" dirty="0">
              <a:solidFill>
                <a:schemeClr val="tx2"/>
              </a:solidFill>
            </a:endParaRPr>
          </a:p>
          <a:p>
            <a:pPr marL="76200">
              <a:buClr>
                <a:schemeClr val="bg2">
                  <a:lumMod val="20000"/>
                  <a:lumOff val="80000"/>
                </a:schemeClr>
              </a:buClr>
              <a:buSzPct val="100000"/>
            </a:pPr>
            <a:r>
              <a:rPr lang="nl-BE" sz="1200" i="1" dirty="0">
                <a:solidFill>
                  <a:schemeClr val="tx2"/>
                </a:solidFill>
              </a:rPr>
              <a:t>     </a:t>
            </a:r>
            <a:r>
              <a:rPr lang="nl-BE" sz="1200" i="1" dirty="0">
                <a:solidFill>
                  <a:schemeClr val="tx2"/>
                </a:solidFill>
                <a:hlinkClick r:id="rId3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Multiple threads TB</a:t>
            </a:r>
            <a:endParaRPr lang="nl-BE" sz="1200" i="1" dirty="0">
              <a:solidFill>
                <a:schemeClr val="tx2"/>
              </a:solidFill>
            </a:endParaRPr>
          </a:p>
          <a:p>
            <a:pPr marL="76200">
              <a:buClr>
                <a:schemeClr val="bg2">
                  <a:lumMod val="20000"/>
                  <a:lumOff val="80000"/>
                </a:schemeClr>
              </a:buClr>
              <a:buSzPct val="100000"/>
            </a:pPr>
            <a:r>
              <a:rPr lang="nl-BE" sz="1200" i="1" dirty="0">
                <a:solidFill>
                  <a:schemeClr val="tx2"/>
                </a:solidFill>
              </a:rPr>
              <a:t>     </a:t>
            </a:r>
            <a:r>
              <a:rPr lang="nl-BE" sz="1200" i="1" dirty="0">
                <a:solidFill>
                  <a:schemeClr val="tx2"/>
                </a:solidFill>
                <a:hlinkClick r:id="rId3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ACQ &amp;WIN selection</a:t>
            </a:r>
            <a:endParaRPr lang="nl-BE" sz="1200" i="1" dirty="0">
              <a:solidFill>
                <a:schemeClr val="tx2"/>
              </a:solidFill>
            </a:endParaRPr>
          </a:p>
          <a:p>
            <a:pPr marL="76200">
              <a:buClr>
                <a:schemeClr val="bg2">
                  <a:lumMod val="20000"/>
                  <a:lumOff val="80000"/>
                </a:schemeClr>
              </a:buClr>
              <a:buSzPct val="100000"/>
            </a:pPr>
            <a:r>
              <a:rPr lang="nl-BE" sz="1200" dirty="0">
                <a:solidFill>
                  <a:schemeClr val="tx2"/>
                </a:solidFill>
              </a:rPr>
              <a:t>Results</a:t>
            </a:r>
          </a:p>
          <a:p>
            <a:pPr marL="76200">
              <a:buClr>
                <a:schemeClr val="bg2">
                  <a:lumMod val="20000"/>
                  <a:lumOff val="80000"/>
                </a:schemeClr>
              </a:buClr>
              <a:buSzPct val="100000"/>
            </a:pPr>
            <a:r>
              <a:rPr lang="nl-BE" sz="1200" dirty="0">
                <a:solidFill>
                  <a:schemeClr val="tx2"/>
                </a:solidFill>
              </a:rPr>
              <a:t>     </a:t>
            </a:r>
            <a:r>
              <a:rPr lang="nl-BE" sz="1200" i="1" dirty="0">
                <a:solidFill>
                  <a:schemeClr val="tx2"/>
                </a:solidFill>
                <a:hlinkClick r:id="rId3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Full enviroment</a:t>
            </a:r>
            <a:endParaRPr lang="nl-BE" sz="1200" i="1" dirty="0">
              <a:solidFill>
                <a:schemeClr val="tx2"/>
              </a:solidFill>
            </a:endParaRPr>
          </a:p>
          <a:p>
            <a:pPr marL="76200">
              <a:buClr>
                <a:schemeClr val="bg2">
                  <a:lumMod val="20000"/>
                  <a:lumOff val="80000"/>
                </a:schemeClr>
              </a:buClr>
              <a:buSzPct val="100000"/>
            </a:pPr>
            <a:r>
              <a:rPr lang="nl-BE" sz="1200" dirty="0">
                <a:solidFill>
                  <a:schemeClr val="tx2"/>
                </a:solidFill>
              </a:rPr>
              <a:t>     </a:t>
            </a:r>
            <a:r>
              <a:rPr lang="nl-BE" sz="1200" i="1" dirty="0">
                <a:solidFill>
                  <a:schemeClr val="tx2"/>
                </a:solidFill>
                <a:hlinkClick r:id="rId4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 test files</a:t>
            </a:r>
            <a:endParaRPr lang="nl-BE" sz="1200" i="1" dirty="0">
              <a:solidFill>
                <a:schemeClr val="tx2"/>
              </a:solidFill>
            </a:endParaRPr>
          </a:p>
          <a:p>
            <a:pPr marL="76200">
              <a:buClr>
                <a:schemeClr val="bg2">
                  <a:lumMod val="20000"/>
                  <a:lumOff val="80000"/>
                </a:schemeClr>
              </a:buClr>
              <a:buSzPct val="100000"/>
            </a:pPr>
            <a:r>
              <a:rPr lang="nl-BE" sz="1200" dirty="0">
                <a:solidFill>
                  <a:schemeClr val="tx2"/>
                </a:solidFill>
              </a:rPr>
              <a:t>     </a:t>
            </a:r>
            <a:r>
              <a:rPr lang="nl-BE" sz="1200" i="1" dirty="0">
                <a:solidFill>
                  <a:schemeClr val="tx2"/>
                </a:solidFill>
                <a:hlinkClick r:id="rId4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Max clock frequency - 204MHz</a:t>
            </a:r>
            <a:endParaRPr lang="nl-BE" sz="1200" i="1" dirty="0">
              <a:solidFill>
                <a:schemeClr val="tx2"/>
              </a:solidFill>
            </a:endParaRPr>
          </a:p>
          <a:p>
            <a:pPr marL="76200">
              <a:buClr>
                <a:schemeClr val="bg2">
                  <a:lumMod val="20000"/>
                  <a:lumOff val="80000"/>
                </a:schemeClr>
              </a:buClr>
              <a:buSzPct val="100000"/>
            </a:pPr>
            <a:r>
              <a:rPr lang="nl-BE" sz="1200" dirty="0">
                <a:solidFill>
                  <a:schemeClr val="tx2"/>
                </a:solidFill>
              </a:rPr>
              <a:t>     </a:t>
            </a:r>
            <a:r>
              <a:rPr lang="nl-BE" sz="1200" i="1" dirty="0">
                <a:solidFill>
                  <a:schemeClr val="tx2"/>
                </a:solidFill>
                <a:hlinkClick r:id="rId4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Validation on board</a:t>
            </a:r>
            <a:endParaRPr lang="nl-BE" sz="1200" i="1" dirty="0">
              <a:solidFill>
                <a:schemeClr val="tx2"/>
              </a:solidFill>
            </a:endParaRPr>
          </a:p>
          <a:p>
            <a:pPr marL="76200">
              <a:buClr>
                <a:schemeClr val="bg2">
                  <a:lumMod val="20000"/>
                  <a:lumOff val="80000"/>
                </a:schemeClr>
              </a:buClr>
              <a:buSzPct val="100000"/>
            </a:pPr>
            <a:r>
              <a:rPr lang="nl-BE" sz="1200" dirty="0">
                <a:solidFill>
                  <a:schemeClr val="tx2"/>
                </a:solidFill>
              </a:rPr>
              <a:t>Discussion</a:t>
            </a:r>
          </a:p>
          <a:p>
            <a:pPr marL="76200">
              <a:buClr>
                <a:schemeClr val="bg2">
                  <a:lumMod val="20000"/>
                  <a:lumOff val="80000"/>
                </a:schemeClr>
              </a:buClr>
              <a:buSzPct val="100000"/>
            </a:pPr>
            <a:r>
              <a:rPr lang="nl-BE" sz="1200" dirty="0">
                <a:solidFill>
                  <a:schemeClr val="tx2"/>
                </a:solidFill>
              </a:rPr>
              <a:t>     </a:t>
            </a:r>
            <a:r>
              <a:rPr lang="nl-BE" sz="1200" i="1" dirty="0">
                <a:solidFill>
                  <a:schemeClr val="tx2"/>
                </a:solidFill>
                <a:hlinkClick r:id="rId4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Advanced algorithms</a:t>
            </a:r>
            <a:endParaRPr lang="nl-BE" sz="1200" i="1" dirty="0">
              <a:solidFill>
                <a:schemeClr val="tx2"/>
              </a:solidFill>
            </a:endParaRPr>
          </a:p>
          <a:p>
            <a:pPr marL="76200">
              <a:buClr>
                <a:schemeClr val="bg2">
                  <a:lumMod val="20000"/>
                  <a:lumOff val="80000"/>
                </a:schemeClr>
              </a:buClr>
              <a:buSzPct val="100000"/>
            </a:pPr>
            <a:r>
              <a:rPr lang="nl-BE" sz="1200" i="1" dirty="0">
                <a:solidFill>
                  <a:schemeClr val="tx2"/>
                </a:solidFill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Xilinx</a:t>
            </a:r>
            <a:endParaRPr lang="nl-BE" sz="1200" i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23ddc5e53_0_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nl-BE" sz="8000" b="1" i="1" dirty="0"/>
              <a:t>Thanks</a:t>
            </a:r>
            <a:br>
              <a:rPr lang="nl-BE" sz="8000" b="1" i="1" dirty="0"/>
            </a:br>
            <a:r>
              <a:rPr lang="nl-BE" sz="3600" b="1" i="1" dirty="0"/>
              <a:t> </a:t>
            </a:r>
            <a:br>
              <a:rPr lang="nl-BE" sz="8000" b="1" i="1" dirty="0"/>
            </a:br>
            <a:r>
              <a:rPr lang="nl-BE" sz="4400" b="1" i="1" dirty="0"/>
              <a:t>for your attention</a:t>
            </a:r>
            <a:endParaRPr sz="8000" b="1" i="1" dirty="0"/>
          </a:p>
        </p:txBody>
      </p:sp>
      <p:sp>
        <p:nvSpPr>
          <p:cNvPr id="263" name="Google Shape;263;g1123ddc5e53_0_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-BE"/>
              <a:t>189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178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989F4-24C0-4CCD-B532-D2BB6D7E92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19</a:t>
            </a:fld>
            <a:endParaRPr lang="nl-BE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5454574-A53E-B9EF-ABEB-75278DC28BFD}"/>
              </a:ext>
            </a:extLst>
          </p:cNvPr>
          <p:cNvSpPr/>
          <p:nvPr/>
        </p:nvSpPr>
        <p:spPr>
          <a:xfrm>
            <a:off x="760852" y="2049989"/>
            <a:ext cx="3079348" cy="47455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(2 ,1, 3) encoder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C2BB05B-C27C-539E-7BBF-EDFE239D4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756" y="1647662"/>
            <a:ext cx="3739982" cy="3341194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3490A16-7C69-FAFF-4EBF-9718B463359A}"/>
              </a:ext>
            </a:extLst>
          </p:cNvPr>
          <p:cNvCxnSpPr>
            <a:cxnSpLocks/>
            <a:endCxn id="50" idx="1"/>
          </p:cNvCxnSpPr>
          <p:nvPr/>
        </p:nvCxnSpPr>
        <p:spPr>
          <a:xfrm rot="16200000" flipH="1">
            <a:off x="1672707" y="2804489"/>
            <a:ext cx="793720" cy="233820"/>
          </a:xfrm>
          <a:prstGeom prst="bentConnector2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47334189-261B-78EC-2F59-8894E0986C8E}"/>
              </a:ext>
            </a:extLst>
          </p:cNvPr>
          <p:cNvSpPr/>
          <p:nvPr/>
        </p:nvSpPr>
        <p:spPr>
          <a:xfrm>
            <a:off x="2186477" y="3089270"/>
            <a:ext cx="2385392" cy="457978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" rtlCol="0" anchor="ctr"/>
          <a:lstStyle/>
          <a:p>
            <a:r>
              <a:rPr lang="en-US" sz="2000" dirty="0">
                <a:solidFill>
                  <a:srgbClr val="188CB0"/>
                </a:solidFill>
              </a:rPr>
              <a:t>Constraint length</a:t>
            </a:r>
          </a:p>
        </p:txBody>
      </p:sp>
      <p:cxnSp>
        <p:nvCxnSpPr>
          <p:cNvPr id="56" name="Straight Arrow Connector 47">
            <a:extLst>
              <a:ext uri="{FF2B5EF4-FFF2-40B4-BE49-F238E27FC236}">
                <a16:creationId xmlns:a16="http://schemas.microsoft.com/office/drawing/2014/main" id="{30BA428D-98F9-6DC0-F0AD-2449D1A5F54F}"/>
              </a:ext>
            </a:extLst>
          </p:cNvPr>
          <p:cNvCxnSpPr>
            <a:cxnSpLocks/>
            <a:endCxn id="57" idx="1"/>
          </p:cNvCxnSpPr>
          <p:nvPr/>
        </p:nvCxnSpPr>
        <p:spPr>
          <a:xfrm rot="16200000" flipH="1">
            <a:off x="956044" y="3110252"/>
            <a:ext cx="1458470" cy="287042"/>
          </a:xfrm>
          <a:prstGeom prst="bentConnector2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A5DAEA6-A5EE-D3E7-A3D2-4A804E9A5923}"/>
              </a:ext>
            </a:extLst>
          </p:cNvPr>
          <p:cNvSpPr/>
          <p:nvPr/>
        </p:nvSpPr>
        <p:spPr>
          <a:xfrm>
            <a:off x="1828800" y="3754019"/>
            <a:ext cx="2743069" cy="457978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" rtlCol="0" anchor="ctr"/>
          <a:lstStyle/>
          <a:p>
            <a:r>
              <a:rPr lang="en-US" sz="2000" dirty="0">
                <a:solidFill>
                  <a:srgbClr val="188CB0"/>
                </a:solidFill>
              </a:rPr>
              <a:t>Number of input bits</a:t>
            </a:r>
          </a:p>
        </p:txBody>
      </p:sp>
      <p:cxnSp>
        <p:nvCxnSpPr>
          <p:cNvPr id="62" name="Straight Arrow Connector 47">
            <a:extLst>
              <a:ext uri="{FF2B5EF4-FFF2-40B4-BE49-F238E27FC236}">
                <a16:creationId xmlns:a16="http://schemas.microsoft.com/office/drawing/2014/main" id="{4502AE14-2F76-B29A-11D7-8421D1A8EF90}"/>
              </a:ext>
            </a:extLst>
          </p:cNvPr>
          <p:cNvCxnSpPr>
            <a:cxnSpLocks/>
            <a:endCxn id="63" idx="1"/>
          </p:cNvCxnSpPr>
          <p:nvPr/>
        </p:nvCxnSpPr>
        <p:spPr>
          <a:xfrm rot="16200000" flipH="1">
            <a:off x="440753" y="3259710"/>
            <a:ext cx="2123218" cy="652876"/>
          </a:xfrm>
          <a:prstGeom prst="bentConnector2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960CB6F9-AD9B-83E5-578A-5F8C1E2357A0}"/>
              </a:ext>
            </a:extLst>
          </p:cNvPr>
          <p:cNvSpPr/>
          <p:nvPr/>
        </p:nvSpPr>
        <p:spPr>
          <a:xfrm>
            <a:off x="1828800" y="4418768"/>
            <a:ext cx="2743069" cy="457978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" rtlCol="0" anchor="ctr"/>
          <a:lstStyle/>
          <a:p>
            <a:r>
              <a:rPr lang="en-US" sz="2000" dirty="0">
                <a:solidFill>
                  <a:srgbClr val="188CB0"/>
                </a:solidFill>
              </a:rPr>
              <a:t>Number of output bits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E4A520EC-3689-BE10-9927-68A96F344B8F}"/>
              </a:ext>
            </a:extLst>
          </p:cNvPr>
          <p:cNvSpPr/>
          <p:nvPr/>
        </p:nvSpPr>
        <p:spPr>
          <a:xfrm>
            <a:off x="586107" y="512533"/>
            <a:ext cx="5268209" cy="489338"/>
          </a:xfrm>
          <a:prstGeom prst="roundRect">
            <a:avLst>
              <a:gd name="adj" fmla="val 7073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Convolutional encoder</a:t>
            </a:r>
            <a:endParaRPr lang="en-US" sz="2000" b="1" dirty="0">
              <a:solidFill>
                <a:srgbClr val="00407A"/>
              </a:solidFill>
            </a:endParaRPr>
          </a:p>
        </p:txBody>
      </p:sp>
      <p:sp>
        <p:nvSpPr>
          <p:cNvPr id="12" name="Rectangle 11">
            <a:hlinkClick r:id="rId3" action="ppaction://hlinksldjump"/>
            <a:extLst>
              <a:ext uri="{FF2B5EF4-FFF2-40B4-BE49-F238E27FC236}">
                <a16:creationId xmlns:a16="http://schemas.microsoft.com/office/drawing/2014/main" id="{1DE92CF5-899A-B095-8019-F37ADACEECC3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20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: Rounded Corners 229">
            <a:extLst>
              <a:ext uri="{FF2B5EF4-FFF2-40B4-BE49-F238E27FC236}">
                <a16:creationId xmlns:a16="http://schemas.microsoft.com/office/drawing/2014/main" id="{6284827F-BA1B-9EE7-F64C-EAAB7CAB3F64}"/>
              </a:ext>
            </a:extLst>
          </p:cNvPr>
          <p:cNvSpPr/>
          <p:nvPr/>
        </p:nvSpPr>
        <p:spPr>
          <a:xfrm>
            <a:off x="4678402" y="344364"/>
            <a:ext cx="4290674" cy="5080071"/>
          </a:xfrm>
          <a:prstGeom prst="roundRect">
            <a:avLst>
              <a:gd name="adj" fmla="val 453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28" name="Table 228">
            <a:extLst>
              <a:ext uri="{FF2B5EF4-FFF2-40B4-BE49-F238E27FC236}">
                <a16:creationId xmlns:a16="http://schemas.microsoft.com/office/drawing/2014/main" id="{8FB2B7B8-D0AD-3F03-5FDC-D1BB27CCA5AD}"/>
              </a:ext>
            </a:extLst>
          </p:cNvPr>
          <p:cNvGraphicFramePr>
            <a:graphicFrameLocks noGrp="1"/>
          </p:cNvGraphicFramePr>
          <p:nvPr/>
        </p:nvGraphicFramePr>
        <p:xfrm>
          <a:off x="322074" y="3332480"/>
          <a:ext cx="4172355" cy="2362992"/>
        </p:xfrm>
        <a:graphic>
          <a:graphicData uri="http://schemas.openxmlformats.org/drawingml/2006/table">
            <a:tbl>
              <a:tblPr firstRow="1" bandRow="1">
                <a:tableStyleId>{E2AA428B-B76E-46B7-B533-5706771E03B6}</a:tableStyleId>
              </a:tblPr>
              <a:tblGrid>
                <a:gridCol w="2299206">
                  <a:extLst>
                    <a:ext uri="{9D8B030D-6E8A-4147-A177-3AD203B41FA5}">
                      <a16:colId xmlns:a16="http://schemas.microsoft.com/office/drawing/2014/main" val="15613689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3188472001"/>
                    </a:ext>
                  </a:extLst>
                </a:gridCol>
                <a:gridCol w="928269">
                  <a:extLst>
                    <a:ext uri="{9D8B030D-6E8A-4147-A177-3AD203B41FA5}">
                      <a16:colId xmlns:a16="http://schemas.microsoft.com/office/drawing/2014/main" val="2380154481"/>
                    </a:ext>
                  </a:extLst>
                </a:gridCol>
              </a:tblGrid>
              <a:tr h="78766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Branches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536582"/>
                  </a:ext>
                </a:extLst>
              </a:tr>
              <a:tr h="78766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ABE7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kumimoji="0" lang="en-US" sz="20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1FABE7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st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ABE7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 predicted code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444457"/>
                  </a:ext>
                </a:extLst>
              </a:tr>
              <a:tr h="78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8DB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kumimoji="0" lang="en-US" sz="20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1D8DB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nd 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8DB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predicted code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9530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8AD8F6-D127-1CE3-BD2B-7EFE016361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190</a:t>
            </a:fld>
            <a:endParaRPr lang="nl-BE"/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CA2F024B-2CF3-8D8C-BD7F-8810F1B90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88" y="275287"/>
            <a:ext cx="3836027" cy="2621988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AF31A3A1-A595-73EE-E843-7CCA9712984B}"/>
              </a:ext>
            </a:extLst>
          </p:cNvPr>
          <p:cNvSpPr txBox="1"/>
          <p:nvPr/>
        </p:nvSpPr>
        <p:spPr>
          <a:xfrm>
            <a:off x="3787062" y="3509848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D7D31"/>
                </a:solidFill>
              </a:rPr>
              <a:t>1</a:t>
            </a:r>
          </a:p>
        </p:txBody>
      </p:sp>
      <p:sp>
        <p:nvSpPr>
          <p:cNvPr id="324" name="down1">
            <a:extLst>
              <a:ext uri="{FF2B5EF4-FFF2-40B4-BE49-F238E27FC236}">
                <a16:creationId xmlns:a16="http://schemas.microsoft.com/office/drawing/2014/main" id="{F25FEF61-8C20-B20A-6248-54A05007F908}"/>
              </a:ext>
            </a:extLst>
          </p:cNvPr>
          <p:cNvSpPr txBox="1"/>
          <p:nvPr/>
        </p:nvSpPr>
        <p:spPr>
          <a:xfrm>
            <a:off x="5042644" y="2822424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AD47"/>
                </a:solidFill>
              </a:rPr>
              <a:t>0</a:t>
            </a:r>
          </a:p>
        </p:txBody>
      </p:sp>
      <p:sp>
        <p:nvSpPr>
          <p:cNvPr id="325" name="down3">
            <a:extLst>
              <a:ext uri="{FF2B5EF4-FFF2-40B4-BE49-F238E27FC236}">
                <a16:creationId xmlns:a16="http://schemas.microsoft.com/office/drawing/2014/main" id="{3BD17089-BEEC-483E-2E03-EFCD148AD2A3}"/>
              </a:ext>
            </a:extLst>
          </p:cNvPr>
          <p:cNvSpPr txBox="1"/>
          <p:nvPr/>
        </p:nvSpPr>
        <p:spPr>
          <a:xfrm>
            <a:off x="7814968" y="2826512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326" name="up2">
            <a:extLst>
              <a:ext uri="{FF2B5EF4-FFF2-40B4-BE49-F238E27FC236}">
                <a16:creationId xmlns:a16="http://schemas.microsoft.com/office/drawing/2014/main" id="{97D3BD0C-AFF3-2A6C-F23B-310270BDFA71}"/>
              </a:ext>
            </a:extLst>
          </p:cNvPr>
          <p:cNvSpPr txBox="1"/>
          <p:nvPr/>
        </p:nvSpPr>
        <p:spPr>
          <a:xfrm>
            <a:off x="6423967" y="282651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0</a:t>
            </a:r>
          </a:p>
        </p:txBody>
      </p:sp>
      <p:sp>
        <p:nvSpPr>
          <p:cNvPr id="327" name="up3">
            <a:extLst>
              <a:ext uri="{FF2B5EF4-FFF2-40B4-BE49-F238E27FC236}">
                <a16:creationId xmlns:a16="http://schemas.microsoft.com/office/drawing/2014/main" id="{270643B0-CFDE-7C7C-D80A-8CFF67900359}"/>
              </a:ext>
            </a:extLst>
          </p:cNvPr>
          <p:cNvSpPr txBox="1"/>
          <p:nvPr/>
        </p:nvSpPr>
        <p:spPr>
          <a:xfrm>
            <a:off x="7814968" y="2826512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328" name="up1">
            <a:extLst>
              <a:ext uri="{FF2B5EF4-FFF2-40B4-BE49-F238E27FC236}">
                <a16:creationId xmlns:a16="http://schemas.microsoft.com/office/drawing/2014/main" id="{7A788B0D-90D5-2AAE-AA72-2B5FE54D563C}"/>
              </a:ext>
            </a:extLst>
          </p:cNvPr>
          <p:cNvSpPr txBox="1"/>
          <p:nvPr/>
        </p:nvSpPr>
        <p:spPr>
          <a:xfrm>
            <a:off x="5036985" y="2816283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AD47"/>
                </a:solidFill>
              </a:rPr>
              <a:t>0</a:t>
            </a:r>
          </a:p>
        </p:txBody>
      </p:sp>
      <p:cxnSp>
        <p:nvCxnSpPr>
          <p:cNvPr id="329" name="Straight Arrow Connector 23">
            <a:extLst>
              <a:ext uri="{FF2B5EF4-FFF2-40B4-BE49-F238E27FC236}">
                <a16:creationId xmlns:a16="http://schemas.microsoft.com/office/drawing/2014/main" id="{97F84893-813D-F443-D865-AAC8D8C541F9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05264" y="1617408"/>
            <a:ext cx="812308" cy="1434117"/>
          </a:xfrm>
          <a:prstGeom prst="bentConnector3">
            <a:avLst>
              <a:gd name="adj1" fmla="val -40024"/>
            </a:avLst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23">
            <a:extLst>
              <a:ext uri="{FF2B5EF4-FFF2-40B4-BE49-F238E27FC236}">
                <a16:creationId xmlns:a16="http://schemas.microsoft.com/office/drawing/2014/main" id="{FAEC4C4B-DF44-A500-9D91-45B7D1131C1C}"/>
              </a:ext>
            </a:extLst>
          </p:cNvPr>
          <p:cNvCxnSpPr>
            <a:cxnSpLocks/>
          </p:cNvCxnSpPr>
          <p:nvPr/>
        </p:nvCxnSpPr>
        <p:spPr>
          <a:xfrm rot="10800000">
            <a:off x="6660641" y="1860476"/>
            <a:ext cx="254367" cy="1188517"/>
          </a:xfrm>
          <a:prstGeom prst="bentConnector2">
            <a:avLst/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23">
            <a:extLst>
              <a:ext uri="{FF2B5EF4-FFF2-40B4-BE49-F238E27FC236}">
                <a16:creationId xmlns:a16="http://schemas.microsoft.com/office/drawing/2014/main" id="{BE9108C9-7E93-C872-C22E-34D436EDFF11}"/>
              </a:ext>
            </a:extLst>
          </p:cNvPr>
          <p:cNvCxnSpPr>
            <a:cxnSpLocks/>
          </p:cNvCxnSpPr>
          <p:nvPr/>
        </p:nvCxnSpPr>
        <p:spPr>
          <a:xfrm flipH="1" flipV="1">
            <a:off x="6903708" y="1617407"/>
            <a:ext cx="904865" cy="1431585"/>
          </a:xfrm>
          <a:prstGeom prst="bentConnector3">
            <a:avLst>
              <a:gd name="adj1" fmla="val -25263"/>
            </a:avLst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23">
            <a:extLst>
              <a:ext uri="{FF2B5EF4-FFF2-40B4-BE49-F238E27FC236}">
                <a16:creationId xmlns:a16="http://schemas.microsoft.com/office/drawing/2014/main" id="{5A58A18D-C14B-9ED7-42EB-1ECCF7872F08}"/>
              </a:ext>
            </a:extLst>
          </p:cNvPr>
          <p:cNvCxnSpPr>
            <a:cxnSpLocks/>
          </p:cNvCxnSpPr>
          <p:nvPr/>
        </p:nvCxnSpPr>
        <p:spPr>
          <a:xfrm flipV="1">
            <a:off x="6660641" y="885671"/>
            <a:ext cx="1585500" cy="488669"/>
          </a:xfrm>
          <a:prstGeom prst="bentConnector3">
            <a:avLst>
              <a:gd name="adj1" fmla="val 17"/>
            </a:avLst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23">
            <a:extLst>
              <a:ext uri="{FF2B5EF4-FFF2-40B4-BE49-F238E27FC236}">
                <a16:creationId xmlns:a16="http://schemas.microsoft.com/office/drawing/2014/main" id="{D04CFD7F-86C1-23FB-5B51-E6D8815946E3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05263" y="3051523"/>
            <a:ext cx="812309" cy="1349185"/>
          </a:xfrm>
          <a:prstGeom prst="bentConnector3">
            <a:avLst>
              <a:gd name="adj1" fmla="val -40024"/>
            </a:avLst>
          </a:prstGeom>
          <a:ln w="38100">
            <a:solidFill>
              <a:srgbClr val="1D8DB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23">
            <a:extLst>
              <a:ext uri="{FF2B5EF4-FFF2-40B4-BE49-F238E27FC236}">
                <a16:creationId xmlns:a16="http://schemas.microsoft.com/office/drawing/2014/main" id="{2EE6336B-E095-C672-74E4-0A3BB9D47ECE}"/>
              </a:ext>
            </a:extLst>
          </p:cNvPr>
          <p:cNvCxnSpPr>
            <a:cxnSpLocks/>
          </p:cNvCxnSpPr>
          <p:nvPr/>
        </p:nvCxnSpPr>
        <p:spPr>
          <a:xfrm flipH="1">
            <a:off x="6903709" y="3048992"/>
            <a:ext cx="904864" cy="1351717"/>
          </a:xfrm>
          <a:prstGeom prst="bentConnector3">
            <a:avLst>
              <a:gd name="adj1" fmla="val -25263"/>
            </a:avLst>
          </a:prstGeom>
          <a:ln w="38100">
            <a:solidFill>
              <a:srgbClr val="1D8DB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23">
            <a:extLst>
              <a:ext uri="{FF2B5EF4-FFF2-40B4-BE49-F238E27FC236}">
                <a16:creationId xmlns:a16="http://schemas.microsoft.com/office/drawing/2014/main" id="{039089A4-B79E-5D0A-EBD4-98AE0A75D162}"/>
              </a:ext>
            </a:extLst>
          </p:cNvPr>
          <p:cNvCxnSpPr>
            <a:cxnSpLocks/>
          </p:cNvCxnSpPr>
          <p:nvPr/>
        </p:nvCxnSpPr>
        <p:spPr>
          <a:xfrm>
            <a:off x="6660640" y="4643777"/>
            <a:ext cx="1468106" cy="381488"/>
          </a:xfrm>
          <a:prstGeom prst="bentConnector3">
            <a:avLst>
              <a:gd name="adj1" fmla="val 173"/>
            </a:avLst>
          </a:prstGeom>
          <a:ln w="38100">
            <a:solidFill>
              <a:srgbClr val="1D8DB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5D8CFDAB-E19C-70DB-60BD-690E0E8BAF21}"/>
              </a:ext>
            </a:extLst>
          </p:cNvPr>
          <p:cNvCxnSpPr>
            <a:cxnSpLocks/>
          </p:cNvCxnSpPr>
          <p:nvPr/>
        </p:nvCxnSpPr>
        <p:spPr>
          <a:xfrm>
            <a:off x="7614776" y="3051818"/>
            <a:ext cx="426767" cy="1579"/>
          </a:xfrm>
          <a:prstGeom prst="straightConnector1">
            <a:avLst/>
          </a:prstGeom>
          <a:ln w="38100">
            <a:solidFill>
              <a:srgbClr val="00407A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Flowchart: Summing Junction 336">
            <a:extLst>
              <a:ext uri="{FF2B5EF4-FFF2-40B4-BE49-F238E27FC236}">
                <a16:creationId xmlns:a16="http://schemas.microsoft.com/office/drawing/2014/main" id="{A90D153B-89B8-916D-FD35-F9866239F758}"/>
              </a:ext>
            </a:extLst>
          </p:cNvPr>
          <p:cNvSpPr/>
          <p:nvPr/>
        </p:nvSpPr>
        <p:spPr>
          <a:xfrm rot="18900000">
            <a:off x="6417573" y="4157641"/>
            <a:ext cx="486136" cy="486136"/>
          </a:xfrm>
          <a:prstGeom prst="flowChartSummingJunction">
            <a:avLst/>
          </a:prstGeom>
          <a:noFill/>
          <a:ln w="38100">
            <a:solidFill>
              <a:srgbClr val="00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8" name="Straight Arrow Connector 337">
            <a:extLst>
              <a:ext uri="{FF2B5EF4-FFF2-40B4-BE49-F238E27FC236}">
                <a16:creationId xmlns:a16="http://schemas.microsoft.com/office/drawing/2014/main" id="{12F40BB1-D955-2CD8-8FA1-1F3CA9DA0169}"/>
              </a:ext>
            </a:extLst>
          </p:cNvPr>
          <p:cNvCxnSpPr>
            <a:cxnSpLocks/>
          </p:cNvCxnSpPr>
          <p:nvPr/>
        </p:nvCxnSpPr>
        <p:spPr>
          <a:xfrm>
            <a:off x="4825550" y="3051524"/>
            <a:ext cx="927744" cy="0"/>
          </a:xfrm>
          <a:prstGeom prst="straightConnector1">
            <a:avLst/>
          </a:prstGeom>
          <a:ln w="38100">
            <a:solidFill>
              <a:srgbClr val="00407A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D612335C-B82A-E63D-A82E-A6DBB7185F71}"/>
              </a:ext>
            </a:extLst>
          </p:cNvPr>
          <p:cNvCxnSpPr>
            <a:cxnSpLocks/>
          </p:cNvCxnSpPr>
          <p:nvPr/>
        </p:nvCxnSpPr>
        <p:spPr>
          <a:xfrm>
            <a:off x="6273352" y="3051527"/>
            <a:ext cx="820216" cy="291"/>
          </a:xfrm>
          <a:prstGeom prst="straightConnector1">
            <a:avLst/>
          </a:prstGeom>
          <a:ln w="38100">
            <a:solidFill>
              <a:srgbClr val="00407A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0" name="Rectangle: Rounded Corners 339">
                <a:extLst>
                  <a:ext uri="{FF2B5EF4-FFF2-40B4-BE49-F238E27FC236}">
                    <a16:creationId xmlns:a16="http://schemas.microsoft.com/office/drawing/2014/main" id="{CD06E04A-7D50-8649-298C-6AF9CAB2E81C}"/>
                  </a:ext>
                </a:extLst>
              </p:cNvPr>
              <p:cNvSpPr/>
              <p:nvPr/>
            </p:nvSpPr>
            <p:spPr>
              <a:xfrm>
                <a:off x="5751942" y="2886644"/>
                <a:ext cx="521410" cy="329766"/>
              </a:xfrm>
              <a:prstGeom prst="roundRect">
                <a:avLst/>
              </a:prstGeom>
              <a:noFill/>
              <a:ln w="38100">
                <a:solidFill>
                  <a:srgbClr val="004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00407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solidFill>
                    <a:srgbClr val="00407A"/>
                  </a:solidFill>
                </a:endParaRPr>
              </a:p>
            </p:txBody>
          </p:sp>
        </mc:Choice>
        <mc:Fallback xmlns="">
          <p:sp>
            <p:nvSpPr>
              <p:cNvPr id="340" name="Rectangle: Rounded Corners 339">
                <a:extLst>
                  <a:ext uri="{FF2B5EF4-FFF2-40B4-BE49-F238E27FC236}">
                    <a16:creationId xmlns:a16="http://schemas.microsoft.com/office/drawing/2014/main" id="{CD06E04A-7D50-8649-298C-6AF9CAB2E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942" y="2886644"/>
                <a:ext cx="521410" cy="32976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407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Rectangle: Rounded Corners 340">
                <a:extLst>
                  <a:ext uri="{FF2B5EF4-FFF2-40B4-BE49-F238E27FC236}">
                    <a16:creationId xmlns:a16="http://schemas.microsoft.com/office/drawing/2014/main" id="{F50F79FE-649E-122B-5B57-54868B3C71E2}"/>
                  </a:ext>
                </a:extLst>
              </p:cNvPr>
              <p:cNvSpPr/>
              <p:nvPr/>
            </p:nvSpPr>
            <p:spPr>
              <a:xfrm>
                <a:off x="7110582" y="2884400"/>
                <a:ext cx="521208" cy="329184"/>
              </a:xfrm>
              <a:prstGeom prst="roundRect">
                <a:avLst/>
              </a:prstGeom>
              <a:noFill/>
              <a:ln w="38100">
                <a:solidFill>
                  <a:srgbClr val="004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00407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solidFill>
                    <a:srgbClr val="00407A"/>
                  </a:solidFill>
                </a:endParaRPr>
              </a:p>
            </p:txBody>
          </p:sp>
        </mc:Choice>
        <mc:Fallback xmlns="">
          <p:sp>
            <p:nvSpPr>
              <p:cNvPr id="341" name="Rectangle: Rounded Corners 340">
                <a:extLst>
                  <a:ext uri="{FF2B5EF4-FFF2-40B4-BE49-F238E27FC236}">
                    <a16:creationId xmlns:a16="http://schemas.microsoft.com/office/drawing/2014/main" id="{F50F79FE-649E-122B-5B57-54868B3C7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582" y="2884400"/>
                <a:ext cx="521208" cy="3291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407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2" name="Oval 341">
            <a:extLst>
              <a:ext uri="{FF2B5EF4-FFF2-40B4-BE49-F238E27FC236}">
                <a16:creationId xmlns:a16="http://schemas.microsoft.com/office/drawing/2014/main" id="{0A81A1A8-32CD-E93A-9004-7C31EB7CB3EC}"/>
              </a:ext>
            </a:extLst>
          </p:cNvPr>
          <p:cNvSpPr/>
          <p:nvPr/>
        </p:nvSpPr>
        <p:spPr>
          <a:xfrm>
            <a:off x="7798710" y="2808690"/>
            <a:ext cx="485666" cy="485666"/>
          </a:xfrm>
          <a:prstGeom prst="ellipse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0FD598F6-0537-25B2-96A8-4447D2CE0655}"/>
              </a:ext>
            </a:extLst>
          </p:cNvPr>
          <p:cNvSpPr/>
          <p:nvPr/>
        </p:nvSpPr>
        <p:spPr>
          <a:xfrm>
            <a:off x="5028907" y="2808690"/>
            <a:ext cx="485666" cy="485666"/>
          </a:xfrm>
          <a:prstGeom prst="ellipse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2CC6BC90-DA66-54B2-83AA-8191C4C161C1}"/>
              </a:ext>
            </a:extLst>
          </p:cNvPr>
          <p:cNvSpPr txBox="1"/>
          <p:nvPr/>
        </p:nvSpPr>
        <p:spPr>
          <a:xfrm>
            <a:off x="7814968" y="282651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0</a:t>
            </a:r>
          </a:p>
        </p:txBody>
      </p:sp>
      <p:sp>
        <p:nvSpPr>
          <p:cNvPr id="345" name="downout">
            <a:extLst>
              <a:ext uri="{FF2B5EF4-FFF2-40B4-BE49-F238E27FC236}">
                <a16:creationId xmlns:a16="http://schemas.microsoft.com/office/drawing/2014/main" id="{C6BC6CDC-FDD9-E093-8D3D-CD9C097000E8}"/>
              </a:ext>
            </a:extLst>
          </p:cNvPr>
          <p:cNvSpPr txBox="1"/>
          <p:nvPr/>
        </p:nvSpPr>
        <p:spPr>
          <a:xfrm>
            <a:off x="6432040" y="417157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346" name="upout">
            <a:extLst>
              <a:ext uri="{FF2B5EF4-FFF2-40B4-BE49-F238E27FC236}">
                <a16:creationId xmlns:a16="http://schemas.microsoft.com/office/drawing/2014/main" id="{3F9E8B3F-FA83-6968-85BE-D11AA44FAC54}"/>
              </a:ext>
            </a:extLst>
          </p:cNvPr>
          <p:cNvSpPr txBox="1"/>
          <p:nvPr/>
        </p:nvSpPr>
        <p:spPr>
          <a:xfrm>
            <a:off x="6432040" y="1374340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74C0ECB5-3258-827B-B8D4-4514F643C055}"/>
              </a:ext>
            </a:extLst>
          </p:cNvPr>
          <p:cNvSpPr/>
          <p:nvPr/>
        </p:nvSpPr>
        <p:spPr>
          <a:xfrm>
            <a:off x="6411647" y="2808690"/>
            <a:ext cx="485666" cy="485666"/>
          </a:xfrm>
          <a:prstGeom prst="ellipse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3BFFD542-057D-46A5-1CF6-E7AFF94E1E0D}"/>
              </a:ext>
            </a:extLst>
          </p:cNvPr>
          <p:cNvSpPr txBox="1"/>
          <p:nvPr/>
        </p:nvSpPr>
        <p:spPr>
          <a:xfrm>
            <a:off x="6429494" y="2822154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350" name="Flowchart: Summing Junction 349">
            <a:extLst>
              <a:ext uri="{FF2B5EF4-FFF2-40B4-BE49-F238E27FC236}">
                <a16:creationId xmlns:a16="http://schemas.microsoft.com/office/drawing/2014/main" id="{3B339FBB-E93C-F5FD-1640-749F6BAB999E}"/>
              </a:ext>
            </a:extLst>
          </p:cNvPr>
          <p:cNvSpPr/>
          <p:nvPr/>
        </p:nvSpPr>
        <p:spPr>
          <a:xfrm rot="18900000">
            <a:off x="6417572" y="1374339"/>
            <a:ext cx="486136" cy="486136"/>
          </a:xfrm>
          <a:prstGeom prst="flowChartSummingJunction">
            <a:avLst/>
          </a:prstGeom>
          <a:noFill/>
          <a:ln w="38100">
            <a:solidFill>
              <a:srgbClr val="00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5F74AF6-6F74-6C10-F056-0B4493E18448}"/>
              </a:ext>
            </a:extLst>
          </p:cNvPr>
          <p:cNvSpPr txBox="1"/>
          <p:nvPr/>
        </p:nvSpPr>
        <p:spPr>
          <a:xfrm>
            <a:off x="2895723" y="3509848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AD47"/>
                </a:solidFill>
              </a:rPr>
              <a:t>0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8FE8D95B-FA7E-F756-CA0F-C63796A7E0C0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388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2342 -0.10115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53" y="-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48148E-6 L 1.94444E-6 -0.10602 C 1.94444E-6 -0.15324 -0.00452 -0.20995 0.02882 -0.20995 L 0.14948 -0.21065 " pathEditMode="relative" rAng="0" ptsTypes="AAAA">
                                      <p:cBhvr>
                                        <p:cTn id="20" dur="25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48" y="-1053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0.00087 -0.21181 " pathEditMode="relative" rAng="0" ptsTypes="AA">
                                      <p:cBhvr>
                                        <p:cTn id="24" dur="25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060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1.85185E-6 L -0.00018 -0.10555 C -0.00018 -0.15231 0.00451 -0.20856 -0.02917 -0.20856 L -0.15035 -0.20926 " pathEditMode="relative" rAng="0" ptsTypes="AAAA">
                                      <p:cBhvr>
                                        <p:cTn id="28" dur="2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-1046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69 L -0.00018 0.09861 C -0.00018 0.14259 0.00469 0.1956 -0.02917 0.1956 L -0.15104 0.1963 " pathEditMode="relative" rAng="0" ptsTypes="AAAA">
                                      <p:cBhvr>
                                        <p:cTn id="32" dur="25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5" y="983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.00046 L 1.11111E-6 0.09977 C 1.11111E-6 0.14375 -0.00504 0.19676 0.02917 0.19676 L 0.15226 0.19768 " pathEditMode="relative" rAng="0" ptsTypes="AAAA">
                                      <p:cBhvr>
                                        <p:cTn id="36" dur="25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-0.00024 L -0.00034 -0.05324 C -0.00034 -0.07662 -0.00642 -0.1044 0.03906 -0.1044 L 0.20434 -0.1044 " pathEditMode="relative" rAng="0" ptsTypes="AAAA">
                                      <p:cBhvr>
                                        <p:cTn id="51" dur="25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08" y="-520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046 L 0.00018 0.04583 C 0.00018 0.0662 -0.00607 0.09074 0.03941 0.09074 L 0.20417 0.0912 " pathEditMode="relative" rAng="0" ptsTypes="AAAA">
                                      <p:cBhvr>
                                        <p:cTn id="55" dur="25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74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434 -0.1044 L -0.38628 0.42407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31" y="2641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416 0.0912 L -0.38732 0.13981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44" y="243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42 -0.10116 L -5.55556E-7 1.11111E-6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06" y="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  <p:bldP spid="324" grpId="0"/>
      <p:bldP spid="324" grpId="1"/>
      <p:bldP spid="324" grpId="2"/>
      <p:bldP spid="325" grpId="0" animBg="1"/>
      <p:bldP spid="325" grpId="1" animBg="1"/>
      <p:bldP spid="325" grpId="2" animBg="1"/>
      <p:bldP spid="326" grpId="0" animBg="1"/>
      <p:bldP spid="326" grpId="1" animBg="1"/>
      <p:bldP spid="326" grpId="2" animBg="1"/>
      <p:bldP spid="327" grpId="0" animBg="1"/>
      <p:bldP spid="327" grpId="1" animBg="1"/>
      <p:bldP spid="327" grpId="2" animBg="1"/>
      <p:bldP spid="328" grpId="0"/>
      <p:bldP spid="328" grpId="1"/>
      <p:bldP spid="328" grpId="2"/>
      <p:bldP spid="345" grpId="0" animBg="1"/>
      <p:bldP spid="345" grpId="1" animBg="1"/>
      <p:bldP spid="345" grpId="2"/>
      <p:bldP spid="346" grpId="0" animBg="1"/>
      <p:bldP spid="346" grpId="1" animBg="1"/>
      <p:bldP spid="346" grpId="2"/>
      <p:bldP spid="227" grpId="0"/>
      <p:bldP spid="227" grpId="1"/>
      <p:bldP spid="227" grpId="2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: Rounded Corners 229">
            <a:extLst>
              <a:ext uri="{FF2B5EF4-FFF2-40B4-BE49-F238E27FC236}">
                <a16:creationId xmlns:a16="http://schemas.microsoft.com/office/drawing/2014/main" id="{6284827F-BA1B-9EE7-F64C-EAAB7CAB3F64}"/>
              </a:ext>
            </a:extLst>
          </p:cNvPr>
          <p:cNvSpPr/>
          <p:nvPr/>
        </p:nvSpPr>
        <p:spPr>
          <a:xfrm>
            <a:off x="4678402" y="344364"/>
            <a:ext cx="4290674" cy="5080071"/>
          </a:xfrm>
          <a:prstGeom prst="roundRect">
            <a:avLst>
              <a:gd name="adj" fmla="val 453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28" name="Table 228">
            <a:extLst>
              <a:ext uri="{FF2B5EF4-FFF2-40B4-BE49-F238E27FC236}">
                <a16:creationId xmlns:a16="http://schemas.microsoft.com/office/drawing/2014/main" id="{8FB2B7B8-D0AD-3F03-5FDC-D1BB27CCA5AD}"/>
              </a:ext>
            </a:extLst>
          </p:cNvPr>
          <p:cNvGraphicFramePr>
            <a:graphicFrameLocks noGrp="1"/>
          </p:cNvGraphicFramePr>
          <p:nvPr/>
        </p:nvGraphicFramePr>
        <p:xfrm>
          <a:off x="322074" y="3332480"/>
          <a:ext cx="4172355" cy="2362992"/>
        </p:xfrm>
        <a:graphic>
          <a:graphicData uri="http://schemas.openxmlformats.org/drawingml/2006/table">
            <a:tbl>
              <a:tblPr firstRow="1" bandRow="1">
                <a:tableStyleId>{E2AA428B-B76E-46B7-B533-5706771E03B6}</a:tableStyleId>
              </a:tblPr>
              <a:tblGrid>
                <a:gridCol w="2299206">
                  <a:extLst>
                    <a:ext uri="{9D8B030D-6E8A-4147-A177-3AD203B41FA5}">
                      <a16:colId xmlns:a16="http://schemas.microsoft.com/office/drawing/2014/main" val="15613689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3188472001"/>
                    </a:ext>
                  </a:extLst>
                </a:gridCol>
                <a:gridCol w="928269">
                  <a:extLst>
                    <a:ext uri="{9D8B030D-6E8A-4147-A177-3AD203B41FA5}">
                      <a16:colId xmlns:a16="http://schemas.microsoft.com/office/drawing/2014/main" val="2380154481"/>
                    </a:ext>
                  </a:extLst>
                </a:gridCol>
              </a:tblGrid>
              <a:tr h="78766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Branches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536582"/>
                  </a:ext>
                </a:extLst>
              </a:tr>
              <a:tr h="78766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ABE7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kumimoji="0" lang="en-US" sz="20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1FABE7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st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ABE7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 predicted code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444457"/>
                  </a:ext>
                </a:extLst>
              </a:tr>
              <a:tr h="78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8DB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kumimoji="0" lang="en-US" sz="20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1D8DB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nd 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8DB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predicted code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9530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8AD8F6-D127-1CE3-BD2B-7EFE016361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191</a:t>
            </a:fld>
            <a:endParaRPr lang="nl-BE"/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CA2F024B-2CF3-8D8C-BD7F-8810F1B90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88" y="275287"/>
            <a:ext cx="3836027" cy="2621988"/>
          </a:xfrm>
          <a:prstGeom prst="rect">
            <a:avLst/>
          </a:prstGeom>
        </p:spPr>
      </p:pic>
      <p:sp>
        <p:nvSpPr>
          <p:cNvPr id="324" name="down1">
            <a:extLst>
              <a:ext uri="{FF2B5EF4-FFF2-40B4-BE49-F238E27FC236}">
                <a16:creationId xmlns:a16="http://schemas.microsoft.com/office/drawing/2014/main" id="{F25FEF61-8C20-B20A-6248-54A05007F908}"/>
              </a:ext>
            </a:extLst>
          </p:cNvPr>
          <p:cNvSpPr txBox="1"/>
          <p:nvPr/>
        </p:nvSpPr>
        <p:spPr>
          <a:xfrm>
            <a:off x="5042644" y="2822424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D7D31"/>
                </a:solidFill>
              </a:rPr>
              <a:t>1</a:t>
            </a:r>
          </a:p>
        </p:txBody>
      </p:sp>
      <p:sp>
        <p:nvSpPr>
          <p:cNvPr id="325" name="down3">
            <a:extLst>
              <a:ext uri="{FF2B5EF4-FFF2-40B4-BE49-F238E27FC236}">
                <a16:creationId xmlns:a16="http://schemas.microsoft.com/office/drawing/2014/main" id="{3BD17089-BEEC-483E-2E03-EFCD148AD2A3}"/>
              </a:ext>
            </a:extLst>
          </p:cNvPr>
          <p:cNvSpPr txBox="1"/>
          <p:nvPr/>
        </p:nvSpPr>
        <p:spPr>
          <a:xfrm>
            <a:off x="7814968" y="2826512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326" name="up2">
            <a:extLst>
              <a:ext uri="{FF2B5EF4-FFF2-40B4-BE49-F238E27FC236}">
                <a16:creationId xmlns:a16="http://schemas.microsoft.com/office/drawing/2014/main" id="{97D3BD0C-AFF3-2A6C-F23B-310270BDFA71}"/>
              </a:ext>
            </a:extLst>
          </p:cNvPr>
          <p:cNvSpPr txBox="1"/>
          <p:nvPr/>
        </p:nvSpPr>
        <p:spPr>
          <a:xfrm>
            <a:off x="6423967" y="282651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0</a:t>
            </a:r>
          </a:p>
        </p:txBody>
      </p:sp>
      <p:sp>
        <p:nvSpPr>
          <p:cNvPr id="327" name="up3">
            <a:extLst>
              <a:ext uri="{FF2B5EF4-FFF2-40B4-BE49-F238E27FC236}">
                <a16:creationId xmlns:a16="http://schemas.microsoft.com/office/drawing/2014/main" id="{270643B0-CFDE-7C7C-D80A-8CFF67900359}"/>
              </a:ext>
            </a:extLst>
          </p:cNvPr>
          <p:cNvSpPr txBox="1"/>
          <p:nvPr/>
        </p:nvSpPr>
        <p:spPr>
          <a:xfrm>
            <a:off x="7814968" y="2826512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328" name="up1">
            <a:extLst>
              <a:ext uri="{FF2B5EF4-FFF2-40B4-BE49-F238E27FC236}">
                <a16:creationId xmlns:a16="http://schemas.microsoft.com/office/drawing/2014/main" id="{7A788B0D-90D5-2AAE-AA72-2B5FE54D563C}"/>
              </a:ext>
            </a:extLst>
          </p:cNvPr>
          <p:cNvSpPr txBox="1"/>
          <p:nvPr/>
        </p:nvSpPr>
        <p:spPr>
          <a:xfrm>
            <a:off x="5036985" y="2816283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D7D31"/>
                </a:solidFill>
              </a:rPr>
              <a:t>1</a:t>
            </a:r>
          </a:p>
        </p:txBody>
      </p:sp>
      <p:cxnSp>
        <p:nvCxnSpPr>
          <p:cNvPr id="329" name="Straight Arrow Connector 23">
            <a:extLst>
              <a:ext uri="{FF2B5EF4-FFF2-40B4-BE49-F238E27FC236}">
                <a16:creationId xmlns:a16="http://schemas.microsoft.com/office/drawing/2014/main" id="{97F84893-813D-F443-D865-AAC8D8C541F9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05264" y="1617408"/>
            <a:ext cx="812308" cy="1434117"/>
          </a:xfrm>
          <a:prstGeom prst="bentConnector3">
            <a:avLst>
              <a:gd name="adj1" fmla="val -40024"/>
            </a:avLst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23">
            <a:extLst>
              <a:ext uri="{FF2B5EF4-FFF2-40B4-BE49-F238E27FC236}">
                <a16:creationId xmlns:a16="http://schemas.microsoft.com/office/drawing/2014/main" id="{FAEC4C4B-DF44-A500-9D91-45B7D1131C1C}"/>
              </a:ext>
            </a:extLst>
          </p:cNvPr>
          <p:cNvCxnSpPr>
            <a:cxnSpLocks/>
          </p:cNvCxnSpPr>
          <p:nvPr/>
        </p:nvCxnSpPr>
        <p:spPr>
          <a:xfrm rot="10800000">
            <a:off x="6660641" y="1860476"/>
            <a:ext cx="254367" cy="1188517"/>
          </a:xfrm>
          <a:prstGeom prst="bentConnector2">
            <a:avLst/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23">
            <a:extLst>
              <a:ext uri="{FF2B5EF4-FFF2-40B4-BE49-F238E27FC236}">
                <a16:creationId xmlns:a16="http://schemas.microsoft.com/office/drawing/2014/main" id="{BE9108C9-7E93-C872-C22E-34D436EDFF11}"/>
              </a:ext>
            </a:extLst>
          </p:cNvPr>
          <p:cNvCxnSpPr>
            <a:cxnSpLocks/>
          </p:cNvCxnSpPr>
          <p:nvPr/>
        </p:nvCxnSpPr>
        <p:spPr>
          <a:xfrm flipH="1" flipV="1">
            <a:off x="6903708" y="1617407"/>
            <a:ext cx="904865" cy="1431585"/>
          </a:xfrm>
          <a:prstGeom prst="bentConnector3">
            <a:avLst>
              <a:gd name="adj1" fmla="val -25263"/>
            </a:avLst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23">
            <a:extLst>
              <a:ext uri="{FF2B5EF4-FFF2-40B4-BE49-F238E27FC236}">
                <a16:creationId xmlns:a16="http://schemas.microsoft.com/office/drawing/2014/main" id="{5A58A18D-C14B-9ED7-42EB-1ECCF7872F08}"/>
              </a:ext>
            </a:extLst>
          </p:cNvPr>
          <p:cNvCxnSpPr>
            <a:cxnSpLocks/>
          </p:cNvCxnSpPr>
          <p:nvPr/>
        </p:nvCxnSpPr>
        <p:spPr>
          <a:xfrm flipV="1">
            <a:off x="6660641" y="885671"/>
            <a:ext cx="1585500" cy="488669"/>
          </a:xfrm>
          <a:prstGeom prst="bentConnector3">
            <a:avLst>
              <a:gd name="adj1" fmla="val 17"/>
            </a:avLst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23">
            <a:extLst>
              <a:ext uri="{FF2B5EF4-FFF2-40B4-BE49-F238E27FC236}">
                <a16:creationId xmlns:a16="http://schemas.microsoft.com/office/drawing/2014/main" id="{D04CFD7F-86C1-23FB-5B51-E6D8815946E3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05263" y="3051523"/>
            <a:ext cx="812309" cy="1349185"/>
          </a:xfrm>
          <a:prstGeom prst="bentConnector3">
            <a:avLst>
              <a:gd name="adj1" fmla="val -40024"/>
            </a:avLst>
          </a:prstGeom>
          <a:ln w="38100">
            <a:solidFill>
              <a:srgbClr val="1D8DB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23">
            <a:extLst>
              <a:ext uri="{FF2B5EF4-FFF2-40B4-BE49-F238E27FC236}">
                <a16:creationId xmlns:a16="http://schemas.microsoft.com/office/drawing/2014/main" id="{2EE6336B-E095-C672-74E4-0A3BB9D47ECE}"/>
              </a:ext>
            </a:extLst>
          </p:cNvPr>
          <p:cNvCxnSpPr>
            <a:cxnSpLocks/>
          </p:cNvCxnSpPr>
          <p:nvPr/>
        </p:nvCxnSpPr>
        <p:spPr>
          <a:xfrm flipH="1">
            <a:off x="6903709" y="3048992"/>
            <a:ext cx="904864" cy="1351717"/>
          </a:xfrm>
          <a:prstGeom prst="bentConnector3">
            <a:avLst>
              <a:gd name="adj1" fmla="val -25263"/>
            </a:avLst>
          </a:prstGeom>
          <a:ln w="38100">
            <a:solidFill>
              <a:srgbClr val="1D8DB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23">
            <a:extLst>
              <a:ext uri="{FF2B5EF4-FFF2-40B4-BE49-F238E27FC236}">
                <a16:creationId xmlns:a16="http://schemas.microsoft.com/office/drawing/2014/main" id="{039089A4-B79E-5D0A-EBD4-98AE0A75D162}"/>
              </a:ext>
            </a:extLst>
          </p:cNvPr>
          <p:cNvCxnSpPr>
            <a:cxnSpLocks/>
          </p:cNvCxnSpPr>
          <p:nvPr/>
        </p:nvCxnSpPr>
        <p:spPr>
          <a:xfrm>
            <a:off x="6660640" y="4643777"/>
            <a:ext cx="1468106" cy="381488"/>
          </a:xfrm>
          <a:prstGeom prst="bentConnector3">
            <a:avLst>
              <a:gd name="adj1" fmla="val 173"/>
            </a:avLst>
          </a:prstGeom>
          <a:ln w="38100">
            <a:solidFill>
              <a:srgbClr val="1D8DB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5D8CFDAB-E19C-70DB-60BD-690E0E8BAF21}"/>
              </a:ext>
            </a:extLst>
          </p:cNvPr>
          <p:cNvCxnSpPr>
            <a:cxnSpLocks/>
          </p:cNvCxnSpPr>
          <p:nvPr/>
        </p:nvCxnSpPr>
        <p:spPr>
          <a:xfrm>
            <a:off x="7614776" y="3051818"/>
            <a:ext cx="426767" cy="1579"/>
          </a:xfrm>
          <a:prstGeom prst="straightConnector1">
            <a:avLst/>
          </a:prstGeom>
          <a:ln w="38100">
            <a:solidFill>
              <a:srgbClr val="00407A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Flowchart: Summing Junction 336">
            <a:extLst>
              <a:ext uri="{FF2B5EF4-FFF2-40B4-BE49-F238E27FC236}">
                <a16:creationId xmlns:a16="http://schemas.microsoft.com/office/drawing/2014/main" id="{A90D153B-89B8-916D-FD35-F9866239F758}"/>
              </a:ext>
            </a:extLst>
          </p:cNvPr>
          <p:cNvSpPr/>
          <p:nvPr/>
        </p:nvSpPr>
        <p:spPr>
          <a:xfrm rot="18900000">
            <a:off x="6417573" y="4157641"/>
            <a:ext cx="486136" cy="486136"/>
          </a:xfrm>
          <a:prstGeom prst="flowChartSummingJunction">
            <a:avLst/>
          </a:prstGeom>
          <a:noFill/>
          <a:ln w="38100">
            <a:solidFill>
              <a:srgbClr val="00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8" name="Straight Arrow Connector 337">
            <a:extLst>
              <a:ext uri="{FF2B5EF4-FFF2-40B4-BE49-F238E27FC236}">
                <a16:creationId xmlns:a16="http://schemas.microsoft.com/office/drawing/2014/main" id="{12F40BB1-D955-2CD8-8FA1-1F3CA9DA0169}"/>
              </a:ext>
            </a:extLst>
          </p:cNvPr>
          <p:cNvCxnSpPr>
            <a:cxnSpLocks/>
          </p:cNvCxnSpPr>
          <p:nvPr/>
        </p:nvCxnSpPr>
        <p:spPr>
          <a:xfrm>
            <a:off x="4825550" y="3051524"/>
            <a:ext cx="927744" cy="0"/>
          </a:xfrm>
          <a:prstGeom prst="straightConnector1">
            <a:avLst/>
          </a:prstGeom>
          <a:ln w="38100">
            <a:solidFill>
              <a:srgbClr val="00407A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D612335C-B82A-E63D-A82E-A6DBB7185F71}"/>
              </a:ext>
            </a:extLst>
          </p:cNvPr>
          <p:cNvCxnSpPr>
            <a:cxnSpLocks/>
          </p:cNvCxnSpPr>
          <p:nvPr/>
        </p:nvCxnSpPr>
        <p:spPr>
          <a:xfrm>
            <a:off x="6273352" y="3051527"/>
            <a:ext cx="820216" cy="291"/>
          </a:xfrm>
          <a:prstGeom prst="straightConnector1">
            <a:avLst/>
          </a:prstGeom>
          <a:ln w="38100">
            <a:solidFill>
              <a:srgbClr val="00407A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0" name="Rectangle: Rounded Corners 339">
                <a:extLst>
                  <a:ext uri="{FF2B5EF4-FFF2-40B4-BE49-F238E27FC236}">
                    <a16:creationId xmlns:a16="http://schemas.microsoft.com/office/drawing/2014/main" id="{CD06E04A-7D50-8649-298C-6AF9CAB2E81C}"/>
                  </a:ext>
                </a:extLst>
              </p:cNvPr>
              <p:cNvSpPr/>
              <p:nvPr/>
            </p:nvSpPr>
            <p:spPr>
              <a:xfrm>
                <a:off x="5751942" y="2886644"/>
                <a:ext cx="521410" cy="329766"/>
              </a:xfrm>
              <a:prstGeom prst="roundRect">
                <a:avLst/>
              </a:prstGeom>
              <a:noFill/>
              <a:ln w="38100">
                <a:solidFill>
                  <a:srgbClr val="004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00407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solidFill>
                    <a:srgbClr val="00407A"/>
                  </a:solidFill>
                </a:endParaRPr>
              </a:p>
            </p:txBody>
          </p:sp>
        </mc:Choice>
        <mc:Fallback xmlns="">
          <p:sp>
            <p:nvSpPr>
              <p:cNvPr id="340" name="Rectangle: Rounded Corners 339">
                <a:extLst>
                  <a:ext uri="{FF2B5EF4-FFF2-40B4-BE49-F238E27FC236}">
                    <a16:creationId xmlns:a16="http://schemas.microsoft.com/office/drawing/2014/main" id="{CD06E04A-7D50-8649-298C-6AF9CAB2E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942" y="2886644"/>
                <a:ext cx="521410" cy="32976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407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Rectangle: Rounded Corners 340">
                <a:extLst>
                  <a:ext uri="{FF2B5EF4-FFF2-40B4-BE49-F238E27FC236}">
                    <a16:creationId xmlns:a16="http://schemas.microsoft.com/office/drawing/2014/main" id="{F50F79FE-649E-122B-5B57-54868B3C71E2}"/>
                  </a:ext>
                </a:extLst>
              </p:cNvPr>
              <p:cNvSpPr/>
              <p:nvPr/>
            </p:nvSpPr>
            <p:spPr>
              <a:xfrm>
                <a:off x="7110582" y="2884400"/>
                <a:ext cx="521208" cy="329184"/>
              </a:xfrm>
              <a:prstGeom prst="roundRect">
                <a:avLst/>
              </a:prstGeom>
              <a:noFill/>
              <a:ln w="38100">
                <a:solidFill>
                  <a:srgbClr val="004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00407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solidFill>
                    <a:srgbClr val="00407A"/>
                  </a:solidFill>
                </a:endParaRPr>
              </a:p>
            </p:txBody>
          </p:sp>
        </mc:Choice>
        <mc:Fallback xmlns="">
          <p:sp>
            <p:nvSpPr>
              <p:cNvPr id="341" name="Rectangle: Rounded Corners 340">
                <a:extLst>
                  <a:ext uri="{FF2B5EF4-FFF2-40B4-BE49-F238E27FC236}">
                    <a16:creationId xmlns:a16="http://schemas.microsoft.com/office/drawing/2014/main" id="{F50F79FE-649E-122B-5B57-54868B3C7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582" y="2884400"/>
                <a:ext cx="521208" cy="3291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407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2" name="Oval 341">
            <a:extLst>
              <a:ext uri="{FF2B5EF4-FFF2-40B4-BE49-F238E27FC236}">
                <a16:creationId xmlns:a16="http://schemas.microsoft.com/office/drawing/2014/main" id="{0A81A1A8-32CD-E93A-9004-7C31EB7CB3EC}"/>
              </a:ext>
            </a:extLst>
          </p:cNvPr>
          <p:cNvSpPr/>
          <p:nvPr/>
        </p:nvSpPr>
        <p:spPr>
          <a:xfrm>
            <a:off x="7798710" y="2808690"/>
            <a:ext cx="485666" cy="485666"/>
          </a:xfrm>
          <a:prstGeom prst="ellipse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0FD598F6-0537-25B2-96A8-4447D2CE0655}"/>
              </a:ext>
            </a:extLst>
          </p:cNvPr>
          <p:cNvSpPr/>
          <p:nvPr/>
        </p:nvSpPr>
        <p:spPr>
          <a:xfrm>
            <a:off x="5028907" y="2808690"/>
            <a:ext cx="485666" cy="485666"/>
          </a:xfrm>
          <a:prstGeom prst="ellipse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2CC6BC90-DA66-54B2-83AA-8191C4C161C1}"/>
              </a:ext>
            </a:extLst>
          </p:cNvPr>
          <p:cNvSpPr txBox="1"/>
          <p:nvPr/>
        </p:nvSpPr>
        <p:spPr>
          <a:xfrm>
            <a:off x="7814968" y="282651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0</a:t>
            </a:r>
          </a:p>
        </p:txBody>
      </p:sp>
      <p:sp>
        <p:nvSpPr>
          <p:cNvPr id="345" name="downout">
            <a:extLst>
              <a:ext uri="{FF2B5EF4-FFF2-40B4-BE49-F238E27FC236}">
                <a16:creationId xmlns:a16="http://schemas.microsoft.com/office/drawing/2014/main" id="{C6BC6CDC-FDD9-E093-8D3D-CD9C097000E8}"/>
              </a:ext>
            </a:extLst>
          </p:cNvPr>
          <p:cNvSpPr txBox="1"/>
          <p:nvPr/>
        </p:nvSpPr>
        <p:spPr>
          <a:xfrm>
            <a:off x="6432040" y="417157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346" name="upout">
            <a:extLst>
              <a:ext uri="{FF2B5EF4-FFF2-40B4-BE49-F238E27FC236}">
                <a16:creationId xmlns:a16="http://schemas.microsoft.com/office/drawing/2014/main" id="{3F9E8B3F-FA83-6968-85BE-D11AA44FAC54}"/>
              </a:ext>
            </a:extLst>
          </p:cNvPr>
          <p:cNvSpPr txBox="1"/>
          <p:nvPr/>
        </p:nvSpPr>
        <p:spPr>
          <a:xfrm>
            <a:off x="6432040" y="1374340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0</a:t>
            </a:r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74C0ECB5-3258-827B-B8D4-4514F643C055}"/>
              </a:ext>
            </a:extLst>
          </p:cNvPr>
          <p:cNvSpPr/>
          <p:nvPr/>
        </p:nvSpPr>
        <p:spPr>
          <a:xfrm>
            <a:off x="6411647" y="2808690"/>
            <a:ext cx="485666" cy="485666"/>
          </a:xfrm>
          <a:prstGeom prst="ellipse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3BFFD542-057D-46A5-1CF6-E7AFF94E1E0D}"/>
              </a:ext>
            </a:extLst>
          </p:cNvPr>
          <p:cNvSpPr txBox="1"/>
          <p:nvPr/>
        </p:nvSpPr>
        <p:spPr>
          <a:xfrm>
            <a:off x="6429494" y="2822154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350" name="Flowchart: Summing Junction 349">
            <a:extLst>
              <a:ext uri="{FF2B5EF4-FFF2-40B4-BE49-F238E27FC236}">
                <a16:creationId xmlns:a16="http://schemas.microsoft.com/office/drawing/2014/main" id="{3B339FBB-E93C-F5FD-1640-749F6BAB999E}"/>
              </a:ext>
            </a:extLst>
          </p:cNvPr>
          <p:cNvSpPr/>
          <p:nvPr/>
        </p:nvSpPr>
        <p:spPr>
          <a:xfrm rot="18900000">
            <a:off x="6417572" y="1374339"/>
            <a:ext cx="486136" cy="486136"/>
          </a:xfrm>
          <a:prstGeom prst="flowChartSummingJunction">
            <a:avLst/>
          </a:prstGeom>
          <a:noFill/>
          <a:ln w="38100">
            <a:solidFill>
              <a:srgbClr val="00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5F74AF6-6F74-6C10-F056-0B4493E18448}"/>
              </a:ext>
            </a:extLst>
          </p:cNvPr>
          <p:cNvSpPr txBox="1"/>
          <p:nvPr/>
        </p:nvSpPr>
        <p:spPr>
          <a:xfrm>
            <a:off x="3786382" y="3511829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D7D31"/>
                </a:solidFill>
              </a:rPr>
              <a:t>1</a:t>
            </a:r>
          </a:p>
        </p:txBody>
      </p:sp>
      <p:sp>
        <p:nvSpPr>
          <p:cNvPr id="35" name="downout">
            <a:extLst>
              <a:ext uri="{FF2B5EF4-FFF2-40B4-BE49-F238E27FC236}">
                <a16:creationId xmlns:a16="http://schemas.microsoft.com/office/drawing/2014/main" id="{8BA41744-265D-B9A5-812C-994A997A01DA}"/>
              </a:ext>
            </a:extLst>
          </p:cNvPr>
          <p:cNvSpPr txBox="1"/>
          <p:nvPr/>
        </p:nvSpPr>
        <p:spPr>
          <a:xfrm>
            <a:off x="2895723" y="5116397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36" name="upout">
            <a:extLst>
              <a:ext uri="{FF2B5EF4-FFF2-40B4-BE49-F238E27FC236}">
                <a16:creationId xmlns:a16="http://schemas.microsoft.com/office/drawing/2014/main" id="{EB54F6E8-4AC4-6230-C04B-A10AD0AEA7A7}"/>
              </a:ext>
            </a:extLst>
          </p:cNvPr>
          <p:cNvSpPr txBox="1"/>
          <p:nvPr/>
        </p:nvSpPr>
        <p:spPr>
          <a:xfrm>
            <a:off x="2895723" y="4285376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7FE803-A01C-52A8-211A-BCEE34FB6861}"/>
              </a:ext>
            </a:extLst>
          </p:cNvPr>
          <p:cNvSpPr txBox="1"/>
          <p:nvPr/>
        </p:nvSpPr>
        <p:spPr>
          <a:xfrm>
            <a:off x="2895723" y="3509848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AD47"/>
                </a:solidFill>
              </a:rPr>
              <a:t>0</a:t>
            </a:r>
          </a:p>
        </p:txBody>
      </p:sp>
      <p:sp>
        <p:nvSpPr>
          <p:cNvPr id="38" name="Rectangle 37">
            <a:hlinkClick r:id="rId5" action="ppaction://hlinksldjump"/>
            <a:extLst>
              <a:ext uri="{FF2B5EF4-FFF2-40B4-BE49-F238E27FC236}">
                <a16:creationId xmlns:a16="http://schemas.microsoft.com/office/drawing/2014/main" id="{44CF6C57-5225-F6D9-CCB4-93C67B2D6755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6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7 L 0.1368 -0.1013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-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48148E-6 L 1.94444E-6 -0.10602 C 1.94444E-6 -0.15324 -0.00452 -0.20995 0.02882 -0.20995 L 0.14948 -0.21065 " pathEditMode="relative" rAng="0" ptsTypes="AAAA">
                                      <p:cBhvr>
                                        <p:cTn id="11" dur="25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48" y="-1053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0.00087 -0.21181 " pathEditMode="relative" rAng="0" ptsTypes="AA">
                                      <p:cBhvr>
                                        <p:cTn id="15" dur="25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060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1.85185E-6 L -0.00018 -0.10555 C -0.00018 -0.15231 0.00451 -0.20856 -0.02917 -0.20856 L -0.15035 -0.20926 " pathEditMode="relative" rAng="0" ptsTypes="AAAA">
                                      <p:cBhvr>
                                        <p:cTn id="19" dur="2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-1046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69 L -0.00018 0.09861 C -0.00018 0.14259 0.00469 0.1956 -0.02917 0.1956 L -0.15104 0.1963 " pathEditMode="relative" rAng="0" ptsTypes="AAAA">
                                      <p:cBhvr>
                                        <p:cTn id="23" dur="25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5" y="983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.00046 L 1.11111E-6 0.09977 C 1.11111E-6 0.14375 -0.00504 0.19676 0.02917 0.19676 L 0.15226 0.19768 " pathEditMode="relative" rAng="0" ptsTypes="AAAA">
                                      <p:cBhvr>
                                        <p:cTn id="27" dur="25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-0.00024 L -0.00034 -0.05324 C -0.00034 -0.07662 -0.00642 -0.1044 0.03906 -0.1044 L 0.20434 -0.1044 " pathEditMode="relative" rAng="0" ptsTypes="AAAA">
                                      <p:cBhvr>
                                        <p:cTn id="42" dur="25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08" y="-520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046 L 0.00018 0.04583 C 0.00018 0.0662 -0.00607 0.09074 0.03941 0.09074 L 0.20417 0.0912 " pathEditMode="relative" rAng="0" ptsTypes="AAAA">
                                      <p:cBhvr>
                                        <p:cTn id="46" dur="25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74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434 -0.1044 L -0.28975 0.42546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05" y="2648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313 0.08171 L -0.28958 0.13703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35" y="2755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8 -0.10139 L -0.00122 -0.0007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10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0"/>
      <p:bldP spid="324" grpId="1"/>
      <p:bldP spid="324" grpId="2"/>
      <p:bldP spid="325" grpId="0" animBg="1"/>
      <p:bldP spid="325" grpId="1" animBg="1"/>
      <p:bldP spid="325" grpId="2" animBg="1"/>
      <p:bldP spid="326" grpId="0" animBg="1"/>
      <p:bldP spid="326" grpId="1" animBg="1"/>
      <p:bldP spid="326" grpId="2" animBg="1"/>
      <p:bldP spid="327" grpId="0" animBg="1"/>
      <p:bldP spid="327" grpId="1" animBg="1"/>
      <p:bldP spid="327" grpId="2" animBg="1"/>
      <p:bldP spid="328" grpId="0"/>
      <p:bldP spid="328" grpId="1"/>
      <p:bldP spid="328" grpId="2"/>
      <p:bldP spid="345" grpId="0" animBg="1"/>
      <p:bldP spid="345" grpId="1" animBg="1"/>
      <p:bldP spid="345" grpId="2"/>
      <p:bldP spid="346" grpId="0" animBg="1"/>
      <p:bldP spid="346" grpId="1" animBg="1"/>
      <p:bldP spid="346" grpId="2"/>
      <p:bldP spid="227" grpId="0"/>
      <p:bldP spid="227" grpId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>
            <a:extLst>
              <a:ext uri="{FF2B5EF4-FFF2-40B4-BE49-F238E27FC236}">
                <a16:creationId xmlns:a16="http://schemas.microsoft.com/office/drawing/2014/main" id="{CA2F024B-2CF3-8D8C-BD7F-8810F1B90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88" y="275287"/>
            <a:ext cx="3836027" cy="2621988"/>
          </a:xfrm>
          <a:prstGeom prst="rect">
            <a:avLst/>
          </a:prstGeom>
        </p:spPr>
      </p:pic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5DAADBA5-ED9B-E96C-23A4-D265139537CD}"/>
              </a:ext>
            </a:extLst>
          </p:cNvPr>
          <p:cNvSpPr/>
          <p:nvPr/>
        </p:nvSpPr>
        <p:spPr>
          <a:xfrm>
            <a:off x="3543207" y="1408704"/>
            <a:ext cx="744767" cy="267029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2BDE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ACB275-CF57-271E-5DB4-8552B7627AD1}"/>
              </a:ext>
            </a:extLst>
          </p:cNvPr>
          <p:cNvSpPr/>
          <p:nvPr/>
        </p:nvSpPr>
        <p:spPr>
          <a:xfrm>
            <a:off x="3543207" y="1977423"/>
            <a:ext cx="744767" cy="267029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2BDE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graphicFrame>
        <p:nvGraphicFramePr>
          <p:cNvPr id="228" name="Table 228">
            <a:extLst>
              <a:ext uri="{FF2B5EF4-FFF2-40B4-BE49-F238E27FC236}">
                <a16:creationId xmlns:a16="http://schemas.microsoft.com/office/drawing/2014/main" id="{8FB2B7B8-D0AD-3F03-5FDC-D1BB27CCA5AD}"/>
              </a:ext>
            </a:extLst>
          </p:cNvPr>
          <p:cNvGraphicFramePr>
            <a:graphicFrameLocks noGrp="1"/>
          </p:cNvGraphicFramePr>
          <p:nvPr/>
        </p:nvGraphicFramePr>
        <p:xfrm>
          <a:off x="322074" y="3332480"/>
          <a:ext cx="4172355" cy="2362992"/>
        </p:xfrm>
        <a:graphic>
          <a:graphicData uri="http://schemas.openxmlformats.org/drawingml/2006/table">
            <a:tbl>
              <a:tblPr firstRow="1" bandRow="1">
                <a:tableStyleId>{E2AA428B-B76E-46B7-B533-5706771E03B6}</a:tableStyleId>
              </a:tblPr>
              <a:tblGrid>
                <a:gridCol w="2299206">
                  <a:extLst>
                    <a:ext uri="{9D8B030D-6E8A-4147-A177-3AD203B41FA5}">
                      <a16:colId xmlns:a16="http://schemas.microsoft.com/office/drawing/2014/main" val="15613689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3188472001"/>
                    </a:ext>
                  </a:extLst>
                </a:gridCol>
                <a:gridCol w="928269">
                  <a:extLst>
                    <a:ext uri="{9D8B030D-6E8A-4147-A177-3AD203B41FA5}">
                      <a16:colId xmlns:a16="http://schemas.microsoft.com/office/drawing/2014/main" val="2380154481"/>
                    </a:ext>
                  </a:extLst>
                </a:gridCol>
              </a:tblGrid>
              <a:tr h="78766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Branches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536582"/>
                  </a:ext>
                </a:extLst>
              </a:tr>
              <a:tr h="78766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ABE7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kumimoji="0" lang="en-US" sz="20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1FABE7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st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ABE7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 predicted code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444457"/>
                  </a:ext>
                </a:extLst>
              </a:tr>
              <a:tr h="78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8DB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kumimoji="0" lang="en-US" sz="20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1D8DB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nd 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8DB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predicted code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9530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8AD8F6-D127-1CE3-BD2B-7EFE016361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192</a:t>
            </a:fld>
            <a:endParaRPr lang="nl-BE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5F74AF6-6F74-6C10-F056-0B4493E18448}"/>
              </a:ext>
            </a:extLst>
          </p:cNvPr>
          <p:cNvSpPr txBox="1"/>
          <p:nvPr/>
        </p:nvSpPr>
        <p:spPr>
          <a:xfrm>
            <a:off x="3786382" y="3511829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D7D31"/>
                </a:solidFill>
              </a:rPr>
              <a:t>1</a:t>
            </a:r>
          </a:p>
        </p:txBody>
      </p:sp>
      <p:sp>
        <p:nvSpPr>
          <p:cNvPr id="35" name="downout">
            <a:extLst>
              <a:ext uri="{FF2B5EF4-FFF2-40B4-BE49-F238E27FC236}">
                <a16:creationId xmlns:a16="http://schemas.microsoft.com/office/drawing/2014/main" id="{8BA41744-265D-B9A5-812C-994A997A01DA}"/>
              </a:ext>
            </a:extLst>
          </p:cNvPr>
          <p:cNvSpPr txBox="1"/>
          <p:nvPr/>
        </p:nvSpPr>
        <p:spPr>
          <a:xfrm>
            <a:off x="2895723" y="5116397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36" name="upout">
            <a:extLst>
              <a:ext uri="{FF2B5EF4-FFF2-40B4-BE49-F238E27FC236}">
                <a16:creationId xmlns:a16="http://schemas.microsoft.com/office/drawing/2014/main" id="{EB54F6E8-4AC4-6230-C04B-A10AD0AEA7A7}"/>
              </a:ext>
            </a:extLst>
          </p:cNvPr>
          <p:cNvSpPr txBox="1"/>
          <p:nvPr/>
        </p:nvSpPr>
        <p:spPr>
          <a:xfrm>
            <a:off x="2895723" y="4285376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7FE803-A01C-52A8-211A-BCEE34FB6861}"/>
              </a:ext>
            </a:extLst>
          </p:cNvPr>
          <p:cNvSpPr txBox="1"/>
          <p:nvPr/>
        </p:nvSpPr>
        <p:spPr>
          <a:xfrm>
            <a:off x="2895723" y="3509848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AD47"/>
                </a:solidFill>
              </a:rPr>
              <a:t>0</a:t>
            </a:r>
          </a:p>
        </p:txBody>
      </p:sp>
      <p:sp>
        <p:nvSpPr>
          <p:cNvPr id="38" name="upout">
            <a:extLst>
              <a:ext uri="{FF2B5EF4-FFF2-40B4-BE49-F238E27FC236}">
                <a16:creationId xmlns:a16="http://schemas.microsoft.com/office/drawing/2014/main" id="{0DF70A62-33E3-D735-1FE7-5AB682D3E9A2}"/>
              </a:ext>
            </a:extLst>
          </p:cNvPr>
          <p:cNvSpPr txBox="1"/>
          <p:nvPr/>
        </p:nvSpPr>
        <p:spPr>
          <a:xfrm>
            <a:off x="3786382" y="4285376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0</a:t>
            </a:r>
          </a:p>
        </p:txBody>
      </p:sp>
      <p:sp>
        <p:nvSpPr>
          <p:cNvPr id="39" name="downout">
            <a:extLst>
              <a:ext uri="{FF2B5EF4-FFF2-40B4-BE49-F238E27FC236}">
                <a16:creationId xmlns:a16="http://schemas.microsoft.com/office/drawing/2014/main" id="{4112E92E-2BA6-08C0-1BD8-0D23A04568B5}"/>
              </a:ext>
            </a:extLst>
          </p:cNvPr>
          <p:cNvSpPr txBox="1"/>
          <p:nvPr/>
        </p:nvSpPr>
        <p:spPr>
          <a:xfrm>
            <a:off x="3786382" y="5116397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3" name="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8CE8C9E3-B3D6-4344-24E8-7A3D8F8D6163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85087"/>
      </p:ext>
    </p:extLst>
  </p:cSld>
  <p:clrMapOvr>
    <a:masterClrMapping/>
  </p:clrMapOvr>
  <p:transition advTm="0">
    <p:fad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>
            <a:extLst>
              <a:ext uri="{FF2B5EF4-FFF2-40B4-BE49-F238E27FC236}">
                <a16:creationId xmlns:a16="http://schemas.microsoft.com/office/drawing/2014/main" id="{CA2F024B-2CF3-8D8C-BD7F-8810F1B90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88" y="275287"/>
            <a:ext cx="3836027" cy="2621988"/>
          </a:xfrm>
          <a:prstGeom prst="rect">
            <a:avLst/>
          </a:prstGeom>
        </p:spPr>
      </p:pic>
      <p:graphicFrame>
        <p:nvGraphicFramePr>
          <p:cNvPr id="228" name="Table 228">
            <a:extLst>
              <a:ext uri="{FF2B5EF4-FFF2-40B4-BE49-F238E27FC236}">
                <a16:creationId xmlns:a16="http://schemas.microsoft.com/office/drawing/2014/main" id="{8FB2B7B8-D0AD-3F03-5FDC-D1BB27CCA5AD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534283"/>
          <a:ext cx="4172355" cy="2362992"/>
        </p:xfrm>
        <a:graphic>
          <a:graphicData uri="http://schemas.openxmlformats.org/drawingml/2006/table">
            <a:tbl>
              <a:tblPr firstRow="1" bandRow="1">
                <a:tableStyleId>{E2AA428B-B76E-46B7-B533-5706771E03B6}</a:tableStyleId>
              </a:tblPr>
              <a:tblGrid>
                <a:gridCol w="2299206">
                  <a:extLst>
                    <a:ext uri="{9D8B030D-6E8A-4147-A177-3AD203B41FA5}">
                      <a16:colId xmlns:a16="http://schemas.microsoft.com/office/drawing/2014/main" val="15613689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3188472001"/>
                    </a:ext>
                  </a:extLst>
                </a:gridCol>
                <a:gridCol w="928269">
                  <a:extLst>
                    <a:ext uri="{9D8B030D-6E8A-4147-A177-3AD203B41FA5}">
                      <a16:colId xmlns:a16="http://schemas.microsoft.com/office/drawing/2014/main" val="2380154481"/>
                    </a:ext>
                  </a:extLst>
                </a:gridCol>
              </a:tblGrid>
              <a:tr h="78766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Branches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536582"/>
                  </a:ext>
                </a:extLst>
              </a:tr>
              <a:tr h="78766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ABE7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kumimoji="0" lang="en-US" sz="20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1FABE7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st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ABE7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 predicted code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444457"/>
                  </a:ext>
                </a:extLst>
              </a:tr>
              <a:tr h="78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8DB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kumimoji="0" lang="en-US" sz="20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1D8DB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nd 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8DB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predicted code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9530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8AD8F6-D127-1CE3-BD2B-7EFE016361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193</a:t>
            </a:fld>
            <a:endParaRPr lang="nl-BE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5F74AF6-6F74-6C10-F056-0B4493E18448}"/>
              </a:ext>
            </a:extLst>
          </p:cNvPr>
          <p:cNvSpPr txBox="1"/>
          <p:nvPr/>
        </p:nvSpPr>
        <p:spPr>
          <a:xfrm>
            <a:off x="8036308" y="71363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D7D31"/>
                </a:solidFill>
              </a:rPr>
              <a:t>1</a:t>
            </a:r>
          </a:p>
        </p:txBody>
      </p:sp>
      <p:sp>
        <p:nvSpPr>
          <p:cNvPr id="35" name="downout">
            <a:extLst>
              <a:ext uri="{FF2B5EF4-FFF2-40B4-BE49-F238E27FC236}">
                <a16:creationId xmlns:a16="http://schemas.microsoft.com/office/drawing/2014/main" id="{8BA41744-265D-B9A5-812C-994A997A01DA}"/>
              </a:ext>
            </a:extLst>
          </p:cNvPr>
          <p:cNvSpPr txBox="1"/>
          <p:nvPr/>
        </p:nvSpPr>
        <p:spPr>
          <a:xfrm>
            <a:off x="7145649" y="2318200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36" name="upout">
            <a:extLst>
              <a:ext uri="{FF2B5EF4-FFF2-40B4-BE49-F238E27FC236}">
                <a16:creationId xmlns:a16="http://schemas.microsoft.com/office/drawing/2014/main" id="{EB54F6E8-4AC4-6230-C04B-A10AD0AEA7A7}"/>
              </a:ext>
            </a:extLst>
          </p:cNvPr>
          <p:cNvSpPr txBox="1"/>
          <p:nvPr/>
        </p:nvSpPr>
        <p:spPr>
          <a:xfrm>
            <a:off x="7145649" y="1487179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7FE803-A01C-52A8-211A-BCEE34FB6861}"/>
              </a:ext>
            </a:extLst>
          </p:cNvPr>
          <p:cNvSpPr txBox="1"/>
          <p:nvPr/>
        </p:nvSpPr>
        <p:spPr>
          <a:xfrm>
            <a:off x="7145649" y="711651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AD47"/>
                </a:solidFill>
              </a:rPr>
              <a:t>0</a:t>
            </a:r>
          </a:p>
        </p:txBody>
      </p:sp>
      <p:sp>
        <p:nvSpPr>
          <p:cNvPr id="38" name="upout">
            <a:extLst>
              <a:ext uri="{FF2B5EF4-FFF2-40B4-BE49-F238E27FC236}">
                <a16:creationId xmlns:a16="http://schemas.microsoft.com/office/drawing/2014/main" id="{0DF70A62-33E3-D735-1FE7-5AB682D3E9A2}"/>
              </a:ext>
            </a:extLst>
          </p:cNvPr>
          <p:cNvSpPr txBox="1"/>
          <p:nvPr/>
        </p:nvSpPr>
        <p:spPr>
          <a:xfrm>
            <a:off x="8036308" y="1487179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0</a:t>
            </a:r>
          </a:p>
        </p:txBody>
      </p:sp>
      <p:sp>
        <p:nvSpPr>
          <p:cNvPr id="39" name="downout">
            <a:extLst>
              <a:ext uri="{FF2B5EF4-FFF2-40B4-BE49-F238E27FC236}">
                <a16:creationId xmlns:a16="http://schemas.microsoft.com/office/drawing/2014/main" id="{4112E92E-2BA6-08C0-1BD8-0D23A04568B5}"/>
              </a:ext>
            </a:extLst>
          </p:cNvPr>
          <p:cNvSpPr txBox="1"/>
          <p:nvPr/>
        </p:nvSpPr>
        <p:spPr>
          <a:xfrm>
            <a:off x="8036308" y="2318200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91291AA2-AA32-C722-A881-2BED6FB01242}"/>
                  </a:ext>
                </a:extLst>
              </p:cNvPr>
              <p:cNvSpPr/>
              <p:nvPr/>
            </p:nvSpPr>
            <p:spPr>
              <a:xfrm>
                <a:off x="3059758" y="3213622"/>
                <a:ext cx="5684597" cy="2494722"/>
              </a:xfrm>
              <a:prstGeom prst="roundRect">
                <a:avLst>
                  <a:gd name="adj" fmla="val 11308"/>
                </a:avLst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SanL-Regu"/>
                    <a:cs typeface="Arial"/>
                    <a:sym typeface="Arial"/>
                  </a:rPr>
                  <a:t>Hard Decision - Hamming distance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imbusSanL-Regu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4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SanL-Regu"/>
                    <a:cs typeface="Arial"/>
                    <a:sym typeface="Arial"/>
                  </a:rPr>
                  <a:t>Branch 0: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|</m:t>
                      </m:r>
                      <m:r>
                        <a:rPr kumimoji="0" lang="en-US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1</m:t>
                      </m:r>
                      <m:r>
                        <a:rPr kumimoji="0" lang="en-US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−</m:t>
                      </m:r>
                      <m:r>
                        <a:rPr kumimoji="0" lang="en-US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2BDE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1</m:t>
                      </m:r>
                      <m:r>
                        <a:rPr kumimoji="0" lang="en-US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|+|</m:t>
                      </m:r>
                      <m:r>
                        <a:rPr kumimoji="0" lang="en-US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0</m:t>
                      </m:r>
                      <m:r>
                        <a:rPr kumimoji="0" lang="en-US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−</m:t>
                      </m:r>
                      <m:r>
                        <a:rPr kumimoji="0" lang="en-US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1D8DB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0</m:t>
                      </m:r>
                      <m:r>
                        <a:rPr kumimoji="0" lang="en-US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| = 0</m:t>
                      </m:r>
                    </m:oMath>
                  </m:oMathPara>
                </a14:m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SanL-Regu"/>
                    <a:cs typeface="Arial"/>
                    <a:sym typeface="Arial"/>
                  </a:rPr>
                  <a:t>Branch 1: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0" lang="en-US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  <m:r>
                            <a:rPr kumimoji="0" lang="en-US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−</m:t>
                          </m:r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2BDE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0</m:t>
                          </m:r>
                        </m:e>
                      </m:d>
                      <m:r>
                        <a:rPr kumimoji="0" lang="en-US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+ </m:t>
                      </m:r>
                      <m:d>
                        <m:dPr>
                          <m:begChr m:val="|"/>
                          <m:endChr m:val="|"/>
                          <m:ctrlPr>
                            <a:rPr kumimoji="0" lang="en-US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0</m:t>
                          </m:r>
                          <m:r>
                            <a:rPr kumimoji="0" lang="en-US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−</m:t>
                          </m:r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D8DB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e>
                      </m:d>
                      <m:r>
                        <a:rPr kumimoji="0" lang="en-US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=1</m:t>
                      </m:r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imbusSanL-Regu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91291AA2-AA32-C722-A881-2BED6FB01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758" y="3213622"/>
                <a:ext cx="5684597" cy="2494722"/>
              </a:xfrm>
              <a:prstGeom prst="roundRect">
                <a:avLst>
                  <a:gd name="adj" fmla="val 11308"/>
                </a:avLst>
              </a:prstGeom>
              <a:blipFill>
                <a:blip r:embed="rId3"/>
                <a:stretch>
                  <a:fillRect l="-2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A1B899-8AC2-3DF3-F2A4-55C6AA0DA497}"/>
              </a:ext>
            </a:extLst>
          </p:cNvPr>
          <p:cNvSpPr/>
          <p:nvPr/>
        </p:nvSpPr>
        <p:spPr>
          <a:xfrm>
            <a:off x="3543207" y="1408704"/>
            <a:ext cx="744767" cy="267029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2BDE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9F9C64F-0CCA-FC16-2B8E-2C9AA13466E4}"/>
              </a:ext>
            </a:extLst>
          </p:cNvPr>
          <p:cNvSpPr/>
          <p:nvPr/>
        </p:nvSpPr>
        <p:spPr>
          <a:xfrm>
            <a:off x="3543207" y="1977423"/>
            <a:ext cx="744767" cy="267029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2BDE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94DB66-874F-26FD-1922-505B0E9BA5B7}"/>
              </a:ext>
            </a:extLst>
          </p:cNvPr>
          <p:cNvSpPr/>
          <p:nvPr/>
        </p:nvSpPr>
        <p:spPr>
          <a:xfrm>
            <a:off x="575999" y="3213622"/>
            <a:ext cx="1928661" cy="2494722"/>
          </a:xfrm>
          <a:prstGeom prst="roundRect">
            <a:avLst>
              <a:gd name="adj" fmla="val 11308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2400" dirty="0">
                <a:solidFill>
                  <a:srgbClr val="000000"/>
                </a:solidFill>
                <a:latin typeface="NimbusSanL-Regu"/>
                <a:cs typeface="Arial"/>
              </a:rPr>
              <a:t>Assumption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imbusSanL-Regu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2400" dirty="0">
              <a:solidFill>
                <a:srgbClr val="000000"/>
              </a:solidFill>
              <a:latin typeface="NimbusSanL-Regu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SanL-Regu"/>
                <a:cs typeface="Arial"/>
                <a:sym typeface="Arial"/>
              </a:rPr>
              <a:t>Input: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 dirty="0">
                <a:solidFill>
                  <a:srgbClr val="FF0000"/>
                </a:solidFill>
                <a:latin typeface="NimbusSanL-Regu"/>
                <a:cs typeface="Arial"/>
              </a:rPr>
              <a:t>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 dirty="0">
                <a:solidFill>
                  <a:srgbClr val="FF0000"/>
                </a:solidFill>
                <a:latin typeface="NimbusSanL-Regu"/>
                <a:cs typeface="Arial"/>
              </a:rPr>
              <a:t>0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NimbusSanL-Regu"/>
              <a:cs typeface="Arial"/>
              <a:sym typeface="Arial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B204DAB-1809-FFF1-FBF8-E6DCDD9D45A6}"/>
              </a:ext>
            </a:extLst>
          </p:cNvPr>
          <p:cNvSpPr/>
          <p:nvPr/>
        </p:nvSpPr>
        <p:spPr>
          <a:xfrm>
            <a:off x="3194613" y="4030692"/>
            <a:ext cx="5476947" cy="830868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780BAC55-1360-F9CD-002A-5767B91216BC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95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 animBg="1"/>
      <p:bldP spid="21" grpId="0" animBg="1"/>
      <p:bldP spid="23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>
            <a:extLst>
              <a:ext uri="{FF2B5EF4-FFF2-40B4-BE49-F238E27FC236}">
                <a16:creationId xmlns:a16="http://schemas.microsoft.com/office/drawing/2014/main" id="{CA2F024B-2CF3-8D8C-BD7F-8810F1B90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88" y="275287"/>
            <a:ext cx="3836027" cy="2621988"/>
          </a:xfrm>
          <a:prstGeom prst="rect">
            <a:avLst/>
          </a:prstGeom>
        </p:spPr>
      </p:pic>
      <p:graphicFrame>
        <p:nvGraphicFramePr>
          <p:cNvPr id="228" name="Table 228">
            <a:extLst>
              <a:ext uri="{FF2B5EF4-FFF2-40B4-BE49-F238E27FC236}">
                <a16:creationId xmlns:a16="http://schemas.microsoft.com/office/drawing/2014/main" id="{8FB2B7B8-D0AD-3F03-5FDC-D1BB27CCA5AD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534283"/>
          <a:ext cx="4172355" cy="2362992"/>
        </p:xfrm>
        <a:graphic>
          <a:graphicData uri="http://schemas.openxmlformats.org/drawingml/2006/table">
            <a:tbl>
              <a:tblPr firstRow="1" bandRow="1">
                <a:tableStyleId>{E2AA428B-B76E-46B7-B533-5706771E03B6}</a:tableStyleId>
              </a:tblPr>
              <a:tblGrid>
                <a:gridCol w="2299206">
                  <a:extLst>
                    <a:ext uri="{9D8B030D-6E8A-4147-A177-3AD203B41FA5}">
                      <a16:colId xmlns:a16="http://schemas.microsoft.com/office/drawing/2014/main" val="15613689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3188472001"/>
                    </a:ext>
                  </a:extLst>
                </a:gridCol>
                <a:gridCol w="928269">
                  <a:extLst>
                    <a:ext uri="{9D8B030D-6E8A-4147-A177-3AD203B41FA5}">
                      <a16:colId xmlns:a16="http://schemas.microsoft.com/office/drawing/2014/main" val="2380154481"/>
                    </a:ext>
                  </a:extLst>
                </a:gridCol>
              </a:tblGrid>
              <a:tr h="78766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Branches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536582"/>
                  </a:ext>
                </a:extLst>
              </a:tr>
              <a:tr h="78766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ABE7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kumimoji="0" lang="en-US" sz="20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1FABE7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st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ABE7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 predicted code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444457"/>
                  </a:ext>
                </a:extLst>
              </a:tr>
              <a:tr h="78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8DB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kumimoji="0" lang="en-US" sz="20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1D8DB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nd 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8DB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predicted code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9530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8AD8F6-D127-1CE3-BD2B-7EFE016361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194</a:t>
            </a:fld>
            <a:endParaRPr lang="nl-BE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5F74AF6-6F74-6C10-F056-0B4493E18448}"/>
              </a:ext>
            </a:extLst>
          </p:cNvPr>
          <p:cNvSpPr txBox="1"/>
          <p:nvPr/>
        </p:nvSpPr>
        <p:spPr>
          <a:xfrm>
            <a:off x="8036308" y="71363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D7D31"/>
                </a:solidFill>
              </a:rPr>
              <a:t>1</a:t>
            </a:r>
          </a:p>
        </p:txBody>
      </p:sp>
      <p:sp>
        <p:nvSpPr>
          <p:cNvPr id="35" name="downout">
            <a:extLst>
              <a:ext uri="{FF2B5EF4-FFF2-40B4-BE49-F238E27FC236}">
                <a16:creationId xmlns:a16="http://schemas.microsoft.com/office/drawing/2014/main" id="{8BA41744-265D-B9A5-812C-994A997A01DA}"/>
              </a:ext>
            </a:extLst>
          </p:cNvPr>
          <p:cNvSpPr txBox="1"/>
          <p:nvPr/>
        </p:nvSpPr>
        <p:spPr>
          <a:xfrm>
            <a:off x="7145649" y="2318200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36" name="upout">
            <a:extLst>
              <a:ext uri="{FF2B5EF4-FFF2-40B4-BE49-F238E27FC236}">
                <a16:creationId xmlns:a16="http://schemas.microsoft.com/office/drawing/2014/main" id="{EB54F6E8-4AC4-6230-C04B-A10AD0AEA7A7}"/>
              </a:ext>
            </a:extLst>
          </p:cNvPr>
          <p:cNvSpPr txBox="1"/>
          <p:nvPr/>
        </p:nvSpPr>
        <p:spPr>
          <a:xfrm>
            <a:off x="7145649" y="1487179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7FE803-A01C-52A8-211A-BCEE34FB6861}"/>
              </a:ext>
            </a:extLst>
          </p:cNvPr>
          <p:cNvSpPr txBox="1"/>
          <p:nvPr/>
        </p:nvSpPr>
        <p:spPr>
          <a:xfrm>
            <a:off x="7145649" y="711651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AD47"/>
                </a:solidFill>
              </a:rPr>
              <a:t>0</a:t>
            </a:r>
          </a:p>
        </p:txBody>
      </p:sp>
      <p:sp>
        <p:nvSpPr>
          <p:cNvPr id="38" name="upout">
            <a:extLst>
              <a:ext uri="{FF2B5EF4-FFF2-40B4-BE49-F238E27FC236}">
                <a16:creationId xmlns:a16="http://schemas.microsoft.com/office/drawing/2014/main" id="{0DF70A62-33E3-D735-1FE7-5AB682D3E9A2}"/>
              </a:ext>
            </a:extLst>
          </p:cNvPr>
          <p:cNvSpPr txBox="1"/>
          <p:nvPr/>
        </p:nvSpPr>
        <p:spPr>
          <a:xfrm>
            <a:off x="8036308" y="1487179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0</a:t>
            </a:r>
          </a:p>
        </p:txBody>
      </p:sp>
      <p:sp>
        <p:nvSpPr>
          <p:cNvPr id="39" name="downout">
            <a:extLst>
              <a:ext uri="{FF2B5EF4-FFF2-40B4-BE49-F238E27FC236}">
                <a16:creationId xmlns:a16="http://schemas.microsoft.com/office/drawing/2014/main" id="{4112E92E-2BA6-08C0-1BD8-0D23A04568B5}"/>
              </a:ext>
            </a:extLst>
          </p:cNvPr>
          <p:cNvSpPr txBox="1"/>
          <p:nvPr/>
        </p:nvSpPr>
        <p:spPr>
          <a:xfrm>
            <a:off x="8036308" y="2318200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91291AA2-AA32-C722-A881-2BED6FB01242}"/>
                  </a:ext>
                </a:extLst>
              </p:cNvPr>
              <p:cNvSpPr/>
              <p:nvPr/>
            </p:nvSpPr>
            <p:spPr>
              <a:xfrm>
                <a:off x="3543207" y="3213622"/>
                <a:ext cx="5201148" cy="2809492"/>
              </a:xfrm>
              <a:prstGeom prst="roundRect">
                <a:avLst>
                  <a:gd name="adj" fmla="val 11308"/>
                </a:avLst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SanL-Regu"/>
                    <a:cs typeface="Arial"/>
                    <a:sym typeface="Arial"/>
                  </a:rPr>
                  <a:t>Soft Decision </a:t>
                </a:r>
                <a:r>
                  <a:rPr lang="en-US" sz="2400" dirty="0">
                    <a:solidFill>
                      <a:srgbClr val="000000"/>
                    </a:solidFill>
                    <a:latin typeface="NimbusSanL-Regu"/>
                    <a:cs typeface="Arial"/>
                  </a:rPr>
                  <a:t>-  Euclidean 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SanL-Regu"/>
                    <a:cs typeface="Arial"/>
                    <a:sym typeface="Arial"/>
                  </a:rPr>
                  <a:t>distance</a:t>
                </a:r>
              </a:p>
              <a:p>
                <a:pPr lvl="0" algn="ctr"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imbusSanL-Regu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SanL-Regu"/>
                    <a:cs typeface="Arial"/>
                    <a:sym typeface="Arial"/>
                  </a:rPr>
                  <a:t>Branch 0:</a:t>
                </a:r>
              </a:p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1</m:t>
                                  </m:r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−</m:t>
                                  </m:r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2BDEC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smtClean="0">
                                      <a:solidFill>
                                        <a:srgbClr val="52BDE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smtClean="0">
                                      <a:solidFill>
                                        <a:srgbClr val="52BDE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kumimoji="0" lang="en-US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1D8DB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smtClean="0">
                                      <a:solidFill>
                                        <a:srgbClr val="1D8DB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smtClean="0">
                                      <a:solidFill>
                                        <a:srgbClr val="1D8DB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kumimoji="0" lang="en-US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r>
                        <a:rPr kumimoji="0" lang="en-US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2.00</m:t>
                      </m:r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imbusSanL-Regu"/>
                  <a:sym typeface="Arial"/>
                </a:endParaRPr>
              </a:p>
              <a:p>
                <a:pPr lvl="0"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SanL-Regu"/>
                    <a:cs typeface="Arial"/>
                    <a:sym typeface="Arial"/>
                  </a:rPr>
                  <a:t>Branch 1:</a:t>
                </a:r>
                <a:endPara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imbusSanL-Regu"/>
                  <a:cs typeface="Arial"/>
                  <a:sym typeface="Arial"/>
                </a:endParaRPr>
              </a:p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52BDEC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smtClean="0">
                                      <a:solidFill>
                                        <a:srgbClr val="52BDE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smtClean="0">
                                      <a:solidFill>
                                        <a:srgbClr val="52BDE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1D8DB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smtClean="0">
                                      <a:solidFill>
                                        <a:srgbClr val="1D8DB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smtClean="0">
                                      <a:solidFill>
                                        <a:srgbClr val="1D8DB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=2.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83</m:t>
                      </m:r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NimbusSanL-Regu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91291AA2-AA32-C722-A881-2BED6FB01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207" y="3213622"/>
                <a:ext cx="5201148" cy="2809492"/>
              </a:xfrm>
              <a:prstGeom prst="roundRect">
                <a:avLst>
                  <a:gd name="adj" fmla="val 11308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A1B899-8AC2-3DF3-F2A4-55C6AA0DA497}"/>
              </a:ext>
            </a:extLst>
          </p:cNvPr>
          <p:cNvSpPr/>
          <p:nvPr/>
        </p:nvSpPr>
        <p:spPr>
          <a:xfrm>
            <a:off x="3543207" y="1408704"/>
            <a:ext cx="744767" cy="267029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2BDE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9F9C64F-0CCA-FC16-2B8E-2C9AA13466E4}"/>
              </a:ext>
            </a:extLst>
          </p:cNvPr>
          <p:cNvSpPr/>
          <p:nvPr/>
        </p:nvSpPr>
        <p:spPr>
          <a:xfrm>
            <a:off x="3543207" y="1977423"/>
            <a:ext cx="744767" cy="267029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2BDE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94DB66-874F-26FD-1922-505B0E9BA5B7}"/>
              </a:ext>
            </a:extLst>
          </p:cNvPr>
          <p:cNvSpPr/>
          <p:nvPr/>
        </p:nvSpPr>
        <p:spPr>
          <a:xfrm>
            <a:off x="575999" y="3213621"/>
            <a:ext cx="2485253" cy="2809491"/>
          </a:xfrm>
          <a:prstGeom prst="roundRect">
            <a:avLst>
              <a:gd name="adj" fmla="val 11308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2400" dirty="0">
                <a:solidFill>
                  <a:srgbClr val="000000"/>
                </a:solidFill>
                <a:latin typeface="NimbusSanL-Regu"/>
                <a:cs typeface="Arial"/>
              </a:rPr>
              <a:t>Assumption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imbusSanL-Regu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2400" dirty="0">
              <a:solidFill>
                <a:srgbClr val="000000"/>
              </a:solidFill>
              <a:latin typeface="NimbusSanL-Regu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SanL-Regu"/>
                <a:cs typeface="Arial"/>
                <a:sym typeface="Arial"/>
              </a:rPr>
              <a:t>Input:</a:t>
            </a:r>
          </a:p>
          <a:p>
            <a:pPr lvl="0" algn="ctr">
              <a:defRPr/>
            </a:pPr>
            <a:r>
              <a:rPr lang="en-US" sz="2400" dirty="0">
                <a:solidFill>
                  <a:srgbClr val="FF0000"/>
                </a:solidFill>
                <a:latin typeface="NimbusSanL-Regu"/>
                <a:cs typeface="Arial"/>
              </a:rPr>
              <a:t>110</a:t>
            </a:r>
          </a:p>
          <a:p>
            <a:pPr lvl="0" algn="ctr">
              <a:defRPr/>
            </a:pPr>
            <a:r>
              <a:rPr lang="en-US" sz="1800" dirty="0">
                <a:solidFill>
                  <a:srgbClr val="FF0000"/>
                </a:solidFill>
                <a:latin typeface="NimbusSanL-Regu"/>
                <a:cs typeface="Arial"/>
              </a:rPr>
              <a:t>(relatively strong 1)</a:t>
            </a:r>
          </a:p>
          <a:p>
            <a:pPr lvl="0" algn="ctr">
              <a:defRPr/>
            </a:pPr>
            <a:r>
              <a:rPr lang="en-US" sz="2400" dirty="0">
                <a:solidFill>
                  <a:srgbClr val="FF0000"/>
                </a:solidFill>
                <a:latin typeface="NimbusSanL-Regu"/>
                <a:cs typeface="Arial"/>
              </a:rPr>
              <a:t>001</a:t>
            </a:r>
          </a:p>
          <a:p>
            <a:pPr lvl="0" algn="ctr">
              <a:defRPr/>
            </a:pPr>
            <a:r>
              <a:rPr lang="en-US" sz="1800" dirty="0">
                <a:solidFill>
                  <a:srgbClr val="FF0000"/>
                </a:solidFill>
                <a:latin typeface="NimbusSanL-Regu"/>
                <a:cs typeface="Arial"/>
              </a:rPr>
              <a:t>(relatively weak 0)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NimbusSanL-Regu"/>
              <a:cs typeface="Arial"/>
              <a:sym typeface="Arial"/>
            </a:endParaRPr>
          </a:p>
        </p:txBody>
      </p:sp>
      <p:sp>
        <p:nvSpPr>
          <p:cNvPr id="18" name="upout">
            <a:extLst>
              <a:ext uri="{FF2B5EF4-FFF2-40B4-BE49-F238E27FC236}">
                <a16:creationId xmlns:a16="http://schemas.microsoft.com/office/drawing/2014/main" id="{8ED89326-7227-BE05-7C1B-9610071564D0}"/>
              </a:ext>
            </a:extLst>
          </p:cNvPr>
          <p:cNvSpPr txBox="1"/>
          <p:nvPr/>
        </p:nvSpPr>
        <p:spPr>
          <a:xfrm>
            <a:off x="6945049" y="1482714"/>
            <a:ext cx="85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111</a:t>
            </a:r>
          </a:p>
        </p:txBody>
      </p:sp>
      <p:sp>
        <p:nvSpPr>
          <p:cNvPr id="22" name="upout">
            <a:extLst>
              <a:ext uri="{FF2B5EF4-FFF2-40B4-BE49-F238E27FC236}">
                <a16:creationId xmlns:a16="http://schemas.microsoft.com/office/drawing/2014/main" id="{B6A7BBEE-A864-BACF-2871-D59628D74C20}"/>
              </a:ext>
            </a:extLst>
          </p:cNvPr>
          <p:cNvSpPr txBox="1"/>
          <p:nvPr/>
        </p:nvSpPr>
        <p:spPr>
          <a:xfrm>
            <a:off x="7835708" y="1482714"/>
            <a:ext cx="85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011</a:t>
            </a:r>
          </a:p>
        </p:txBody>
      </p:sp>
      <p:sp>
        <p:nvSpPr>
          <p:cNvPr id="25" name="upout">
            <a:extLst>
              <a:ext uri="{FF2B5EF4-FFF2-40B4-BE49-F238E27FC236}">
                <a16:creationId xmlns:a16="http://schemas.microsoft.com/office/drawing/2014/main" id="{5E067D40-5CD8-97B7-4C73-9DC43CDA51F1}"/>
              </a:ext>
            </a:extLst>
          </p:cNvPr>
          <p:cNvSpPr txBox="1"/>
          <p:nvPr/>
        </p:nvSpPr>
        <p:spPr>
          <a:xfrm>
            <a:off x="7835708" y="2321058"/>
            <a:ext cx="85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D8DB0"/>
                </a:solidFill>
              </a:rPr>
              <a:t>111</a:t>
            </a:r>
          </a:p>
        </p:txBody>
      </p:sp>
      <p:sp>
        <p:nvSpPr>
          <p:cNvPr id="26" name="upout">
            <a:extLst>
              <a:ext uri="{FF2B5EF4-FFF2-40B4-BE49-F238E27FC236}">
                <a16:creationId xmlns:a16="http://schemas.microsoft.com/office/drawing/2014/main" id="{91BEB88D-6348-4940-7C2A-274BC4FEA0D2}"/>
              </a:ext>
            </a:extLst>
          </p:cNvPr>
          <p:cNvSpPr txBox="1"/>
          <p:nvPr/>
        </p:nvSpPr>
        <p:spPr>
          <a:xfrm>
            <a:off x="6945049" y="2321058"/>
            <a:ext cx="85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D8DB0"/>
                </a:solidFill>
              </a:rPr>
              <a:t>011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F6D201-7F0C-2B55-4D7E-2A1CDA640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857" y="3845706"/>
            <a:ext cx="3779848" cy="2091109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DAF3A95-CCE7-4586-EEB5-FA0B69321FE9}"/>
              </a:ext>
            </a:extLst>
          </p:cNvPr>
          <p:cNvSpPr/>
          <p:nvPr/>
        </p:nvSpPr>
        <p:spPr>
          <a:xfrm>
            <a:off x="3613714" y="3960726"/>
            <a:ext cx="5080394" cy="961794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5" action="ppaction://hlinksldjump"/>
            <a:extLst>
              <a:ext uri="{FF2B5EF4-FFF2-40B4-BE49-F238E27FC236}">
                <a16:creationId xmlns:a16="http://schemas.microsoft.com/office/drawing/2014/main" id="{B4EAE0A1-1466-E711-C872-2A18555C4321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92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8" grpId="0"/>
      <p:bldP spid="39" grpId="0"/>
      <p:bldP spid="5" grpId="0" uiExpand="1" build="allAtOnce" animBg="1"/>
      <p:bldP spid="21" grpId="0" animBg="1"/>
      <p:bldP spid="18" grpId="0"/>
      <p:bldP spid="22" grpId="0"/>
      <p:bldP spid="25" grpId="0"/>
      <p:bldP spid="26" grpId="0"/>
      <p:bldP spid="3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>
            <a:extLst>
              <a:ext uri="{FF2B5EF4-FFF2-40B4-BE49-F238E27FC236}">
                <a16:creationId xmlns:a16="http://schemas.microsoft.com/office/drawing/2014/main" id="{CA2F024B-2CF3-8D8C-BD7F-8810F1B90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88" y="275287"/>
            <a:ext cx="3836027" cy="2621988"/>
          </a:xfrm>
          <a:prstGeom prst="rect">
            <a:avLst/>
          </a:prstGeom>
        </p:spPr>
      </p:pic>
      <p:graphicFrame>
        <p:nvGraphicFramePr>
          <p:cNvPr id="228" name="Table 228">
            <a:extLst>
              <a:ext uri="{FF2B5EF4-FFF2-40B4-BE49-F238E27FC236}">
                <a16:creationId xmlns:a16="http://schemas.microsoft.com/office/drawing/2014/main" id="{8FB2B7B8-D0AD-3F03-5FDC-D1BB27CCA5AD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534283"/>
          <a:ext cx="4172355" cy="2362992"/>
        </p:xfrm>
        <a:graphic>
          <a:graphicData uri="http://schemas.openxmlformats.org/drawingml/2006/table">
            <a:tbl>
              <a:tblPr firstRow="1" bandRow="1">
                <a:tableStyleId>{E2AA428B-B76E-46B7-B533-5706771E03B6}</a:tableStyleId>
              </a:tblPr>
              <a:tblGrid>
                <a:gridCol w="2299206">
                  <a:extLst>
                    <a:ext uri="{9D8B030D-6E8A-4147-A177-3AD203B41FA5}">
                      <a16:colId xmlns:a16="http://schemas.microsoft.com/office/drawing/2014/main" val="15613689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3188472001"/>
                    </a:ext>
                  </a:extLst>
                </a:gridCol>
                <a:gridCol w="928269">
                  <a:extLst>
                    <a:ext uri="{9D8B030D-6E8A-4147-A177-3AD203B41FA5}">
                      <a16:colId xmlns:a16="http://schemas.microsoft.com/office/drawing/2014/main" val="2380154481"/>
                    </a:ext>
                  </a:extLst>
                </a:gridCol>
              </a:tblGrid>
              <a:tr h="78766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Branches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536582"/>
                  </a:ext>
                </a:extLst>
              </a:tr>
              <a:tr h="78766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ABE7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kumimoji="0" lang="en-US" sz="20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1FABE7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st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ABE7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 predicted code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444457"/>
                  </a:ext>
                </a:extLst>
              </a:tr>
              <a:tr h="78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8DB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kumimoji="0" lang="en-US" sz="20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1D8DB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nd 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8DB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Arial"/>
                          <a:cs typeface="Arial"/>
                          <a:sym typeface="Arial"/>
                        </a:rPr>
                        <a:t>predicted code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9530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8AD8F6-D127-1CE3-BD2B-7EFE016361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195</a:t>
            </a:fld>
            <a:endParaRPr lang="nl-BE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5F74AF6-6F74-6C10-F056-0B4493E18448}"/>
              </a:ext>
            </a:extLst>
          </p:cNvPr>
          <p:cNvSpPr txBox="1"/>
          <p:nvPr/>
        </p:nvSpPr>
        <p:spPr>
          <a:xfrm>
            <a:off x="8036308" y="71363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D7D31"/>
                </a:solidFill>
              </a:rPr>
              <a:t>1</a:t>
            </a:r>
          </a:p>
        </p:txBody>
      </p:sp>
      <p:sp>
        <p:nvSpPr>
          <p:cNvPr id="35" name="downout">
            <a:extLst>
              <a:ext uri="{FF2B5EF4-FFF2-40B4-BE49-F238E27FC236}">
                <a16:creationId xmlns:a16="http://schemas.microsoft.com/office/drawing/2014/main" id="{8BA41744-265D-B9A5-812C-994A997A01DA}"/>
              </a:ext>
            </a:extLst>
          </p:cNvPr>
          <p:cNvSpPr txBox="1"/>
          <p:nvPr/>
        </p:nvSpPr>
        <p:spPr>
          <a:xfrm>
            <a:off x="7145649" y="2318200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36" name="upout">
            <a:extLst>
              <a:ext uri="{FF2B5EF4-FFF2-40B4-BE49-F238E27FC236}">
                <a16:creationId xmlns:a16="http://schemas.microsoft.com/office/drawing/2014/main" id="{EB54F6E8-4AC4-6230-C04B-A10AD0AEA7A7}"/>
              </a:ext>
            </a:extLst>
          </p:cNvPr>
          <p:cNvSpPr txBox="1"/>
          <p:nvPr/>
        </p:nvSpPr>
        <p:spPr>
          <a:xfrm>
            <a:off x="7145649" y="1487179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7FE803-A01C-52A8-211A-BCEE34FB6861}"/>
              </a:ext>
            </a:extLst>
          </p:cNvPr>
          <p:cNvSpPr txBox="1"/>
          <p:nvPr/>
        </p:nvSpPr>
        <p:spPr>
          <a:xfrm>
            <a:off x="7145649" y="711651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AD47"/>
                </a:solidFill>
              </a:rPr>
              <a:t>0</a:t>
            </a:r>
          </a:p>
        </p:txBody>
      </p:sp>
      <p:sp>
        <p:nvSpPr>
          <p:cNvPr id="38" name="upout">
            <a:extLst>
              <a:ext uri="{FF2B5EF4-FFF2-40B4-BE49-F238E27FC236}">
                <a16:creationId xmlns:a16="http://schemas.microsoft.com/office/drawing/2014/main" id="{0DF70A62-33E3-D735-1FE7-5AB682D3E9A2}"/>
              </a:ext>
            </a:extLst>
          </p:cNvPr>
          <p:cNvSpPr txBox="1"/>
          <p:nvPr/>
        </p:nvSpPr>
        <p:spPr>
          <a:xfrm>
            <a:off x="8036308" y="1487179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0</a:t>
            </a:r>
          </a:p>
        </p:txBody>
      </p:sp>
      <p:sp>
        <p:nvSpPr>
          <p:cNvPr id="39" name="downout">
            <a:extLst>
              <a:ext uri="{FF2B5EF4-FFF2-40B4-BE49-F238E27FC236}">
                <a16:creationId xmlns:a16="http://schemas.microsoft.com/office/drawing/2014/main" id="{4112E92E-2BA6-08C0-1BD8-0D23A04568B5}"/>
              </a:ext>
            </a:extLst>
          </p:cNvPr>
          <p:cNvSpPr txBox="1"/>
          <p:nvPr/>
        </p:nvSpPr>
        <p:spPr>
          <a:xfrm>
            <a:off x="8036308" y="2318200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91291AA2-AA32-C722-A881-2BED6FB01242}"/>
                  </a:ext>
                </a:extLst>
              </p:cNvPr>
              <p:cNvSpPr/>
              <p:nvPr/>
            </p:nvSpPr>
            <p:spPr>
              <a:xfrm>
                <a:off x="3543207" y="3213622"/>
                <a:ext cx="5201148" cy="2809492"/>
              </a:xfrm>
              <a:prstGeom prst="roundRect">
                <a:avLst>
                  <a:gd name="adj" fmla="val 11308"/>
                </a:avLst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SanL-Regu"/>
                    <a:cs typeface="Arial"/>
                    <a:sym typeface="Arial"/>
                  </a:rPr>
                  <a:t>Soft Decision </a:t>
                </a:r>
                <a:r>
                  <a:rPr lang="en-US" sz="2400" dirty="0">
                    <a:solidFill>
                      <a:srgbClr val="000000"/>
                    </a:solidFill>
                    <a:latin typeface="NimbusSanL-Regu"/>
                    <a:cs typeface="Arial"/>
                  </a:rPr>
                  <a:t>-  Linear 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SanL-Regu"/>
                    <a:cs typeface="Arial"/>
                    <a:sym typeface="Arial"/>
                  </a:rPr>
                  <a:t>distance</a:t>
                </a:r>
              </a:p>
              <a:p>
                <a:pPr lvl="0" algn="ctr"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imbusSanL-Regu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SanL-Regu"/>
                    <a:cs typeface="Arial"/>
                    <a:sym typeface="Arial"/>
                  </a:rPr>
                  <a:t>Branch 0:</a:t>
                </a:r>
              </a:p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52BDE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400" i="1" smtClean="0">
                          <a:solidFill>
                            <a:srgbClr val="1D8DB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imbusSanL-Regu"/>
                  <a:sym typeface="Arial"/>
                </a:endParaRPr>
              </a:p>
              <a:p>
                <a:pPr lvl="0"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SanL-Regu"/>
                    <a:cs typeface="Arial"/>
                    <a:sym typeface="Arial"/>
                  </a:rPr>
                  <a:t>Branch 1:</a:t>
                </a:r>
                <a:endPara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imbusSanL-Regu"/>
                  <a:cs typeface="Arial"/>
                  <a:sym typeface="Arial"/>
                </a:endParaRPr>
              </a:p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sz="2400" i="1" dirty="0" smtClean="0">
                          <a:solidFill>
                            <a:srgbClr val="1D8DB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NimbusSanL-Regu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91291AA2-AA32-C722-A881-2BED6FB01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207" y="3213622"/>
                <a:ext cx="5201148" cy="2809492"/>
              </a:xfrm>
              <a:prstGeom prst="roundRect">
                <a:avLst>
                  <a:gd name="adj" fmla="val 11308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A1B899-8AC2-3DF3-F2A4-55C6AA0DA497}"/>
              </a:ext>
            </a:extLst>
          </p:cNvPr>
          <p:cNvSpPr/>
          <p:nvPr/>
        </p:nvSpPr>
        <p:spPr>
          <a:xfrm>
            <a:off x="3543207" y="1408704"/>
            <a:ext cx="744767" cy="267029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2BDE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9F9C64F-0CCA-FC16-2B8E-2C9AA13466E4}"/>
              </a:ext>
            </a:extLst>
          </p:cNvPr>
          <p:cNvSpPr/>
          <p:nvPr/>
        </p:nvSpPr>
        <p:spPr>
          <a:xfrm>
            <a:off x="3543207" y="1977423"/>
            <a:ext cx="744767" cy="267029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2BDE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94DB66-874F-26FD-1922-505B0E9BA5B7}"/>
              </a:ext>
            </a:extLst>
          </p:cNvPr>
          <p:cNvSpPr/>
          <p:nvPr/>
        </p:nvSpPr>
        <p:spPr>
          <a:xfrm>
            <a:off x="575999" y="3213621"/>
            <a:ext cx="2485253" cy="2809491"/>
          </a:xfrm>
          <a:prstGeom prst="roundRect">
            <a:avLst>
              <a:gd name="adj" fmla="val 11308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SanL-Regu"/>
                <a:cs typeface="Arial"/>
                <a:sym typeface="Arial"/>
              </a:rPr>
              <a:t>Assumption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2400" dirty="0">
              <a:solidFill>
                <a:srgbClr val="000000"/>
              </a:solidFill>
              <a:latin typeface="NimbusSanL-Regu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SanL-Regu"/>
                <a:cs typeface="Arial"/>
                <a:sym typeface="Arial"/>
              </a:rPr>
              <a:t>Input:</a:t>
            </a:r>
          </a:p>
          <a:p>
            <a:pPr lvl="0" algn="ctr">
              <a:defRPr/>
            </a:pPr>
            <a:r>
              <a:rPr lang="en-US" sz="2400" dirty="0">
                <a:solidFill>
                  <a:srgbClr val="FF0000"/>
                </a:solidFill>
                <a:latin typeface="NimbusSanL-Regu"/>
                <a:cs typeface="Arial"/>
              </a:rPr>
              <a:t>110</a:t>
            </a:r>
          </a:p>
          <a:p>
            <a:pPr lvl="0" algn="ctr">
              <a:defRPr/>
            </a:pPr>
            <a:r>
              <a:rPr lang="en-US" sz="1800" dirty="0">
                <a:solidFill>
                  <a:srgbClr val="FF0000"/>
                </a:solidFill>
                <a:latin typeface="NimbusSanL-Regu"/>
                <a:cs typeface="Arial"/>
              </a:rPr>
              <a:t>(relatively strong 1)</a:t>
            </a:r>
          </a:p>
          <a:p>
            <a:pPr lvl="0" algn="ctr">
              <a:defRPr/>
            </a:pPr>
            <a:r>
              <a:rPr lang="en-US" sz="2400" dirty="0">
                <a:solidFill>
                  <a:srgbClr val="FF0000"/>
                </a:solidFill>
                <a:latin typeface="NimbusSanL-Regu"/>
                <a:cs typeface="Arial"/>
              </a:rPr>
              <a:t>001</a:t>
            </a:r>
          </a:p>
          <a:p>
            <a:pPr lvl="0" algn="ctr">
              <a:defRPr/>
            </a:pPr>
            <a:r>
              <a:rPr lang="en-US" sz="1800" dirty="0">
                <a:solidFill>
                  <a:srgbClr val="FF0000"/>
                </a:solidFill>
                <a:latin typeface="NimbusSanL-Regu"/>
                <a:cs typeface="Arial"/>
              </a:rPr>
              <a:t>(relatively weak 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80326-7E5E-0DBD-5A82-4F20725FD501}"/>
              </a:ext>
            </a:extLst>
          </p:cNvPr>
          <p:cNvSpPr txBox="1"/>
          <p:nvPr/>
        </p:nvSpPr>
        <p:spPr>
          <a:xfrm>
            <a:off x="2216560" y="4490954"/>
            <a:ext cx="582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(-3)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68F2A8-E93E-60D1-6394-F520142AF3E8}"/>
              </a:ext>
            </a:extLst>
          </p:cNvPr>
          <p:cNvSpPr txBox="1"/>
          <p:nvPr/>
        </p:nvSpPr>
        <p:spPr>
          <a:xfrm>
            <a:off x="2216560" y="5153894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E896DCA-0D0F-44E8-052F-9798407377AF}"/>
              </a:ext>
            </a:extLst>
          </p:cNvPr>
          <p:cNvSpPr/>
          <p:nvPr/>
        </p:nvSpPr>
        <p:spPr>
          <a:xfrm>
            <a:off x="3672861" y="4191000"/>
            <a:ext cx="4941840" cy="804326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6D7F1A-2F96-BE5D-D6D3-879108503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857" y="3923717"/>
            <a:ext cx="3779848" cy="2091109"/>
          </a:xfrm>
          <a:prstGeom prst="rect">
            <a:avLst/>
          </a:prstGeom>
        </p:spPr>
      </p:pic>
      <p:sp>
        <p:nvSpPr>
          <p:cNvPr id="23" name="Rectangle 22">
            <a:hlinkClick r:id="rId5" action="ppaction://hlinksldjump"/>
            <a:extLst>
              <a:ext uri="{FF2B5EF4-FFF2-40B4-BE49-F238E27FC236}">
                <a16:creationId xmlns:a16="http://schemas.microsoft.com/office/drawing/2014/main" id="{4D306AEA-4DF7-0E79-AD32-D64C75D2313D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6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 animBg="1"/>
      <p:bldP spid="21" grpId="0" animBg="1"/>
      <p:bldP spid="3" grpId="0"/>
      <p:bldP spid="27" grpId="0"/>
      <p:bldP spid="28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A4CA5A2-CA5A-07D5-EB1F-2F1D50AC4BA2}"/>
                  </a:ext>
                </a:extLst>
              </p:cNvPr>
              <p:cNvSpPr/>
              <p:nvPr/>
            </p:nvSpPr>
            <p:spPr>
              <a:xfrm>
                <a:off x="575997" y="3220278"/>
                <a:ext cx="8080983" cy="2633870"/>
              </a:xfrm>
              <a:prstGeom prst="roundRect">
                <a:avLst>
                  <a:gd name="adj" fmla="val 4705"/>
                </a:avLst>
              </a:prstGeom>
              <a:solidFill>
                <a:srgbClr val="FAFAFA"/>
              </a:solidFill>
              <a:ln w="381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11430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e.g. 8 bits register for signed number, range [-128, 127]</a:t>
                </a:r>
              </a:p>
              <a:p>
                <a:pPr marL="11430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Maximum overflow:</a:t>
                </a:r>
              </a:p>
              <a:p>
                <a:pPr marL="11430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127+5=</m:t>
                      </m:r>
                      <m:r>
                        <a:rPr kumimoji="0" lang="en-US" sz="24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E7B03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𝟏𝟑𝟐</m:t>
                      </m:r>
                      <m:r>
                        <a:rPr kumimoji="0" lang="en-US" sz="24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sz="2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  </m:t>
                      </m:r>
                      <m:r>
                        <a:rPr kumimoji="0" lang="en-US" sz="24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→</m:t>
                      </m:r>
                      <m:r>
                        <a:rPr kumimoji="0" lang="en-US" sz="2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    </m:t>
                      </m:r>
                      <m:r>
                        <a:rPr kumimoji="0" lang="en-US" sz="24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E7B03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𝟏𝟑𝟐</m:t>
                      </m:r>
                      <m:r>
                        <a:rPr kumimoji="0" lang="en-US" sz="2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−</m:t>
                      </m:r>
                      <m:sSup>
                        <m:sSupPr>
                          <m:ctrlPr>
                            <a:rPr kumimoji="0" lang="en-US" sz="2400" b="0" i="1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e>
                        <m:sup>
                          <m:r>
                            <a:rPr kumimoji="0" lang="en-US" sz="2400" b="0" i="1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8</m:t>
                          </m:r>
                        </m:sup>
                      </m:sSup>
                      <m:r>
                        <a:rPr kumimoji="0" lang="en-US" sz="2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−1=</m:t>
                      </m:r>
                      <m:r>
                        <a:rPr kumimoji="0" lang="en-US" sz="24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D4D84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−</m:t>
                      </m:r>
                      <m:r>
                        <a:rPr kumimoji="0" lang="en-US" sz="24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D4D84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𝟏𝟐𝟓</m:t>
                      </m:r>
                    </m:oMath>
                  </m:oMathPara>
                </a14:m>
                <a:endPara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D4D842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11430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Minimum overflow:</a:t>
                </a:r>
              </a:p>
              <a:p>
                <a:pPr marL="11430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−125−6=</m:t>
                      </m:r>
                      <m:r>
                        <a:rPr kumimoji="0" lang="en-US" sz="24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E7B03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−</m:t>
                      </m:r>
                      <m:r>
                        <a:rPr kumimoji="0" lang="en-US" sz="24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E7B03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𝟏𝟑𝟏</m:t>
                      </m:r>
                      <m:r>
                        <a:rPr kumimoji="0" lang="en-US" sz="24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E7B03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   </m:t>
                      </m:r>
                      <m:r>
                        <a:rPr kumimoji="0" lang="en-US" sz="24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→</m:t>
                      </m:r>
                      <m:r>
                        <a:rPr kumimoji="0" lang="en-US" sz="2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    </m:t>
                      </m:r>
                      <m:sSup>
                        <m:sSupPr>
                          <m:ctrlPr>
                            <a:rPr kumimoji="0" lang="en-US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e>
                        <m:sup>
                          <m:r>
                            <a:rPr kumimoji="0" lang="en-US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8</m:t>
                          </m:r>
                        </m:sup>
                      </m:sSup>
                      <m:r>
                        <a:rPr kumimoji="0" lang="en-US" sz="2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+1</m:t>
                      </m:r>
                      <m:r>
                        <a:rPr kumimoji="0" lang="en-US" sz="24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E7B03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−</m:t>
                      </m:r>
                      <m:r>
                        <a:rPr kumimoji="0" lang="en-US" sz="24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E7B03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𝟏𝟑𝟏</m:t>
                      </m:r>
                      <m:r>
                        <a:rPr kumimoji="0" lang="en-US" sz="2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r>
                        <a:rPr kumimoji="0" lang="en-US" sz="24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D4D84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𝟏𝟐𝟔</m:t>
                      </m:r>
                    </m:oMath>
                  </m:oMathPara>
                </a14:m>
                <a:endPara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11430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18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E7B037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Ideal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v.s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. </a:t>
                </a:r>
                <a:r>
                  <a:rPr kumimoji="0" lang="en-US" sz="20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D4D842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Real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A4CA5A2-CA5A-07D5-EB1F-2F1D50AC4B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97" y="3220278"/>
                <a:ext cx="8080983" cy="2633870"/>
              </a:xfrm>
              <a:prstGeom prst="roundRect">
                <a:avLst>
                  <a:gd name="adj" fmla="val 4705"/>
                </a:avLst>
              </a:prstGeom>
              <a:blipFill>
                <a:blip r:embed="rId2"/>
                <a:stretch>
                  <a:fillRect r="-377" b="-926"/>
                </a:stretch>
              </a:blipFill>
              <a:ln w="3810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A0D2BE-C1D5-3907-E5FB-4E6D46CC4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998" y="1445791"/>
            <a:ext cx="8080983" cy="1435070"/>
          </a:xfrm>
        </p:spPr>
        <p:txBody>
          <a:bodyPr/>
          <a:lstStyle/>
          <a:p>
            <a:pPr marL="114300" indent="0" algn="just">
              <a:buNone/>
            </a:pPr>
            <a:r>
              <a:rPr lang="en-US" dirty="0"/>
              <a:t>an arithmetic operation attempts to create a numeric value that is outside of the range that can be represented with a given number of bits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5676A-8A23-4D4F-F171-E962BF8D4E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196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B4CEDE-06D1-1F58-1FBB-D873F76F1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Overflow</a:t>
            </a:r>
          </a:p>
        </p:txBody>
      </p:sp>
      <p:sp>
        <p:nvSpPr>
          <p:cNvPr id="8" name="Rectangle 7">
            <a:hlinkClick r:id="rId3" action="ppaction://hlinksldjump"/>
            <a:extLst>
              <a:ext uri="{FF2B5EF4-FFF2-40B4-BE49-F238E27FC236}">
                <a16:creationId xmlns:a16="http://schemas.microsoft.com/office/drawing/2014/main" id="{599AE0B9-F116-1C16-BADB-C16C59E2DFEA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61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5676A-8A23-4D4F-F171-E962BF8D4E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197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B4CEDE-06D1-1F58-1FBB-D873F76F1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6">
                <a:extLst>
                  <a:ext uri="{FF2B5EF4-FFF2-40B4-BE49-F238E27FC236}">
                    <a16:creationId xmlns:a16="http://schemas.microsoft.com/office/drawing/2014/main" id="{EFA48FC5-1619-53BE-340C-CA18E176DAE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41925" y="3906078"/>
                <a:ext cx="8259887" cy="1719468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127+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−6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𝟏𝟐𝟔</m:t>
                      </m:r>
                    </m:oMath>
                  </m:oMathPara>
                </a14:m>
                <a:endParaRPr lang="en-US" b="1" dirty="0">
                  <a:solidFill>
                    <a:schemeClr val="accent6"/>
                  </a:solidFill>
                </a:endParaRPr>
              </a:p>
              <a:p>
                <a:pPr marL="114300" indent="0" algn="just">
                  <a:buNone/>
                </a:pPr>
                <a:r>
                  <a:rPr lang="en-US" dirty="0"/>
                  <a:t>If the operation occurs with an equal times of maximum overflow and minimum overflow, the result is compensated to be correct.</a:t>
                </a:r>
              </a:p>
            </p:txBody>
          </p:sp>
        </mc:Choice>
        <mc:Fallback xmlns="">
          <p:sp>
            <p:nvSpPr>
              <p:cNvPr id="8" name="Text Placeholder 6">
                <a:extLst>
                  <a:ext uri="{FF2B5EF4-FFF2-40B4-BE49-F238E27FC236}">
                    <a16:creationId xmlns:a16="http://schemas.microsoft.com/office/drawing/2014/main" id="{EFA48FC5-1619-53BE-340C-CA18E176D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1925" y="3906078"/>
                <a:ext cx="8259887" cy="1719468"/>
              </a:xfrm>
              <a:blipFill>
                <a:blip r:embed="rId2"/>
                <a:stretch>
                  <a:fillRect r="-1181" b="-6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E480BD9-3980-C786-BD92-DE813BFBA604}"/>
                  </a:ext>
                </a:extLst>
              </p:cNvPr>
              <p:cNvSpPr/>
              <p:nvPr/>
            </p:nvSpPr>
            <p:spPr>
              <a:xfrm>
                <a:off x="1542735" y="1553674"/>
                <a:ext cx="6058266" cy="2166729"/>
              </a:xfrm>
              <a:prstGeom prst="roundRect">
                <a:avLst>
                  <a:gd name="adj" fmla="val 4705"/>
                </a:avLst>
              </a:prstGeom>
              <a:solidFill>
                <a:srgbClr val="FAFAFA"/>
              </a:solidFill>
              <a:ln w="381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11430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e.g. 8 bits register for signed number, range [-128, 127]</a:t>
                </a:r>
              </a:p>
              <a:p>
                <a:pPr marL="11430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Maximum overflow:</a:t>
                </a:r>
              </a:p>
              <a:p>
                <a:pPr marL="11430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127+5=</m:t>
                      </m:r>
                      <m:r>
                        <a:rPr kumimoji="0" lang="en-US" sz="18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E7B03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𝟏𝟑𝟐</m:t>
                      </m:r>
                      <m:r>
                        <a:rPr kumimoji="0" lang="en-US" sz="18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sz="18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  </m:t>
                      </m:r>
                      <m:r>
                        <a:rPr kumimoji="0" lang="en-US" sz="18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→</m:t>
                      </m:r>
                      <m:r>
                        <a:rPr kumimoji="0" lang="en-US" sz="18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    </m:t>
                      </m:r>
                      <m:r>
                        <a:rPr kumimoji="0" lang="en-US" sz="18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E7B03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𝟏𝟑𝟐</m:t>
                      </m:r>
                      <m:r>
                        <a:rPr kumimoji="0" lang="en-US" sz="18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−</m:t>
                      </m:r>
                      <m:sSup>
                        <m:sSupPr>
                          <m:ctrlPr>
                            <a:rPr kumimoji="0" lang="en-US" sz="1800" b="0" i="1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e>
                        <m:sup>
                          <m:r>
                            <a:rPr kumimoji="0" lang="en-US" sz="1800" b="0" i="1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8</m:t>
                          </m:r>
                        </m:sup>
                      </m:sSup>
                      <m:r>
                        <a:rPr kumimoji="0" lang="en-US" sz="18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−1=</m:t>
                      </m:r>
                      <m:r>
                        <a:rPr kumimoji="0" lang="en-US" sz="18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D4D84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−</m:t>
                      </m:r>
                      <m:r>
                        <a:rPr kumimoji="0" lang="en-US" sz="18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D4D84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𝟏𝟐𝟓</m:t>
                      </m:r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D4D842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11430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Minimum overflow:</a:t>
                </a:r>
              </a:p>
              <a:p>
                <a:pPr marL="11430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−125−6=</m:t>
                      </m:r>
                      <m:r>
                        <a:rPr kumimoji="0" lang="en-US" sz="18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E7B03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−</m:t>
                      </m:r>
                      <m:r>
                        <a:rPr kumimoji="0" lang="en-US" sz="18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E7B03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𝟏𝟑𝟏</m:t>
                      </m:r>
                      <m:r>
                        <a:rPr kumimoji="0" lang="en-US" sz="18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E7B03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   </m:t>
                      </m:r>
                      <m:r>
                        <a:rPr kumimoji="0" lang="en-US" sz="18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→</m:t>
                      </m:r>
                      <m:r>
                        <a:rPr kumimoji="0" lang="en-US" sz="18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    </m:t>
                      </m:r>
                      <m:sSup>
                        <m:sSupPr>
                          <m:ctrlPr>
                            <a:rPr kumimoji="0" lang="en-US" sz="18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e>
                        <m:sup>
                          <m:r>
                            <a:rPr kumimoji="0" lang="en-US" sz="18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8</m:t>
                          </m:r>
                        </m:sup>
                      </m:sSup>
                      <m:r>
                        <a:rPr kumimoji="0" lang="en-US" sz="18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+1</m:t>
                      </m:r>
                      <m:r>
                        <a:rPr kumimoji="0" lang="en-US" sz="18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E7B03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−</m:t>
                      </m:r>
                      <m:r>
                        <a:rPr kumimoji="0" lang="en-US" sz="18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E7B03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𝟏𝟑𝟏</m:t>
                      </m:r>
                      <m:r>
                        <a:rPr kumimoji="0" lang="en-US" sz="18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r>
                        <a:rPr kumimoji="0" lang="en-US" sz="18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D4D84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𝟏𝟐𝟔</m:t>
                      </m:r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11430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18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E7B037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Ideal 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v.s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. </a:t>
                </a:r>
                <a:r>
                  <a:rPr kumimoji="0" 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D4D842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Real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E480BD9-3980-C786-BD92-DE813BFBA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735" y="1553674"/>
                <a:ext cx="6058266" cy="2166729"/>
              </a:xfrm>
              <a:prstGeom prst="roundRect">
                <a:avLst>
                  <a:gd name="adj" fmla="val 4705"/>
                </a:avLst>
              </a:prstGeom>
              <a:blipFill>
                <a:blip r:embed="rId3"/>
                <a:stretch>
                  <a:fillRect/>
                </a:stretch>
              </a:blipFill>
              <a:ln w="3810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C2FB2630-649E-F88E-B570-E236D5AFC103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44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5676A-8A23-4D4F-F171-E962BF8D4E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198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B4CEDE-06D1-1F58-1FBB-D873F76F1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98A17-38BD-DB67-F09A-30070B76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337" y="1154225"/>
            <a:ext cx="4934464" cy="4799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6">
                <a:extLst>
                  <a:ext uri="{FF2B5EF4-FFF2-40B4-BE49-F238E27FC236}">
                    <a16:creationId xmlns:a16="http://schemas.microsoft.com/office/drawing/2014/main" id="{42506C0B-1A55-D4C9-6CD6-43722C6A365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2886" y="1298680"/>
                <a:ext cx="3025506" cy="4510850"/>
              </a:xfrm>
            </p:spPr>
            <p:txBody>
              <a:bodyPr>
                <a:normAutofit fontScale="92500" lnSpcReduction="10000"/>
              </a:bodyPr>
              <a:lstStyle/>
              <a:p>
                <a:pPr marL="114300" indent="0" algn="ctr">
                  <a:buNone/>
                </a:pPr>
                <a:r>
                  <a:rPr lang="en-US" dirty="0">
                    <a:solidFill>
                      <a:srgbClr val="002060"/>
                    </a:solidFill>
                  </a:rPr>
                  <a:t>Case a)</a:t>
                </a:r>
              </a:p>
              <a:p>
                <a:pPr marL="114300" indent="0" algn="ctr">
                  <a:buNone/>
                </a:pPr>
                <a:endParaRPr lang="en-US" sz="1700" dirty="0">
                  <a:solidFill>
                    <a:srgbClr val="002060"/>
                  </a:solidFill>
                </a:endParaRPr>
              </a:p>
              <a:p>
                <a:pPr marL="114300" indent="0" algn="just">
                  <a:buNone/>
                </a:pPr>
                <a:r>
                  <a:rPr lang="en-US" dirty="0">
                    <a:solidFill>
                      <a:srgbClr val="002060"/>
                    </a:solidFill>
                  </a:rPr>
                  <a:t>Ideally: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marL="114300" indent="0" algn="just">
                  <a:buNone/>
                </a:pPr>
                <a:endParaRPr lang="en-US" sz="1800" b="1" dirty="0">
                  <a:solidFill>
                    <a:srgbClr val="002060"/>
                  </a:solidFill>
                </a:endParaRPr>
              </a:p>
              <a:p>
                <a:pPr marL="114300" indent="0" algn="just">
                  <a:buNone/>
                </a:pPr>
                <a:r>
                  <a:rPr lang="en-US" dirty="0">
                    <a:solidFill>
                      <a:srgbClr val="002060"/>
                    </a:solidFill>
                  </a:rPr>
                  <a:t>Practically: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marL="114300" indent="0" algn="r">
                  <a:buNone/>
                </a:pPr>
                <a:r>
                  <a:rPr lang="en-US" sz="1800" b="1" dirty="0">
                    <a:solidFill>
                      <a:srgbClr val="002060"/>
                    </a:solidFill>
                  </a:rPr>
                  <a:t>&lt;maximum overflow &gt;</a:t>
                </a:r>
              </a:p>
              <a:p>
                <a:pPr marL="114300" indent="0" algn="just">
                  <a:buNone/>
                </a:pPr>
                <a:endParaRPr lang="en-US" sz="1800" dirty="0">
                  <a:solidFill>
                    <a:srgbClr val="002060"/>
                  </a:solidFill>
                </a:endParaRPr>
              </a:p>
              <a:p>
                <a:pPr marL="114300" indent="0" algn="just">
                  <a:buNone/>
                </a:pPr>
                <a:r>
                  <a:rPr lang="en-US" dirty="0">
                    <a:solidFill>
                      <a:srgbClr val="002060"/>
                    </a:solidFill>
                  </a:rPr>
                  <a:t>Subtraction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𝑂</m:t>
                    </m:r>
                    <m:r>
                      <a:rPr kumimoji="0" lang="en-US" sz="24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−</m:t>
                    </m:r>
                    <m:r>
                      <a:rPr kumimoji="0" lang="en-US" sz="24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𝐺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marL="114300" indent="0" algn="r">
                  <a:buNone/>
                </a:pPr>
                <a:r>
                  <a:rPr lang="en-US" sz="1800" b="1" dirty="0">
                    <a:solidFill>
                      <a:srgbClr val="002060"/>
                    </a:solidFill>
                  </a:rPr>
                  <a:t>&lt;minimum overflow&gt;</a:t>
                </a:r>
              </a:p>
              <a:p>
                <a:pPr marL="114300" indent="0" algn="just">
                  <a:buNone/>
                </a:pPr>
                <a:endParaRPr lang="en-US" sz="1800" dirty="0">
                  <a:solidFill>
                    <a:srgbClr val="002060"/>
                  </a:solidFill>
                </a:endParaRPr>
              </a:p>
              <a:p>
                <a:pPr marL="114300" indent="0" algn="just">
                  <a:buNone/>
                </a:pPr>
                <a:r>
                  <a:rPr lang="en-US" dirty="0">
                    <a:solidFill>
                      <a:srgbClr val="002060"/>
                    </a:solidFill>
                  </a:rPr>
                  <a:t>Compare with 0</a:t>
                </a:r>
              </a:p>
            </p:txBody>
          </p:sp>
        </mc:Choice>
        <mc:Fallback xmlns="">
          <p:sp>
            <p:nvSpPr>
              <p:cNvPr id="11" name="Text Placeholder 6">
                <a:extLst>
                  <a:ext uri="{FF2B5EF4-FFF2-40B4-BE49-F238E27FC236}">
                    <a16:creationId xmlns:a16="http://schemas.microsoft.com/office/drawing/2014/main" id="{42506C0B-1A55-D4C9-6CD6-43722C6A36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2886" y="1298680"/>
                <a:ext cx="3025506" cy="4510850"/>
              </a:xfrm>
              <a:blipFill>
                <a:blip r:embed="rId3"/>
                <a:stretch>
                  <a:fillRect r="-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87B5923-0396-3388-1662-AD8EA7F3A299}"/>
              </a:ext>
            </a:extLst>
          </p:cNvPr>
          <p:cNvSpPr txBox="1">
            <a:spLocks/>
          </p:cNvSpPr>
          <p:nvPr/>
        </p:nvSpPr>
        <p:spPr>
          <a:xfrm>
            <a:off x="5472959" y="614025"/>
            <a:ext cx="2037880" cy="579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800" dirty="0">
                <a:solidFill>
                  <a:srgbClr val="355893"/>
                </a:solidFill>
              </a:rPr>
              <a:t>n-bit register</a:t>
            </a:r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69445604-55AC-6DB1-2AAF-66CC27370E01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61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5676A-8A23-4D4F-F171-E962BF8D4E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199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B4CEDE-06D1-1F58-1FBB-D873F76F1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98A17-38BD-DB67-F09A-30070B76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337" y="1154225"/>
            <a:ext cx="4934464" cy="4799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6">
                <a:extLst>
                  <a:ext uri="{FF2B5EF4-FFF2-40B4-BE49-F238E27FC236}">
                    <a16:creationId xmlns:a16="http://schemas.microsoft.com/office/drawing/2014/main" id="{42506C0B-1A55-D4C9-6CD6-43722C6A365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2886" y="1298680"/>
                <a:ext cx="3025506" cy="4510850"/>
              </a:xfrm>
            </p:spPr>
            <p:txBody>
              <a:bodyPr>
                <a:normAutofit fontScale="92500" lnSpcReduction="10000"/>
              </a:bodyPr>
              <a:lstStyle/>
              <a:p>
                <a:pPr marL="114300" indent="0" algn="ctr">
                  <a:buNone/>
                </a:pPr>
                <a:r>
                  <a:rPr lang="en-US" dirty="0">
                    <a:solidFill>
                      <a:srgbClr val="002060"/>
                    </a:solidFill>
                  </a:rPr>
                  <a:t>Case b)</a:t>
                </a:r>
              </a:p>
              <a:p>
                <a:pPr marL="114300" indent="0" algn="ctr">
                  <a:buNone/>
                </a:pPr>
                <a:endParaRPr lang="en-US" sz="1700" dirty="0">
                  <a:solidFill>
                    <a:srgbClr val="002060"/>
                  </a:solidFill>
                </a:endParaRPr>
              </a:p>
              <a:p>
                <a:pPr marL="114300" indent="0" algn="just">
                  <a:buNone/>
                </a:pPr>
                <a:r>
                  <a:rPr lang="en-US" dirty="0">
                    <a:solidFill>
                      <a:srgbClr val="002060"/>
                    </a:solidFill>
                  </a:rPr>
                  <a:t>Ideally: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marL="114300" indent="0" algn="just">
                  <a:buNone/>
                </a:pPr>
                <a:endParaRPr lang="en-US" sz="1800" b="1" dirty="0">
                  <a:solidFill>
                    <a:srgbClr val="002060"/>
                  </a:solidFill>
                </a:endParaRPr>
              </a:p>
              <a:p>
                <a:pPr marL="114300" indent="0" algn="just">
                  <a:buNone/>
                </a:pPr>
                <a:r>
                  <a:rPr lang="en-US" dirty="0">
                    <a:solidFill>
                      <a:srgbClr val="002060"/>
                    </a:solidFill>
                  </a:rPr>
                  <a:t>Practically: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marL="114300" indent="0" algn="r">
                  <a:buNone/>
                </a:pPr>
                <a:r>
                  <a:rPr lang="en-US" sz="1800" b="1" dirty="0">
                    <a:solidFill>
                      <a:srgbClr val="002060"/>
                    </a:solidFill>
                  </a:rPr>
                  <a:t>&lt;minimum overflow &gt;</a:t>
                </a:r>
              </a:p>
              <a:p>
                <a:pPr marL="114300" indent="0" algn="just">
                  <a:buNone/>
                </a:pPr>
                <a:endParaRPr lang="en-US" sz="1800" dirty="0">
                  <a:solidFill>
                    <a:srgbClr val="002060"/>
                  </a:solidFill>
                </a:endParaRPr>
              </a:p>
              <a:p>
                <a:pPr marL="114300" indent="0" algn="just">
                  <a:buNone/>
                </a:pPr>
                <a:r>
                  <a:rPr lang="en-US" dirty="0">
                    <a:solidFill>
                      <a:srgbClr val="002060"/>
                    </a:solidFill>
                  </a:rPr>
                  <a:t>Subtraction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𝑂</m:t>
                    </m:r>
                    <m:r>
                      <a:rPr kumimoji="0" lang="en-US" sz="24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−</m:t>
                    </m:r>
                    <m:r>
                      <a:rPr kumimoji="0" lang="en-US" sz="24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𝐺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marL="114300" indent="0" algn="r">
                  <a:buNone/>
                </a:pPr>
                <a:r>
                  <a:rPr lang="en-US" sz="1800" b="1" dirty="0">
                    <a:solidFill>
                      <a:srgbClr val="002060"/>
                    </a:solidFill>
                  </a:rPr>
                  <a:t>&lt;maximum overflow&gt;</a:t>
                </a:r>
              </a:p>
              <a:p>
                <a:pPr marL="114300" indent="0" algn="just">
                  <a:buNone/>
                </a:pPr>
                <a:endParaRPr lang="en-US" sz="1800" dirty="0">
                  <a:solidFill>
                    <a:srgbClr val="002060"/>
                  </a:solidFill>
                </a:endParaRPr>
              </a:p>
              <a:p>
                <a:pPr marL="114300" indent="0" algn="just">
                  <a:buNone/>
                </a:pPr>
                <a:r>
                  <a:rPr lang="en-US" dirty="0">
                    <a:solidFill>
                      <a:srgbClr val="002060"/>
                    </a:solidFill>
                  </a:rPr>
                  <a:t>Compare with 0</a:t>
                </a:r>
              </a:p>
            </p:txBody>
          </p:sp>
        </mc:Choice>
        <mc:Fallback xmlns="">
          <p:sp>
            <p:nvSpPr>
              <p:cNvPr id="11" name="Text Placeholder 6">
                <a:extLst>
                  <a:ext uri="{FF2B5EF4-FFF2-40B4-BE49-F238E27FC236}">
                    <a16:creationId xmlns:a16="http://schemas.microsoft.com/office/drawing/2014/main" id="{42506C0B-1A55-D4C9-6CD6-43722C6A36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2886" y="1298680"/>
                <a:ext cx="3025506" cy="4510850"/>
              </a:xfrm>
              <a:blipFill>
                <a:blip r:embed="rId3"/>
                <a:stretch>
                  <a:fillRect r="-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B785A1-755B-724A-B158-88CEACAC0D03}"/>
              </a:ext>
            </a:extLst>
          </p:cNvPr>
          <p:cNvSpPr txBox="1">
            <a:spLocks/>
          </p:cNvSpPr>
          <p:nvPr/>
        </p:nvSpPr>
        <p:spPr>
          <a:xfrm>
            <a:off x="5472959" y="614025"/>
            <a:ext cx="2037880" cy="579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800" dirty="0">
                <a:solidFill>
                  <a:srgbClr val="355893"/>
                </a:solidFill>
              </a:rPr>
              <a:t>n-bit register</a:t>
            </a:r>
          </a:p>
        </p:txBody>
      </p:sp>
      <p:sp>
        <p:nvSpPr>
          <p:cNvPr id="8" name="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EF94F421-CBE5-8F43-9192-29693AF937EC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19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CC29CF-9EBD-4399-1479-3D12768316E5}"/>
              </a:ext>
            </a:extLst>
          </p:cNvPr>
          <p:cNvSpPr/>
          <p:nvPr/>
        </p:nvSpPr>
        <p:spPr>
          <a:xfrm>
            <a:off x="346935" y="1840316"/>
            <a:ext cx="8449829" cy="3177367"/>
          </a:xfrm>
          <a:prstGeom prst="round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9FF03F-B2BB-F658-5D22-B8626C8FC6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</a:t>
            </a:fld>
            <a:endParaRPr lang="nl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2BD7B-4629-7D83-BE7E-77655295D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86" t="21590" r="28160" b="23342"/>
          <a:stretch/>
        </p:blipFill>
        <p:spPr>
          <a:xfrm>
            <a:off x="4719742" y="2915450"/>
            <a:ext cx="561792" cy="740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E59590-4E61-2046-D746-CFC7A31AE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743" y="2513302"/>
            <a:ext cx="1870271" cy="1639689"/>
          </a:xfrm>
          <a:prstGeom prst="rect">
            <a:avLst/>
          </a:prstGeom>
        </p:spPr>
      </p:pic>
      <p:sp>
        <p:nvSpPr>
          <p:cNvPr id="7" name="Google Shape;90;g10fa1740efe_0_67">
            <a:extLst>
              <a:ext uri="{FF2B5EF4-FFF2-40B4-BE49-F238E27FC236}">
                <a16:creationId xmlns:a16="http://schemas.microsoft.com/office/drawing/2014/main" id="{B052062B-A39E-8F8F-C984-FC6139CAD3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 dirty="0"/>
              <a:t>Small Tests about WiFi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F3513D-5F6B-88EE-858B-D61BAA182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177" y="2317283"/>
            <a:ext cx="1835708" cy="1835708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B97197-AE29-8AE0-1838-F51BE2E735C0}"/>
              </a:ext>
            </a:extLst>
          </p:cNvPr>
          <p:cNvSpPr/>
          <p:nvPr/>
        </p:nvSpPr>
        <p:spPr>
          <a:xfrm>
            <a:off x="1042662" y="4161601"/>
            <a:ext cx="2581199" cy="520035"/>
          </a:xfrm>
          <a:custGeom>
            <a:avLst/>
            <a:gdLst>
              <a:gd name="connsiteX0" fmla="*/ 0 w 2056754"/>
              <a:gd name="connsiteY0" fmla="*/ 0 h 913865"/>
              <a:gd name="connsiteX1" fmla="*/ 2056754 w 2056754"/>
              <a:gd name="connsiteY1" fmla="*/ 0 h 913865"/>
              <a:gd name="connsiteX2" fmla="*/ 2056754 w 2056754"/>
              <a:gd name="connsiteY2" fmla="*/ 913865 h 913865"/>
              <a:gd name="connsiteX3" fmla="*/ 0 w 2056754"/>
              <a:gd name="connsiteY3" fmla="*/ 913865 h 913865"/>
              <a:gd name="connsiteX4" fmla="*/ 0 w 2056754"/>
              <a:gd name="connsiteY4" fmla="*/ 0 h 91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6754" h="913865">
                <a:moveTo>
                  <a:pt x="0" y="0"/>
                </a:moveTo>
                <a:lnTo>
                  <a:pt x="2056754" y="0"/>
                </a:lnTo>
                <a:lnTo>
                  <a:pt x="2056754" y="913865"/>
                </a:lnTo>
                <a:lnTo>
                  <a:pt x="0" y="91386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70" tIns="26670" rIns="26670" bIns="26670" numCol="1" spcCol="127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</a:pPr>
            <a:r>
              <a:rPr lang="en-US" sz="2000" dirty="0"/>
              <a:t>Buy expensive IPs</a:t>
            </a:r>
            <a:endParaRPr lang="LID4096" sz="1600" kern="1200" dirty="0">
              <a:solidFill>
                <a:srgbClr val="FF0000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9DAB889-78B0-9E08-FFA3-CE53A0AF6890}"/>
              </a:ext>
            </a:extLst>
          </p:cNvPr>
          <p:cNvSpPr/>
          <p:nvPr/>
        </p:nvSpPr>
        <p:spPr>
          <a:xfrm>
            <a:off x="5893525" y="4160406"/>
            <a:ext cx="2411936" cy="520034"/>
          </a:xfrm>
          <a:custGeom>
            <a:avLst/>
            <a:gdLst>
              <a:gd name="connsiteX0" fmla="*/ 0 w 2056754"/>
              <a:gd name="connsiteY0" fmla="*/ 0 h 913865"/>
              <a:gd name="connsiteX1" fmla="*/ 2056754 w 2056754"/>
              <a:gd name="connsiteY1" fmla="*/ 0 h 913865"/>
              <a:gd name="connsiteX2" fmla="*/ 2056754 w 2056754"/>
              <a:gd name="connsiteY2" fmla="*/ 913865 h 913865"/>
              <a:gd name="connsiteX3" fmla="*/ 0 w 2056754"/>
              <a:gd name="connsiteY3" fmla="*/ 913865 h 913865"/>
              <a:gd name="connsiteX4" fmla="*/ 0 w 2056754"/>
              <a:gd name="connsiteY4" fmla="*/ 0 h 91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6754" h="913865">
                <a:moveTo>
                  <a:pt x="0" y="0"/>
                </a:moveTo>
                <a:lnTo>
                  <a:pt x="2056754" y="0"/>
                </a:lnTo>
                <a:lnTo>
                  <a:pt x="2056754" y="913865"/>
                </a:lnTo>
                <a:lnTo>
                  <a:pt x="0" y="91386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70" tIns="26670" rIns="26670" bIns="26670" numCol="1" spcCol="127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</a:pPr>
            <a:r>
              <a:rPr lang="en-US" altLang="zh-CN" sz="2000" kern="1200" dirty="0">
                <a:solidFill>
                  <a:srgbClr val="000000"/>
                </a:solidFill>
              </a:rPr>
              <a:t>Start from scratch</a:t>
            </a:r>
            <a:endParaRPr lang="LID4096" sz="2000" kern="1200" dirty="0">
              <a:solidFill>
                <a:srgbClr val="000000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26A2970-3AD1-91B4-8C86-29F784B7E7B1}"/>
              </a:ext>
            </a:extLst>
          </p:cNvPr>
          <p:cNvSpPr/>
          <p:nvPr/>
        </p:nvSpPr>
        <p:spPr>
          <a:xfrm>
            <a:off x="3623861" y="3109332"/>
            <a:ext cx="1677132" cy="520034"/>
          </a:xfrm>
          <a:custGeom>
            <a:avLst/>
            <a:gdLst>
              <a:gd name="connsiteX0" fmla="*/ 0 w 2056754"/>
              <a:gd name="connsiteY0" fmla="*/ 0 h 913865"/>
              <a:gd name="connsiteX1" fmla="*/ 2056754 w 2056754"/>
              <a:gd name="connsiteY1" fmla="*/ 0 h 913865"/>
              <a:gd name="connsiteX2" fmla="*/ 2056754 w 2056754"/>
              <a:gd name="connsiteY2" fmla="*/ 913865 h 913865"/>
              <a:gd name="connsiteX3" fmla="*/ 0 w 2056754"/>
              <a:gd name="connsiteY3" fmla="*/ 913865 h 913865"/>
              <a:gd name="connsiteX4" fmla="*/ 0 w 2056754"/>
              <a:gd name="connsiteY4" fmla="*/ 0 h 91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6754" h="913865">
                <a:moveTo>
                  <a:pt x="0" y="0"/>
                </a:moveTo>
                <a:lnTo>
                  <a:pt x="2056754" y="0"/>
                </a:lnTo>
                <a:lnTo>
                  <a:pt x="2056754" y="913865"/>
                </a:lnTo>
                <a:lnTo>
                  <a:pt x="0" y="91386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70" tIns="26670" rIns="26670" bIns="26670" numCol="1" spcCol="127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</a:pPr>
            <a:r>
              <a:rPr lang="en-US" altLang="zh-CN" sz="2400" kern="1200" dirty="0">
                <a:solidFill>
                  <a:srgbClr val="000000"/>
                </a:solidFill>
              </a:rPr>
              <a:t>start</a:t>
            </a:r>
            <a:endParaRPr lang="LID4096" sz="2400" kern="1200" dirty="0">
              <a:solidFill>
                <a:srgbClr val="000000"/>
              </a:solidFill>
            </a:endParaRPr>
          </a:p>
        </p:txBody>
      </p:sp>
      <p:sp>
        <p:nvSpPr>
          <p:cNvPr id="14" name="Rectangle 13">
            <a:hlinkClick r:id="rId5" action="ppaction://hlinksldjump"/>
            <a:extLst>
              <a:ext uri="{FF2B5EF4-FFF2-40B4-BE49-F238E27FC236}">
                <a16:creationId xmlns:a16="http://schemas.microsoft.com/office/drawing/2014/main" id="{DDCBE322-8D06-39B1-9B17-9F268E5DD420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8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3A7754-B10D-4614-AF2F-16571019E1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20</a:t>
            </a:fld>
            <a:endParaRPr lang="nl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18779-1864-33A6-C4A7-DD7AA4E70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22" y="196549"/>
            <a:ext cx="6346486" cy="5669771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AB86F5F1-285B-8FEF-C0F1-3B55B5FFAD3E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54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5676A-8A23-4D4F-F171-E962BF8D4E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200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B4CEDE-06D1-1F58-1FBB-D873F76F1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98A17-38BD-DB67-F09A-30070B76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337" y="1154225"/>
            <a:ext cx="4934464" cy="4799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6">
                <a:extLst>
                  <a:ext uri="{FF2B5EF4-FFF2-40B4-BE49-F238E27FC236}">
                    <a16:creationId xmlns:a16="http://schemas.microsoft.com/office/drawing/2014/main" id="{42506C0B-1A55-D4C9-6CD6-43722C6A365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2886" y="1298680"/>
                <a:ext cx="3025506" cy="4510850"/>
              </a:xfrm>
            </p:spPr>
            <p:txBody>
              <a:bodyPr>
                <a:normAutofit fontScale="92500" lnSpcReduction="10000"/>
              </a:bodyPr>
              <a:lstStyle/>
              <a:p>
                <a:pPr marL="114300" indent="0" algn="ctr">
                  <a:buNone/>
                </a:pPr>
                <a:r>
                  <a:rPr lang="en-US" dirty="0">
                    <a:solidFill>
                      <a:srgbClr val="002060"/>
                    </a:solidFill>
                  </a:rPr>
                  <a:t>Case c)</a:t>
                </a:r>
              </a:p>
              <a:p>
                <a:pPr marL="114300" indent="0" algn="ctr">
                  <a:buNone/>
                </a:pPr>
                <a:endParaRPr lang="en-US" sz="1700" dirty="0">
                  <a:solidFill>
                    <a:srgbClr val="002060"/>
                  </a:solidFill>
                </a:endParaRPr>
              </a:p>
              <a:p>
                <a:pPr marL="114300" indent="0" algn="just">
                  <a:buNone/>
                </a:pPr>
                <a:r>
                  <a:rPr lang="en-US" dirty="0">
                    <a:solidFill>
                      <a:srgbClr val="002060"/>
                    </a:solidFill>
                  </a:rPr>
                  <a:t>Ideally: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marL="114300" indent="0" algn="just">
                  <a:buNone/>
                </a:pPr>
                <a:endParaRPr lang="en-US" sz="1800" b="1" dirty="0">
                  <a:solidFill>
                    <a:srgbClr val="002060"/>
                  </a:solidFill>
                </a:endParaRPr>
              </a:p>
              <a:p>
                <a:pPr marL="114300" indent="0" algn="just">
                  <a:buNone/>
                </a:pPr>
                <a:r>
                  <a:rPr lang="en-US" dirty="0">
                    <a:solidFill>
                      <a:srgbClr val="002060"/>
                    </a:solidFill>
                  </a:rPr>
                  <a:t>Practically: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marL="114300" indent="0" algn="r">
                  <a:buNone/>
                </a:pPr>
                <a:r>
                  <a:rPr lang="en-US" sz="1800" b="1" dirty="0">
                    <a:solidFill>
                      <a:srgbClr val="002060"/>
                    </a:solidFill>
                  </a:rPr>
                  <a:t>&lt;maximum overflow &gt;</a:t>
                </a:r>
              </a:p>
              <a:p>
                <a:pPr marL="114300" indent="0" algn="just">
                  <a:buNone/>
                </a:pPr>
                <a:endParaRPr lang="en-US" sz="1800" dirty="0">
                  <a:solidFill>
                    <a:srgbClr val="002060"/>
                  </a:solidFill>
                </a:endParaRPr>
              </a:p>
              <a:p>
                <a:pPr marL="114300" indent="0" algn="just">
                  <a:buNone/>
                </a:pPr>
                <a:r>
                  <a:rPr lang="en-US" dirty="0">
                    <a:solidFill>
                      <a:srgbClr val="002060"/>
                    </a:solidFill>
                  </a:rPr>
                  <a:t>Subtraction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𝑂</m:t>
                    </m:r>
                    <m:r>
                      <a:rPr kumimoji="0" lang="en-US" sz="24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−</m:t>
                    </m:r>
                    <m:r>
                      <a:rPr kumimoji="0" lang="en-US" sz="24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𝐺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marL="114300" indent="0" algn="r">
                  <a:buNone/>
                </a:pPr>
                <a:r>
                  <a:rPr lang="en-US" sz="1800" b="1" strike="sngStrike" dirty="0">
                    <a:solidFill>
                      <a:srgbClr val="002060"/>
                    </a:solidFill>
                  </a:rPr>
                  <a:t>&lt;minimum overflow&gt;</a:t>
                </a:r>
              </a:p>
              <a:p>
                <a:pPr marL="114300" indent="0" algn="r">
                  <a:buNone/>
                </a:pPr>
                <a:endParaRPr lang="en-US" sz="1800" b="1" strike="sngStrike" dirty="0">
                  <a:solidFill>
                    <a:srgbClr val="002060"/>
                  </a:solidFill>
                </a:endParaRPr>
              </a:p>
              <a:p>
                <a:pPr marL="114300" indent="0">
                  <a:buNone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Problem!!!</a:t>
                </a:r>
                <a:endParaRPr lang="en-US" sz="1800" b="1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 Placeholder 6">
                <a:extLst>
                  <a:ext uri="{FF2B5EF4-FFF2-40B4-BE49-F238E27FC236}">
                    <a16:creationId xmlns:a16="http://schemas.microsoft.com/office/drawing/2014/main" id="{42506C0B-1A55-D4C9-6CD6-43722C6A36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2886" y="1298680"/>
                <a:ext cx="3025506" cy="4510850"/>
              </a:xfrm>
              <a:blipFill>
                <a:blip r:embed="rId3"/>
                <a:stretch>
                  <a:fillRect r="-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7C934-6594-56C0-B582-11F8335EC392}"/>
              </a:ext>
            </a:extLst>
          </p:cNvPr>
          <p:cNvSpPr txBox="1">
            <a:spLocks/>
          </p:cNvSpPr>
          <p:nvPr/>
        </p:nvSpPr>
        <p:spPr>
          <a:xfrm>
            <a:off x="5472959" y="614025"/>
            <a:ext cx="2037880" cy="579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800" dirty="0">
                <a:solidFill>
                  <a:srgbClr val="355893"/>
                </a:solidFill>
              </a:rPr>
              <a:t>n-bit register</a:t>
            </a:r>
          </a:p>
        </p:txBody>
      </p:sp>
      <p:sp>
        <p:nvSpPr>
          <p:cNvPr id="8" name="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E214E64D-47C7-60AB-31D8-D78A6977EAFF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60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5676A-8A23-4D4F-F171-E962BF8D4E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201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B4CEDE-06D1-1F58-1FBB-D873F76F1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98A17-38BD-DB67-F09A-30070B76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337" y="1154225"/>
            <a:ext cx="4934464" cy="4799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6">
                <a:extLst>
                  <a:ext uri="{FF2B5EF4-FFF2-40B4-BE49-F238E27FC236}">
                    <a16:creationId xmlns:a16="http://schemas.microsoft.com/office/drawing/2014/main" id="{42506C0B-1A55-D4C9-6CD6-43722C6A365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64172" y="1337462"/>
                <a:ext cx="3169102" cy="4183076"/>
              </a:xfrm>
            </p:spPr>
            <p:txBody>
              <a:bodyPr>
                <a:normAutofit/>
              </a:bodyPr>
              <a:lstStyle/>
              <a:p>
                <a:pPr marL="114300" indent="0" algn="ctr">
                  <a:buNone/>
                </a:pPr>
                <a:r>
                  <a:rPr lang="en-US" dirty="0">
                    <a:solidFill>
                      <a:srgbClr val="002060"/>
                    </a:solidFill>
                  </a:rPr>
                  <a:t>Case c)</a:t>
                </a:r>
              </a:p>
              <a:p>
                <a:pPr marL="114300" indent="0" algn="ctr">
                  <a:buNone/>
                </a:pPr>
                <a:endParaRPr lang="en-US" sz="1800" dirty="0">
                  <a:solidFill>
                    <a:srgbClr val="002060"/>
                  </a:solidFill>
                </a:endParaRPr>
              </a:p>
              <a:p>
                <a:pPr marL="11430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2F4D5D"/>
                  </a:buClr>
                  <a:buSzPts val="1800"/>
                  <a:buFont typeface="Arial"/>
                  <a:buNone/>
                  <a:tabLst/>
                  <a:defRPr/>
                </a:pPr>
                <a:r>
                  <a:rPr kumimoji="0" 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Subtraction </a:t>
                </a:r>
                <a14:m>
                  <m:oMath xmlns:m="http://schemas.openxmlformats.org/officeDocument/2006/math">
                    <m:r>
                      <a:rPr kumimoji="0" lang="en-US" sz="22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𝑂</m:t>
                    </m:r>
                    <m:r>
                      <a:rPr kumimoji="0" lang="en-US" sz="22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−</m:t>
                    </m:r>
                    <m:r>
                      <a:rPr kumimoji="0" lang="en-US" sz="22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𝐺</m:t>
                    </m:r>
                  </m:oMath>
                </a14:m>
                <a:endPara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11430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2F4D5D"/>
                  </a:buClr>
                  <a:buSzPts val="1800"/>
                  <a:buFont typeface="Arial"/>
                  <a:buNone/>
                  <a:tabLst/>
                  <a:defRPr/>
                </a:pPr>
                <a:r>
                  <a:rPr kumimoji="0" lang="en-US" sz="1700" b="1" i="0" u="non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&lt;minimum overflow&gt;</a:t>
                </a:r>
                <a:endParaRPr lang="en-US" dirty="0">
                  <a:solidFill>
                    <a:srgbClr val="002060"/>
                  </a:solidFill>
                </a:endParaRPr>
              </a:p>
              <a:p>
                <a:pPr marL="114300" indent="0" algn="ctr">
                  <a:buNone/>
                </a:pPr>
                <a:endParaRPr lang="en-US" sz="1800" dirty="0">
                  <a:solidFill>
                    <a:srgbClr val="002060"/>
                  </a:solidFill>
                </a:endParaRPr>
              </a:p>
              <a:p>
                <a:pPr marL="1143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𝑂</m:t>
                      </m:r>
                      <m:r>
                        <a:rPr kumimoji="0" lang="en-US" sz="2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−</m:t>
                      </m:r>
                      <m:r>
                        <a:rPr kumimoji="0" lang="en-US" sz="2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𝐺</m:t>
                      </m:r>
                      <m:r>
                        <a:rPr kumimoji="0" lang="en-US" sz="2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&lt;</m:t>
                      </m:r>
                      <m:sSup>
                        <m:sSupPr>
                          <m:ctrlPr>
                            <a:rPr kumimoji="0" lang="en-US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kumimoji="0" lang="en-US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marL="114300" indent="0" algn="just">
                  <a:buNone/>
                </a:pPr>
                <a:endParaRPr lang="en-US" sz="1800" dirty="0">
                  <a:solidFill>
                    <a:srgbClr val="002060"/>
                  </a:solidFill>
                </a:endParaRPr>
              </a:p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4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max</m:t>
                    </m:r>
                    <m:r>
                      <a:rPr kumimoji="0" lang="en-US" altLang="zh-CN" sz="24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{</m:t>
                    </m:r>
                    <m:r>
                      <a:rPr kumimoji="0" lang="en-US" sz="24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𝑂</m:t>
                    </m:r>
                    <m:r>
                      <a:rPr kumimoji="0" lang="en-US" sz="24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−</m:t>
                    </m:r>
                    <m:r>
                      <a:rPr kumimoji="0" lang="en-US" sz="24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𝐺</m:t>
                    </m:r>
                    <m:r>
                      <a:rPr kumimoji="0" lang="en-US" sz="24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?</a:t>
                </a:r>
              </a:p>
              <a:p>
                <a:pPr marL="114300" indent="0" algn="ctr">
                  <a:buNone/>
                </a:pPr>
                <a:r>
                  <a:rPr lang="en-US" sz="1800" dirty="0">
                    <a:solidFill>
                      <a:srgbClr val="002060"/>
                    </a:solidFill>
                  </a:rPr>
                  <a:t>maximum difference of PMs</a:t>
                </a:r>
              </a:p>
            </p:txBody>
          </p:sp>
        </mc:Choice>
        <mc:Fallback xmlns="">
          <p:sp>
            <p:nvSpPr>
              <p:cNvPr id="11" name="Text Placeholder 6">
                <a:extLst>
                  <a:ext uri="{FF2B5EF4-FFF2-40B4-BE49-F238E27FC236}">
                    <a16:creationId xmlns:a16="http://schemas.microsoft.com/office/drawing/2014/main" id="{42506C0B-1A55-D4C9-6CD6-43722C6A36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4172" y="1337462"/>
                <a:ext cx="3169102" cy="4183076"/>
              </a:xfrm>
              <a:blipFill>
                <a:blip r:embed="rId3"/>
                <a:stretch>
                  <a:fillRect r="-1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4F45AE-300F-960C-89BE-BC1ADA1708F2}"/>
              </a:ext>
            </a:extLst>
          </p:cNvPr>
          <p:cNvSpPr txBox="1">
            <a:spLocks/>
          </p:cNvSpPr>
          <p:nvPr/>
        </p:nvSpPr>
        <p:spPr>
          <a:xfrm>
            <a:off x="5472959" y="614025"/>
            <a:ext cx="2037880" cy="579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800" dirty="0">
                <a:solidFill>
                  <a:srgbClr val="355893"/>
                </a:solidFill>
              </a:rPr>
              <a:t>n-bit register</a:t>
            </a:r>
          </a:p>
        </p:txBody>
      </p:sp>
      <p:sp>
        <p:nvSpPr>
          <p:cNvPr id="8" name="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B8086E52-5980-9C6D-DC7B-D9DE7DEB6DB2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11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38C54-699E-CE8B-D193-623DD47E34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202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5D4ECC-09B2-C7B1-5DC3-6709513A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AA9B37-920F-1BF7-4FF7-D9F453F31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1" y="1368000"/>
            <a:ext cx="3393704" cy="21776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B38778-19AA-375F-021A-22B8D28CF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35" y="3793980"/>
            <a:ext cx="3617270" cy="2055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6">
                <a:extLst>
                  <a:ext uri="{FF2B5EF4-FFF2-40B4-BE49-F238E27FC236}">
                    <a16:creationId xmlns:a16="http://schemas.microsoft.com/office/drawing/2014/main" id="{4DE2D40F-7CF0-A28B-95BC-6180D21D52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4630" y="2076641"/>
                <a:ext cx="3467267" cy="1071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  the largest branch metrics difference</a:t>
                </a:r>
              </a:p>
            </p:txBody>
          </p:sp>
        </mc:Choice>
        <mc:Fallback xmlns="">
          <p:sp>
            <p:nvSpPr>
              <p:cNvPr id="10" name="Text Placeholder 6">
                <a:extLst>
                  <a:ext uri="{FF2B5EF4-FFF2-40B4-BE49-F238E27FC236}">
                    <a16:creationId xmlns:a16="http://schemas.microsoft.com/office/drawing/2014/main" id="{4DE2D40F-7CF0-A28B-95BC-6180D21D5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630" y="2076641"/>
                <a:ext cx="3467267" cy="1071076"/>
              </a:xfrm>
              <a:prstGeom prst="rect">
                <a:avLst/>
              </a:prstGeom>
              <a:blipFill>
                <a:blip r:embed="rId4"/>
                <a:stretch>
                  <a:fillRect r="-3339" b="-2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3488203-4B97-D154-083C-D238FD6BDE09}"/>
              </a:ext>
            </a:extLst>
          </p:cNvPr>
          <p:cNvSpPr/>
          <p:nvPr/>
        </p:nvSpPr>
        <p:spPr>
          <a:xfrm>
            <a:off x="4988193" y="386099"/>
            <a:ext cx="3393704" cy="966326"/>
          </a:xfrm>
          <a:prstGeom prst="roundRect">
            <a:avLst>
              <a:gd name="adj" fmla="val 21162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143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F4D5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maximum difference of PMs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6">
                <a:extLst>
                  <a:ext uri="{FF2B5EF4-FFF2-40B4-BE49-F238E27FC236}">
                    <a16:creationId xmlns:a16="http://schemas.microsoft.com/office/drawing/2014/main" id="{42A9E571-6A4C-5ED2-9F25-6DD56ECABF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76732" y="4245821"/>
                <a:ext cx="3492624" cy="11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  the number of constraint length</a:t>
                </a:r>
              </a:p>
            </p:txBody>
          </p:sp>
        </mc:Choice>
        <mc:Fallback xmlns="">
          <p:sp>
            <p:nvSpPr>
              <p:cNvPr id="15" name="Text Placeholder 6">
                <a:extLst>
                  <a:ext uri="{FF2B5EF4-FFF2-40B4-BE49-F238E27FC236}">
                    <a16:creationId xmlns:a16="http://schemas.microsoft.com/office/drawing/2014/main" id="{42A9E571-6A4C-5ED2-9F25-6DD56ECAB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2" y="4245821"/>
                <a:ext cx="3492624" cy="115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hlinkClick r:id="rId6" action="ppaction://hlinksldjump"/>
            <a:extLst>
              <a:ext uri="{FF2B5EF4-FFF2-40B4-BE49-F238E27FC236}">
                <a16:creationId xmlns:a16="http://schemas.microsoft.com/office/drawing/2014/main" id="{9A9CD0B3-BADE-9A85-9769-6BDB86B1B31B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4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38C54-699E-CE8B-D193-623DD47E34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203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5D4ECC-09B2-C7B1-5DC3-6709513A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56DEBF-62F0-98EE-A20A-89579F64C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722" y="1555890"/>
            <a:ext cx="4930278" cy="3697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5CB25E-75D1-47F9-56A2-37BC1BFD5E74}"/>
                  </a:ext>
                </a:extLst>
              </p:cNvPr>
              <p:cNvSpPr txBox="1"/>
              <p:nvPr/>
            </p:nvSpPr>
            <p:spPr>
              <a:xfrm>
                <a:off x="143649" y="1555890"/>
                <a:ext cx="4164495" cy="4555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lvl="0" algn="ctr">
                  <a:spcBef>
                    <a:spcPts val="1000"/>
                  </a:spcBef>
                  <a:buClr>
                    <a:srgbClr val="2F4D5D"/>
                  </a:buClr>
                  <a:buSzPts val="1800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altLang="zh-CN" sz="2400" i="1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CN" sz="2400" dirty="0">
                    <a:solidFill>
                      <a:schemeClr val="accent2"/>
                    </a:solidFill>
                  </a:rPr>
                  <a:t>iterations</a:t>
                </a:r>
              </a:p>
              <a:p>
                <a:pPr marL="114300" lvl="0" algn="ctr">
                  <a:spcBef>
                    <a:spcPts val="1000"/>
                  </a:spcBef>
                  <a:buClr>
                    <a:srgbClr val="2F4D5D"/>
                  </a:buClr>
                  <a:buSzPts val="1800"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max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altLang="zh-CN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𝑂</m:t>
                          </m:r>
                          <m:r>
                            <a:rPr kumimoji="0" lang="en-US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−</m:t>
                          </m:r>
                          <m:r>
                            <a:rPr kumimoji="0" lang="en-US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𝐺</m:t>
                          </m:r>
                        </m:e>
                      </m:d>
                      <m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=2</m:t>
                      </m:r>
                      <m:r>
                        <a:rPr kumimoji="0" lang="en-US" sz="2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×∆</m:t>
                      </m:r>
                      <m:r>
                        <a:rPr kumimoji="0" lang="en-US" sz="2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𝑏</m:t>
                      </m:r>
                      <m:r>
                        <a:rPr kumimoji="0" lang="en-US" sz="2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×</m:t>
                      </m:r>
                      <m:r>
                        <a:rPr kumimoji="0" lang="en-US" sz="2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𝐾</m:t>
                      </m:r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ea typeface="Cambria Math" panose="02040503050406030204" pitchFamily="18" charset="0"/>
                  <a:sym typeface="Arial"/>
                </a:endParaRPr>
              </a:p>
              <a:p>
                <a:pPr marL="114300" algn="ctr">
                  <a:spcBef>
                    <a:spcPts val="1000"/>
                  </a:spcBef>
                  <a:buClr>
                    <a:srgbClr val="2F4D5D"/>
                  </a:buClr>
                  <a:buSzPts val="1800"/>
                  <a:defRPr/>
                </a:pPr>
                <a:endParaRPr kumimoji="0" lang="en-US" altLang="zh-CN" sz="2400" b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sym typeface="Arial"/>
                </a:endParaRPr>
              </a:p>
              <a:p>
                <a:pPr marL="114300" algn="ctr">
                  <a:spcBef>
                    <a:spcPts val="1000"/>
                  </a:spcBef>
                  <a:buClr>
                    <a:srgbClr val="2F4D5D"/>
                  </a:buClr>
                  <a:buSzPts val="1800"/>
                  <a:defRPr/>
                </a:pPr>
                <a:endParaRPr kumimoji="0" lang="en-US" altLang="zh-CN" sz="2400" b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sym typeface="Arial"/>
                </a:endParaRPr>
              </a:p>
              <a:p>
                <a:pPr marL="114300" algn="ctr">
                  <a:spcBef>
                    <a:spcPts val="1000"/>
                  </a:spcBef>
                  <a:buClr>
                    <a:srgbClr val="2F4D5D"/>
                  </a:buClr>
                  <a:buSzPts val="1800"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=14,</m:t>
                      </m:r>
                      <m:r>
                        <a:rPr kumimoji="0" lang="en-US" altLang="zh-CN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𝐾</m:t>
                      </m:r>
                      <m:r>
                        <a:rPr kumimoji="0" lang="en-US" altLang="zh-CN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=7</m:t>
                      </m:r>
                    </m:oMath>
                  </m:oMathPara>
                </a14:m>
                <a:endParaRPr kumimoji="0" lang="en-US" altLang="zh-CN" sz="2400" b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sym typeface="Arial"/>
                </a:endParaRPr>
              </a:p>
              <a:p>
                <a:pPr marL="114300" algn="ctr">
                  <a:spcBef>
                    <a:spcPts val="1000"/>
                  </a:spcBef>
                  <a:buClr>
                    <a:srgbClr val="2F4D5D"/>
                  </a:buClr>
                  <a:buSzPts val="1800"/>
                  <a:defRPr/>
                </a:pPr>
                <a:endParaRPr lang="en-US" altLang="zh-CN" sz="2400" dirty="0">
                  <a:solidFill>
                    <a:schemeClr val="accent2"/>
                  </a:solidFill>
                  <a:latin typeface="+mj-lt"/>
                </a:endParaRPr>
              </a:p>
              <a:p>
                <a:pPr marL="114300" algn="ctr">
                  <a:spcBef>
                    <a:spcPts val="1000"/>
                  </a:spcBef>
                  <a:buClr>
                    <a:srgbClr val="2F4D5D"/>
                  </a:buClr>
                  <a:buSzPts val="1800"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max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altLang="zh-CN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𝑂</m:t>
                          </m:r>
                          <m:r>
                            <a:rPr kumimoji="0" lang="en-US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−</m:t>
                          </m:r>
                          <m:r>
                            <a:rPr kumimoji="0" lang="en-US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𝐺</m:t>
                          </m:r>
                        </m:e>
                      </m:d>
                      <m:r>
                        <a:rPr kumimoji="0" lang="en-US" sz="2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=196&lt;</m:t>
                      </m:r>
                      <m:sSup>
                        <m:sSupPr>
                          <m:ctrlPr>
                            <a:rPr kumimoji="0" lang="en-US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e>
                        <m:sup>
                          <m:r>
                            <a:rPr kumimoji="0" lang="en-US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𝑛</m:t>
                          </m:r>
                          <m:r>
                            <a:rPr kumimoji="0" lang="en-US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solidFill>
                    <a:schemeClr val="accent2"/>
                  </a:solidFill>
                  <a:latin typeface="+mj-lt"/>
                </a:endParaRPr>
              </a:p>
              <a:p>
                <a:pPr marL="114300" algn="ctr">
                  <a:spcBef>
                    <a:spcPts val="1000"/>
                  </a:spcBef>
                  <a:buClr>
                    <a:srgbClr val="2F4D5D"/>
                  </a:buClr>
                  <a:buSzPts val="1800"/>
                  <a:defRPr/>
                </a:pPr>
                <a:endParaRPr lang="en-US" sz="2400" noProof="0" dirty="0">
                  <a:solidFill>
                    <a:schemeClr val="accent2"/>
                  </a:solidFill>
                  <a:latin typeface="+mj-lt"/>
                </a:endParaRPr>
              </a:p>
              <a:p>
                <a:pPr marL="114300" algn="ctr">
                  <a:spcBef>
                    <a:spcPts val="1000"/>
                  </a:spcBef>
                  <a:buClr>
                    <a:srgbClr val="2F4D5D"/>
                  </a:buClr>
                  <a:buSzPts val="1800"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𝑛</m:t>
                    </m:r>
                    <m:r>
                      <a:rPr kumimoji="0" lang="en-US" sz="24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≥9</m:t>
                    </m:r>
                  </m:oMath>
                </a14:m>
                <a:r>
                  <a:rPr lang="zh-CN" altLang="en-US" sz="2400" dirty="0">
                    <a:solidFill>
                      <a:schemeClr val="accent2"/>
                    </a:solidFill>
                    <a:latin typeface="+mj-lt"/>
                  </a:rPr>
                  <a:t> →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zh-CN" altLang="en-US" sz="2400" dirty="0">
                    <a:solidFill>
                      <a:schemeClr val="accent2"/>
                    </a:solidFill>
                  </a:rPr>
                  <a:t> </a:t>
                </a:r>
                <a:endParaRPr lang="en-US" altLang="zh-CN" sz="2400" dirty="0">
                  <a:solidFill>
                    <a:schemeClr val="accent2"/>
                  </a:solidFill>
                  <a:latin typeface="+mj-lt"/>
                </a:endParaRPr>
              </a:p>
              <a:p>
                <a:pPr marL="114300" algn="ctr">
                  <a:spcBef>
                    <a:spcPts val="1000"/>
                  </a:spcBef>
                  <a:buClr>
                    <a:srgbClr val="2F4D5D"/>
                  </a:buClr>
                  <a:buSzPts val="1800"/>
                  <a:defRPr/>
                </a:pPr>
                <a:r>
                  <a:rPr kumimoji="0" lang="en-US" altLang="zh-CN" sz="2400" b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+mj-lt"/>
                    <a:sym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5CB25E-75D1-47F9-56A2-37BC1BFD5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49" y="1555890"/>
                <a:ext cx="4164495" cy="4555093"/>
              </a:xfrm>
              <a:prstGeom prst="rect">
                <a:avLst/>
              </a:prstGeom>
              <a:blipFill>
                <a:blip r:embed="rId3"/>
                <a:stretch>
                  <a:fillRect t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Right 1">
            <a:hlinkClick r:id="rId4" action="ppaction://hlinksldjump"/>
            <a:extLst>
              <a:ext uri="{FF2B5EF4-FFF2-40B4-BE49-F238E27FC236}">
                <a16:creationId xmlns:a16="http://schemas.microsoft.com/office/drawing/2014/main" id="{CD203F3D-B1E8-14FE-1803-1D374EC89D27}"/>
              </a:ext>
            </a:extLst>
          </p:cNvPr>
          <p:cNvSpPr/>
          <p:nvPr/>
        </p:nvSpPr>
        <p:spPr>
          <a:xfrm flipH="1">
            <a:off x="8264698" y="5549608"/>
            <a:ext cx="606080" cy="561375"/>
          </a:xfrm>
          <a:prstGeom prst="rightArrow">
            <a:avLst/>
          </a:prstGeom>
          <a:solidFill>
            <a:srgbClr val="FAFAFA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7ACCC64C-8357-BBF9-C030-EA458034C8EB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377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5676A-8A23-4D4F-F171-E962BF8D4E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204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0DD8C-2192-5008-0C86-45E7B2789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91" y="1368000"/>
            <a:ext cx="7023818" cy="4163766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592F3304-DA5B-359B-05A8-1E163FF88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>
            <a:normAutofit/>
          </a:bodyPr>
          <a:lstStyle/>
          <a:p>
            <a:r>
              <a:rPr lang="en-US" dirty="0"/>
              <a:t>Overflow problem - ACSU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8479D96D-4C88-0ABA-BDB0-31BBE96D772B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59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3FE183-00F5-E490-98FC-0B3CD046CF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205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23639-AC05-F689-2AAE-CB05B56E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Overflow problem - Normalization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BE4E69-C031-D3D8-E420-ED8470082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64" y="1368000"/>
            <a:ext cx="7215809" cy="4169637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1F3FA7C8-9AA4-BD1B-745F-0D8E3A01C0A8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87433"/>
      </p:ext>
    </p:extLst>
  </p:cSld>
  <p:clrMapOvr>
    <a:masterClrMapping/>
  </p:clrMapOvr>
  <p:transition>
    <p:fad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D544A0-A325-E738-1DEC-2E44F7536812}"/>
              </a:ext>
            </a:extLst>
          </p:cNvPr>
          <p:cNvSpPr/>
          <p:nvPr/>
        </p:nvSpPr>
        <p:spPr>
          <a:xfrm>
            <a:off x="573459" y="1295400"/>
            <a:ext cx="4157567" cy="475753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D574B-7AF0-D3A9-3C28-578A06214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459" y="1397586"/>
            <a:ext cx="3924000" cy="57600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Register Exchange (RE)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88368A-1874-7098-8322-464BA65A19B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73459" y="2224611"/>
            <a:ext cx="3924000" cy="3673385"/>
          </a:xfrm>
        </p:spPr>
        <p:txBody>
          <a:bodyPr>
            <a:noAutofit/>
          </a:bodyPr>
          <a:lstStyle/>
          <a:p>
            <a:pPr marL="114300" indent="0" algn="ctr">
              <a:buNone/>
            </a:pPr>
            <a:r>
              <a:rPr lang="en-US" dirty="0"/>
              <a:t>W</a:t>
            </a:r>
            <a:r>
              <a:rPr lang="en-US" altLang="zh-CN" dirty="0"/>
              <a:t>rite/Read the correct paths</a:t>
            </a:r>
            <a:endParaRPr lang="en-US" dirty="0"/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dirty="0"/>
              <a:t>Reflash all the registers when new input comes</a:t>
            </a:r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dirty="0"/>
              <a:t>Immediate output after receiving the last input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639BDF-03E1-AED9-65DF-C5805FB6136F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629149" y="1397586"/>
            <a:ext cx="3924000" cy="57600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Traceback (TB)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77512F-CB55-884D-CDCE-C2029B072E59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4629149" y="2200642"/>
            <a:ext cx="3924000" cy="3673386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dirty="0"/>
              <a:t>Write/Read the previous most/least significant bits</a:t>
            </a:r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dirty="0"/>
              <a:t>Only Update the latest register bits</a:t>
            </a:r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dirty="0"/>
              <a:t>Need time to trace the sequence</a:t>
            </a:r>
          </a:p>
          <a:p>
            <a:pPr marL="114300" indent="0" algn="ctr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52EAB9-388F-441F-06FA-2CEFD02623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206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73909F-5228-E02D-053E-0647A90B0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SMU structure</a:t>
            </a:r>
          </a:p>
        </p:txBody>
      </p:sp>
      <p:sp>
        <p:nvSpPr>
          <p:cNvPr id="10" name="Rectangle 9">
            <a:hlinkClick r:id="rId2" action="ppaction://hlinksldjump"/>
            <a:extLst>
              <a:ext uri="{FF2B5EF4-FFF2-40B4-BE49-F238E27FC236}">
                <a16:creationId xmlns:a16="http://schemas.microsoft.com/office/drawing/2014/main" id="{BCF84772-51B3-C93D-0911-973FFDB9970A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69724"/>
      </p:ext>
    </p:extLst>
  </p:cSld>
  <p:clrMapOvr>
    <a:masterClrMapping/>
  </p:clrMapOvr>
  <p:transition>
    <p:fad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207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1426860" y="1457255"/>
            <a:ext cx="2280740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1344348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1344348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1344348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1344348" y="476926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93621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315801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93621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315801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93621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315801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93621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315801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816601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303840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RE - writing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D3EC502-41AF-32C1-5476-30065B43A34D}"/>
              </a:ext>
            </a:extLst>
          </p:cNvPr>
          <p:cNvSpPr/>
          <p:nvPr/>
        </p:nvSpPr>
        <p:spPr>
          <a:xfrm>
            <a:off x="3507876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976F683-6F2A-487E-34E9-58E755F89BEB}"/>
              </a:ext>
            </a:extLst>
          </p:cNvPr>
          <p:cNvSpPr/>
          <p:nvPr/>
        </p:nvSpPr>
        <p:spPr>
          <a:xfrm>
            <a:off x="3644408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7C04D147-9704-34EB-8823-AE9D6965D60B}"/>
              </a:ext>
            </a:extLst>
          </p:cNvPr>
          <p:cNvSpPr/>
          <p:nvPr/>
        </p:nvSpPr>
        <p:spPr>
          <a:xfrm>
            <a:off x="3507876" y="3725279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93287E1F-8419-CB71-3D4E-F3CD4E40F55E}"/>
              </a:ext>
            </a:extLst>
          </p:cNvPr>
          <p:cNvSpPr/>
          <p:nvPr/>
        </p:nvSpPr>
        <p:spPr>
          <a:xfrm>
            <a:off x="3654347" y="3725279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DB1A5BD-5CE0-F0C2-7556-4BFC63D71A0D}"/>
              </a:ext>
            </a:extLst>
          </p:cNvPr>
          <p:cNvSpPr/>
          <p:nvPr/>
        </p:nvSpPr>
        <p:spPr>
          <a:xfrm>
            <a:off x="3507876" y="2823722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67BF53B-1D82-EE68-6036-5B5A3DC87AE1}"/>
              </a:ext>
            </a:extLst>
          </p:cNvPr>
          <p:cNvSpPr/>
          <p:nvPr/>
        </p:nvSpPr>
        <p:spPr>
          <a:xfrm>
            <a:off x="3644408" y="2823722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DB29FBA-24B4-CC6D-E333-7ACB8CF42A51}"/>
              </a:ext>
            </a:extLst>
          </p:cNvPr>
          <p:cNvSpPr/>
          <p:nvPr/>
        </p:nvSpPr>
        <p:spPr>
          <a:xfrm>
            <a:off x="3507876" y="1795837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6C8AFE9-63F4-F433-807E-41599F499F1C}"/>
              </a:ext>
            </a:extLst>
          </p:cNvPr>
          <p:cNvSpPr/>
          <p:nvPr/>
        </p:nvSpPr>
        <p:spPr>
          <a:xfrm>
            <a:off x="3654347" y="1795837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27" name="Rectangle 26">
            <a:hlinkClick r:id="rId2" action="ppaction://hlinksldjump"/>
            <a:extLst>
              <a:ext uri="{FF2B5EF4-FFF2-40B4-BE49-F238E27FC236}">
                <a16:creationId xmlns:a16="http://schemas.microsoft.com/office/drawing/2014/main" id="{A413CB5C-839A-C093-FE5B-5A7B05B07471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2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208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1426860" y="1457255"/>
            <a:ext cx="2280740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1344348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1344348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1344348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1344348" y="476926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93621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315801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93621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315801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93621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315801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93621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315801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816601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303840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2163859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RE - writing</a:t>
            </a:r>
          </a:p>
        </p:txBody>
      </p:sp>
      <p:cxnSp>
        <p:nvCxnSpPr>
          <p:cNvPr id="46" name="Connector: Curved 30">
            <a:extLst>
              <a:ext uri="{FF2B5EF4-FFF2-40B4-BE49-F238E27FC236}">
                <a16:creationId xmlns:a16="http://schemas.microsoft.com/office/drawing/2014/main" id="{DDDCF046-7245-9DE3-F98A-BA87E7FA3AA0}"/>
              </a:ext>
            </a:extLst>
          </p:cNvPr>
          <p:cNvCxnSpPr>
            <a:cxnSpLocks/>
            <a:stCxn id="76" idx="6"/>
            <a:endCxn id="77" idx="2"/>
          </p:cNvCxnSpPr>
          <p:nvPr/>
        </p:nvCxnSpPr>
        <p:spPr>
          <a:xfrm>
            <a:off x="2202916" y="1964554"/>
            <a:ext cx="955102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10EA5860-608F-7133-3559-D431010D4CF6}"/>
              </a:ext>
            </a:extLst>
          </p:cNvPr>
          <p:cNvSpPr/>
          <p:nvPr/>
        </p:nvSpPr>
        <p:spPr>
          <a:xfrm>
            <a:off x="3601604" y="2812987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C149A560-50DD-5D54-920B-A23BC6024518}"/>
              </a:ext>
            </a:extLst>
          </p:cNvPr>
          <p:cNvSpPr/>
          <p:nvPr/>
        </p:nvSpPr>
        <p:spPr>
          <a:xfrm>
            <a:off x="3459559" y="2812987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B60DCD2-7568-B0A7-19C4-EFB8FAB02839}"/>
              </a:ext>
            </a:extLst>
          </p:cNvPr>
          <p:cNvSpPr/>
          <p:nvPr/>
        </p:nvSpPr>
        <p:spPr>
          <a:xfrm>
            <a:off x="3745176" y="2812987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18817A1F-20C6-C43B-4E10-9DBB0EC5C792}"/>
              </a:ext>
            </a:extLst>
          </p:cNvPr>
          <p:cNvSpPr/>
          <p:nvPr/>
        </p:nvSpPr>
        <p:spPr>
          <a:xfrm>
            <a:off x="3601604" y="1785102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69BBCA5-4A1D-8877-45B7-2C0D2C6769BE}"/>
              </a:ext>
            </a:extLst>
          </p:cNvPr>
          <p:cNvSpPr/>
          <p:nvPr/>
        </p:nvSpPr>
        <p:spPr>
          <a:xfrm>
            <a:off x="3459559" y="1785102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C7B0FFB-9214-48E3-AD92-679EF19640C4}"/>
              </a:ext>
            </a:extLst>
          </p:cNvPr>
          <p:cNvSpPr/>
          <p:nvPr/>
        </p:nvSpPr>
        <p:spPr>
          <a:xfrm>
            <a:off x="3745176" y="1785102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D3EC502-41AF-32C1-5476-30065B43A34D}"/>
              </a:ext>
            </a:extLst>
          </p:cNvPr>
          <p:cNvSpPr/>
          <p:nvPr/>
        </p:nvSpPr>
        <p:spPr>
          <a:xfrm>
            <a:off x="3507876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976F683-6F2A-487E-34E9-58E755F89BEB}"/>
              </a:ext>
            </a:extLst>
          </p:cNvPr>
          <p:cNvSpPr/>
          <p:nvPr/>
        </p:nvSpPr>
        <p:spPr>
          <a:xfrm>
            <a:off x="3644408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7C04D147-9704-34EB-8823-AE9D6965D60B}"/>
              </a:ext>
            </a:extLst>
          </p:cNvPr>
          <p:cNvSpPr/>
          <p:nvPr/>
        </p:nvSpPr>
        <p:spPr>
          <a:xfrm>
            <a:off x="3507876" y="3725279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93287E1F-8419-CB71-3D4E-F3CD4E40F55E}"/>
              </a:ext>
            </a:extLst>
          </p:cNvPr>
          <p:cNvSpPr/>
          <p:nvPr/>
        </p:nvSpPr>
        <p:spPr>
          <a:xfrm>
            <a:off x="3654347" y="3725279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31" name="Rectangle 30">
            <a:hlinkClick r:id="rId2" action="ppaction://hlinksldjump"/>
            <a:extLst>
              <a:ext uri="{FF2B5EF4-FFF2-40B4-BE49-F238E27FC236}">
                <a16:creationId xmlns:a16="http://schemas.microsoft.com/office/drawing/2014/main" id="{E1820A39-985C-D920-CD54-17F4094667C7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65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209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1426860" y="1457255"/>
            <a:ext cx="2280740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1344348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1344348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1344348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1344348" y="476926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93621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315801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93621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315801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93621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315801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93621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315801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816601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303840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2163859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RE - writing</a:t>
            </a:r>
          </a:p>
        </p:txBody>
      </p:sp>
      <p:cxnSp>
        <p:nvCxnSpPr>
          <p:cNvPr id="46" name="Connector: Curved 30">
            <a:extLst>
              <a:ext uri="{FF2B5EF4-FFF2-40B4-BE49-F238E27FC236}">
                <a16:creationId xmlns:a16="http://schemas.microsoft.com/office/drawing/2014/main" id="{DDDCF046-7245-9DE3-F98A-BA87E7FA3AA0}"/>
              </a:ext>
            </a:extLst>
          </p:cNvPr>
          <p:cNvCxnSpPr>
            <a:cxnSpLocks/>
            <a:stCxn id="76" idx="6"/>
            <a:endCxn id="77" idx="2"/>
          </p:cNvCxnSpPr>
          <p:nvPr/>
        </p:nvCxnSpPr>
        <p:spPr>
          <a:xfrm>
            <a:off x="2202916" y="1964554"/>
            <a:ext cx="955102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4C5D893-4C22-A363-92A9-7EA4F7595720}"/>
              </a:ext>
            </a:extLst>
          </p:cNvPr>
          <p:cNvGrpSpPr/>
          <p:nvPr/>
        </p:nvGrpSpPr>
        <p:grpSpPr>
          <a:xfrm>
            <a:off x="3459559" y="2812987"/>
            <a:ext cx="1227439" cy="301804"/>
            <a:chOff x="4706008" y="3819132"/>
            <a:chExt cx="1227439" cy="301804"/>
          </a:xfrm>
        </p:grpSpPr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10EA5860-608F-7133-3559-D431010D4CF6}"/>
                </a:ext>
              </a:extLst>
            </p:cNvPr>
            <p:cNvSpPr/>
            <p:nvPr/>
          </p:nvSpPr>
          <p:spPr>
            <a:xfrm>
              <a:off x="4848053" y="3819132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C149A560-50DD-5D54-920B-A23BC6024518}"/>
                </a:ext>
              </a:extLst>
            </p:cNvPr>
            <p:cNvSpPr/>
            <p:nvPr/>
          </p:nvSpPr>
          <p:spPr>
            <a:xfrm>
              <a:off x="4706008" y="3819132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4B60DCD2-7568-B0A7-19C4-EFB8FAB02839}"/>
                </a:ext>
              </a:extLst>
            </p:cNvPr>
            <p:cNvSpPr/>
            <p:nvPr/>
          </p:nvSpPr>
          <p:spPr>
            <a:xfrm>
              <a:off x="4991625" y="3819132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0D1DD79-E4BB-4DE6-F23F-A4B818D11C1F}"/>
              </a:ext>
            </a:extLst>
          </p:cNvPr>
          <p:cNvGrpSpPr/>
          <p:nvPr/>
        </p:nvGrpSpPr>
        <p:grpSpPr>
          <a:xfrm>
            <a:off x="3459559" y="1785102"/>
            <a:ext cx="1227439" cy="301804"/>
            <a:chOff x="4706008" y="2791247"/>
            <a:chExt cx="1227439" cy="301804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18817A1F-20C6-C43B-4E10-9DBB0EC5C792}"/>
                </a:ext>
              </a:extLst>
            </p:cNvPr>
            <p:cNvSpPr/>
            <p:nvPr/>
          </p:nvSpPr>
          <p:spPr>
            <a:xfrm>
              <a:off x="4848053" y="2791247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2F528F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69BBCA5-4A1D-8877-45B7-2C0D2C6769BE}"/>
                </a:ext>
              </a:extLst>
            </p:cNvPr>
            <p:cNvSpPr/>
            <p:nvPr/>
          </p:nvSpPr>
          <p:spPr>
            <a:xfrm>
              <a:off x="4706008" y="2791247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1C7B0FFB-9214-48E3-AD92-679EF19640C4}"/>
                </a:ext>
              </a:extLst>
            </p:cNvPr>
            <p:cNvSpPr/>
            <p:nvPr/>
          </p:nvSpPr>
          <p:spPr>
            <a:xfrm>
              <a:off x="4991625" y="2791247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702287A-1201-90DE-A58F-0BCB5EDBEB5E}"/>
              </a:ext>
            </a:extLst>
          </p:cNvPr>
          <p:cNvGrpSpPr/>
          <p:nvPr/>
        </p:nvGrpSpPr>
        <p:grpSpPr>
          <a:xfrm>
            <a:off x="3507876" y="4753164"/>
            <a:ext cx="1078354" cy="301804"/>
            <a:chOff x="4706008" y="3819132"/>
            <a:chExt cx="1078354" cy="30180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D3EC502-41AF-32C1-5476-30065B43A34D}"/>
                </a:ext>
              </a:extLst>
            </p:cNvPr>
            <p:cNvSpPr/>
            <p:nvPr/>
          </p:nvSpPr>
          <p:spPr>
            <a:xfrm>
              <a:off x="4706008" y="3819132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1976F683-6F2A-487E-34E9-58E755F89BEB}"/>
                </a:ext>
              </a:extLst>
            </p:cNvPr>
            <p:cNvSpPr/>
            <p:nvPr/>
          </p:nvSpPr>
          <p:spPr>
            <a:xfrm>
              <a:off x="4842540" y="3819132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EF17AA9-FC81-F65F-0983-026077EC4CC7}"/>
              </a:ext>
            </a:extLst>
          </p:cNvPr>
          <p:cNvGrpSpPr/>
          <p:nvPr/>
        </p:nvGrpSpPr>
        <p:grpSpPr>
          <a:xfrm>
            <a:off x="3507876" y="3725279"/>
            <a:ext cx="1088293" cy="301804"/>
            <a:chOff x="4706008" y="2791247"/>
            <a:chExt cx="1088293" cy="301804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7C04D147-9704-34EB-8823-AE9D6965D60B}"/>
                </a:ext>
              </a:extLst>
            </p:cNvPr>
            <p:cNvSpPr/>
            <p:nvPr/>
          </p:nvSpPr>
          <p:spPr>
            <a:xfrm>
              <a:off x="4706008" y="2791247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93287E1F-8419-CB71-3D4E-F3CD4E40F55E}"/>
                </a:ext>
              </a:extLst>
            </p:cNvPr>
            <p:cNvSpPr/>
            <p:nvPr/>
          </p:nvSpPr>
          <p:spPr>
            <a:xfrm>
              <a:off x="4852479" y="2791247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sp>
        <p:nvSpPr>
          <p:cNvPr id="35" name="Rectangle 34">
            <a:hlinkClick r:id="rId2" action="ppaction://hlinksldjump"/>
            <a:extLst>
              <a:ext uri="{FF2B5EF4-FFF2-40B4-BE49-F238E27FC236}">
                <a16:creationId xmlns:a16="http://schemas.microsoft.com/office/drawing/2014/main" id="{90991BAE-839C-9E1A-6458-15C61E210505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3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B29A49F-9030-4CBA-898E-78E7F8526E50}"/>
              </a:ext>
            </a:extLst>
          </p:cNvPr>
          <p:cNvSpPr/>
          <p:nvPr/>
        </p:nvSpPr>
        <p:spPr>
          <a:xfrm>
            <a:off x="1339711" y="203200"/>
            <a:ext cx="6348927" cy="5665468"/>
          </a:xfrm>
          <a:custGeom>
            <a:avLst/>
            <a:gdLst>
              <a:gd name="connsiteX0" fmla="*/ 394920 w 5568544"/>
              <a:gd name="connsiteY0" fmla="*/ 4705551 h 5304719"/>
              <a:gd name="connsiteX1" fmla="*/ 371558 w 5568544"/>
              <a:gd name="connsiteY1" fmla="*/ 4728913 h 5304719"/>
              <a:gd name="connsiteX2" fmla="*/ 371558 w 5568544"/>
              <a:gd name="connsiteY2" fmla="*/ 5107575 h 5304719"/>
              <a:gd name="connsiteX3" fmla="*/ 394920 w 5568544"/>
              <a:gd name="connsiteY3" fmla="*/ 5130937 h 5304719"/>
              <a:gd name="connsiteX4" fmla="*/ 2343873 w 5568544"/>
              <a:gd name="connsiteY4" fmla="*/ 5130937 h 5304719"/>
              <a:gd name="connsiteX5" fmla="*/ 2367235 w 5568544"/>
              <a:gd name="connsiteY5" fmla="*/ 5107575 h 5304719"/>
              <a:gd name="connsiteX6" fmla="*/ 2367235 w 5568544"/>
              <a:gd name="connsiteY6" fmla="*/ 4728913 h 5304719"/>
              <a:gd name="connsiteX7" fmla="*/ 2343873 w 5568544"/>
              <a:gd name="connsiteY7" fmla="*/ 4705551 h 5304719"/>
              <a:gd name="connsiteX8" fmla="*/ 291335 w 5568544"/>
              <a:gd name="connsiteY8" fmla="*/ 0 h 5304719"/>
              <a:gd name="connsiteX9" fmla="*/ 5277209 w 5568544"/>
              <a:gd name="connsiteY9" fmla="*/ 0 h 5304719"/>
              <a:gd name="connsiteX10" fmla="*/ 5568544 w 5568544"/>
              <a:gd name="connsiteY10" fmla="*/ 291335 h 5304719"/>
              <a:gd name="connsiteX11" fmla="*/ 5568544 w 5568544"/>
              <a:gd name="connsiteY11" fmla="*/ 5013384 h 5304719"/>
              <a:gd name="connsiteX12" fmla="*/ 5277209 w 5568544"/>
              <a:gd name="connsiteY12" fmla="*/ 5304719 h 5304719"/>
              <a:gd name="connsiteX13" fmla="*/ 291335 w 5568544"/>
              <a:gd name="connsiteY13" fmla="*/ 5304719 h 5304719"/>
              <a:gd name="connsiteX14" fmla="*/ 0 w 5568544"/>
              <a:gd name="connsiteY14" fmla="*/ 5013384 h 5304719"/>
              <a:gd name="connsiteX15" fmla="*/ 0 w 5568544"/>
              <a:gd name="connsiteY15" fmla="*/ 291335 h 5304719"/>
              <a:gd name="connsiteX16" fmla="*/ 291335 w 5568544"/>
              <a:gd name="connsiteY16" fmla="*/ 0 h 530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568544" h="5304719">
                <a:moveTo>
                  <a:pt x="394920" y="4705551"/>
                </a:moveTo>
                <a:cubicBezTo>
                  <a:pt x="382018" y="4705551"/>
                  <a:pt x="371558" y="4716011"/>
                  <a:pt x="371558" y="4728913"/>
                </a:cubicBezTo>
                <a:lnTo>
                  <a:pt x="371558" y="5107575"/>
                </a:lnTo>
                <a:cubicBezTo>
                  <a:pt x="371558" y="5120477"/>
                  <a:pt x="382018" y="5130937"/>
                  <a:pt x="394920" y="5130937"/>
                </a:cubicBezTo>
                <a:lnTo>
                  <a:pt x="2343873" y="5130937"/>
                </a:lnTo>
                <a:cubicBezTo>
                  <a:pt x="2356775" y="5130937"/>
                  <a:pt x="2367235" y="5120477"/>
                  <a:pt x="2367235" y="5107575"/>
                </a:cubicBezTo>
                <a:lnTo>
                  <a:pt x="2367235" y="4728913"/>
                </a:lnTo>
                <a:cubicBezTo>
                  <a:pt x="2367235" y="4716011"/>
                  <a:pt x="2356775" y="4705551"/>
                  <a:pt x="2343873" y="4705551"/>
                </a:cubicBezTo>
                <a:close/>
                <a:moveTo>
                  <a:pt x="291335" y="0"/>
                </a:moveTo>
                <a:lnTo>
                  <a:pt x="5277209" y="0"/>
                </a:lnTo>
                <a:cubicBezTo>
                  <a:pt x="5438109" y="0"/>
                  <a:pt x="5568544" y="130435"/>
                  <a:pt x="5568544" y="291335"/>
                </a:cubicBezTo>
                <a:lnTo>
                  <a:pt x="5568544" y="5013384"/>
                </a:lnTo>
                <a:cubicBezTo>
                  <a:pt x="5568544" y="5174284"/>
                  <a:pt x="5438109" y="5304719"/>
                  <a:pt x="5277209" y="5304719"/>
                </a:cubicBezTo>
                <a:lnTo>
                  <a:pt x="291335" y="5304719"/>
                </a:lnTo>
                <a:cubicBezTo>
                  <a:pt x="130435" y="5304719"/>
                  <a:pt x="0" y="5174284"/>
                  <a:pt x="0" y="5013384"/>
                </a:cubicBezTo>
                <a:lnTo>
                  <a:pt x="0" y="291335"/>
                </a:lnTo>
                <a:cubicBezTo>
                  <a:pt x="0" y="130435"/>
                  <a:pt x="130435" y="0"/>
                  <a:pt x="291335" y="0"/>
                </a:cubicBezTo>
                <a:close/>
              </a:path>
            </a:pathLst>
          </a:custGeom>
          <a:solidFill>
            <a:srgbClr val="FAFAF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600" b="1" dirty="0">
              <a:solidFill>
                <a:srgbClr val="00407A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33FC79B-D36C-49F7-9CF6-61F09E14CFAE}"/>
              </a:ext>
            </a:extLst>
          </p:cNvPr>
          <p:cNvGrpSpPr/>
          <p:nvPr/>
        </p:nvGrpSpPr>
        <p:grpSpPr>
          <a:xfrm>
            <a:off x="2003404" y="5261893"/>
            <a:ext cx="2316535" cy="425386"/>
            <a:chOff x="3575939" y="5868863"/>
            <a:chExt cx="2316535" cy="42538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9F83B6A-DFA2-48EC-BD71-616176A9E818}"/>
                </a:ext>
              </a:extLst>
            </p:cNvPr>
            <p:cNvSpPr/>
            <p:nvPr/>
          </p:nvSpPr>
          <p:spPr>
            <a:xfrm>
              <a:off x="3575939" y="6035373"/>
              <a:ext cx="125222" cy="12522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8A23609-0EC2-4213-A980-1F7F41FCBD04}"/>
                </a:ext>
              </a:extLst>
            </p:cNvPr>
            <p:cNvSpPr/>
            <p:nvPr/>
          </p:nvSpPr>
          <p:spPr>
            <a:xfrm>
              <a:off x="3638550" y="5868863"/>
              <a:ext cx="2253924" cy="425386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r>
                <a:rPr lang="en-US" b="1" dirty="0">
                  <a:solidFill>
                    <a:srgbClr val="FF0000"/>
                  </a:solidFill>
                </a:rPr>
                <a:t> memory storage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3A7754-B10D-4614-AF2F-16571019E1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21</a:t>
            </a:fld>
            <a:endParaRPr lang="nl-BE"/>
          </a:p>
        </p:txBody>
      </p:sp>
      <p:cxnSp>
        <p:nvCxnSpPr>
          <p:cNvPr id="7" name="Straight Arrow Connector 23">
            <a:extLst>
              <a:ext uri="{FF2B5EF4-FFF2-40B4-BE49-F238E27FC236}">
                <a16:creationId xmlns:a16="http://schemas.microsoft.com/office/drawing/2014/main" id="{2D9A198F-BBC0-4E22-B5BB-6EB9EAFFBC17}"/>
              </a:ext>
            </a:extLst>
          </p:cNvPr>
          <p:cNvCxnSpPr>
            <a:cxnSpLocks/>
          </p:cNvCxnSpPr>
          <p:nvPr/>
        </p:nvCxnSpPr>
        <p:spPr>
          <a:xfrm rot="10800000" flipH="1">
            <a:off x="3253030" y="1607248"/>
            <a:ext cx="812308" cy="1434117"/>
          </a:xfrm>
          <a:prstGeom prst="bentConnector3">
            <a:avLst>
              <a:gd name="adj1" fmla="val -40024"/>
            </a:avLst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23">
            <a:extLst>
              <a:ext uri="{FF2B5EF4-FFF2-40B4-BE49-F238E27FC236}">
                <a16:creationId xmlns:a16="http://schemas.microsoft.com/office/drawing/2014/main" id="{61560746-472C-4F7C-8B02-2223C3DCBA39}"/>
              </a:ext>
            </a:extLst>
          </p:cNvPr>
          <p:cNvCxnSpPr>
            <a:cxnSpLocks/>
          </p:cNvCxnSpPr>
          <p:nvPr/>
        </p:nvCxnSpPr>
        <p:spPr>
          <a:xfrm rot="10800000">
            <a:off x="4308407" y="1850316"/>
            <a:ext cx="254367" cy="1188517"/>
          </a:xfrm>
          <a:prstGeom prst="bentConnector2">
            <a:avLst/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23">
            <a:extLst>
              <a:ext uri="{FF2B5EF4-FFF2-40B4-BE49-F238E27FC236}">
                <a16:creationId xmlns:a16="http://schemas.microsoft.com/office/drawing/2014/main" id="{334038B0-2A78-47AF-98CA-1F5A802F2085}"/>
              </a:ext>
            </a:extLst>
          </p:cNvPr>
          <p:cNvCxnSpPr>
            <a:cxnSpLocks/>
          </p:cNvCxnSpPr>
          <p:nvPr/>
        </p:nvCxnSpPr>
        <p:spPr>
          <a:xfrm flipH="1" flipV="1">
            <a:off x="4551474" y="1607247"/>
            <a:ext cx="904865" cy="1431585"/>
          </a:xfrm>
          <a:prstGeom prst="bentConnector3">
            <a:avLst>
              <a:gd name="adj1" fmla="val -25263"/>
            </a:avLst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3">
            <a:extLst>
              <a:ext uri="{FF2B5EF4-FFF2-40B4-BE49-F238E27FC236}">
                <a16:creationId xmlns:a16="http://schemas.microsoft.com/office/drawing/2014/main" id="{C6C4712D-1387-4A43-8FBC-2D07B80279C9}"/>
              </a:ext>
            </a:extLst>
          </p:cNvPr>
          <p:cNvCxnSpPr>
            <a:cxnSpLocks/>
          </p:cNvCxnSpPr>
          <p:nvPr/>
        </p:nvCxnSpPr>
        <p:spPr>
          <a:xfrm flipV="1">
            <a:off x="4308407" y="875511"/>
            <a:ext cx="1585500" cy="488669"/>
          </a:xfrm>
          <a:prstGeom prst="bentConnector3">
            <a:avLst>
              <a:gd name="adj1" fmla="val 17"/>
            </a:avLst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23">
            <a:extLst>
              <a:ext uri="{FF2B5EF4-FFF2-40B4-BE49-F238E27FC236}">
                <a16:creationId xmlns:a16="http://schemas.microsoft.com/office/drawing/2014/main" id="{C15D4CE1-6AD8-402C-8F2D-11CF02CA6C4D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253029" y="3041363"/>
            <a:ext cx="812309" cy="1349185"/>
          </a:xfrm>
          <a:prstGeom prst="bentConnector3">
            <a:avLst>
              <a:gd name="adj1" fmla="val -40024"/>
            </a:avLst>
          </a:prstGeom>
          <a:ln w="38100">
            <a:solidFill>
              <a:srgbClr val="1D8DB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23">
            <a:extLst>
              <a:ext uri="{FF2B5EF4-FFF2-40B4-BE49-F238E27FC236}">
                <a16:creationId xmlns:a16="http://schemas.microsoft.com/office/drawing/2014/main" id="{52EA3FD5-3E7D-4E29-819F-8901C706BF46}"/>
              </a:ext>
            </a:extLst>
          </p:cNvPr>
          <p:cNvCxnSpPr>
            <a:cxnSpLocks/>
          </p:cNvCxnSpPr>
          <p:nvPr/>
        </p:nvCxnSpPr>
        <p:spPr>
          <a:xfrm flipH="1">
            <a:off x="4551475" y="3038832"/>
            <a:ext cx="904864" cy="1351717"/>
          </a:xfrm>
          <a:prstGeom prst="bentConnector3">
            <a:avLst>
              <a:gd name="adj1" fmla="val -25263"/>
            </a:avLst>
          </a:prstGeom>
          <a:ln w="38100">
            <a:solidFill>
              <a:srgbClr val="1D8DB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691B4BB-1170-421D-886C-69D4666BF52C}"/>
              </a:ext>
            </a:extLst>
          </p:cNvPr>
          <p:cNvSpPr/>
          <p:nvPr/>
        </p:nvSpPr>
        <p:spPr>
          <a:xfrm>
            <a:off x="5776510" y="4777828"/>
            <a:ext cx="1777872" cy="47455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" rtlCol="0" anchor="ctr"/>
          <a:lstStyle/>
          <a:p>
            <a:pPr algn="ctr"/>
            <a:r>
              <a:rPr lang="en-US" sz="2800" b="1" dirty="0">
                <a:solidFill>
                  <a:srgbClr val="1D8DB0"/>
                </a:solidFill>
              </a:rPr>
              <a:t>2</a:t>
            </a:r>
            <a:r>
              <a:rPr lang="en-US" sz="2800" b="1" baseline="30000" dirty="0">
                <a:solidFill>
                  <a:srgbClr val="1D8DB0"/>
                </a:solidFill>
              </a:rPr>
              <a:t>nd </a:t>
            </a:r>
            <a:r>
              <a:rPr lang="en-US" sz="2800" b="1" dirty="0">
                <a:solidFill>
                  <a:srgbClr val="1D8DB0"/>
                </a:solidFill>
              </a:rPr>
              <a:t>Output</a:t>
            </a:r>
          </a:p>
        </p:txBody>
      </p:sp>
      <p:cxnSp>
        <p:nvCxnSpPr>
          <p:cNvPr id="16" name="Straight Arrow Connector 23">
            <a:extLst>
              <a:ext uri="{FF2B5EF4-FFF2-40B4-BE49-F238E27FC236}">
                <a16:creationId xmlns:a16="http://schemas.microsoft.com/office/drawing/2014/main" id="{B1FD99DD-8AB0-4756-9411-6E0B89C86BEF}"/>
              </a:ext>
            </a:extLst>
          </p:cNvPr>
          <p:cNvCxnSpPr>
            <a:cxnSpLocks/>
          </p:cNvCxnSpPr>
          <p:nvPr/>
        </p:nvCxnSpPr>
        <p:spPr>
          <a:xfrm>
            <a:off x="4308406" y="4633617"/>
            <a:ext cx="1468106" cy="381488"/>
          </a:xfrm>
          <a:prstGeom prst="bentConnector3">
            <a:avLst>
              <a:gd name="adj1" fmla="val 173"/>
            </a:avLst>
          </a:prstGeom>
          <a:ln w="38100">
            <a:solidFill>
              <a:srgbClr val="1D8DB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21DC0B2-C27F-48CF-9085-C5558CEC5FD9}"/>
              </a:ext>
            </a:extLst>
          </p:cNvPr>
          <p:cNvSpPr/>
          <p:nvPr/>
        </p:nvSpPr>
        <p:spPr>
          <a:xfrm>
            <a:off x="5776510" y="617877"/>
            <a:ext cx="1777872" cy="47455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" rtlCol="0" anchor="ctr"/>
          <a:lstStyle/>
          <a:p>
            <a:pPr algn="ctr"/>
            <a:r>
              <a:rPr lang="en-US" sz="2800" b="1" dirty="0">
                <a:solidFill>
                  <a:srgbClr val="1FABE7"/>
                </a:solidFill>
              </a:rPr>
              <a:t>1</a:t>
            </a:r>
            <a:r>
              <a:rPr lang="en-US" sz="2800" b="1" baseline="30000" dirty="0">
                <a:solidFill>
                  <a:srgbClr val="1FABE7"/>
                </a:solidFill>
              </a:rPr>
              <a:t>st</a:t>
            </a:r>
            <a:r>
              <a:rPr lang="en-US" sz="2800" b="1" dirty="0">
                <a:solidFill>
                  <a:srgbClr val="1FABE7"/>
                </a:solidFill>
              </a:rPr>
              <a:t> Output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91A56C-1210-479C-BDF0-42520A68EE8E}"/>
              </a:ext>
            </a:extLst>
          </p:cNvPr>
          <p:cNvCxnSpPr>
            <a:cxnSpLocks/>
          </p:cNvCxnSpPr>
          <p:nvPr/>
        </p:nvCxnSpPr>
        <p:spPr>
          <a:xfrm>
            <a:off x="2603666" y="3041364"/>
            <a:ext cx="649364" cy="0"/>
          </a:xfrm>
          <a:prstGeom prst="straightConnector1">
            <a:avLst/>
          </a:prstGeom>
          <a:ln w="38100">
            <a:solidFill>
              <a:srgbClr val="00407A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1C4B3B-C446-4D1E-A78B-411CE73A734E}"/>
              </a:ext>
            </a:extLst>
          </p:cNvPr>
          <p:cNvCxnSpPr>
            <a:cxnSpLocks/>
          </p:cNvCxnSpPr>
          <p:nvPr/>
        </p:nvCxnSpPr>
        <p:spPr>
          <a:xfrm flipV="1">
            <a:off x="4146596" y="3038832"/>
            <a:ext cx="416177" cy="2532"/>
          </a:xfrm>
          <a:prstGeom prst="straightConnector1">
            <a:avLst/>
          </a:prstGeom>
          <a:ln w="38100">
            <a:solidFill>
              <a:srgbClr val="00407A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D022B6-C5B0-4203-9BAA-276967D7D845}"/>
              </a:ext>
            </a:extLst>
          </p:cNvPr>
          <p:cNvCxnSpPr>
            <a:cxnSpLocks/>
          </p:cNvCxnSpPr>
          <p:nvPr/>
        </p:nvCxnSpPr>
        <p:spPr>
          <a:xfrm>
            <a:off x="5452400" y="3043237"/>
            <a:ext cx="236909" cy="0"/>
          </a:xfrm>
          <a:prstGeom prst="straightConnector1">
            <a:avLst/>
          </a:prstGeom>
          <a:ln w="38100">
            <a:solidFill>
              <a:srgbClr val="00407A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134B1E6E-F558-4769-BB2B-7D1E8064FC25}"/>
              </a:ext>
            </a:extLst>
          </p:cNvPr>
          <p:cNvSpPr/>
          <p:nvPr/>
        </p:nvSpPr>
        <p:spPr>
          <a:xfrm>
            <a:off x="5626698" y="2978752"/>
            <a:ext cx="125222" cy="1252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2B6EE8E-1C17-460C-A239-BB6B1D6BBD9F}"/>
              </a:ext>
            </a:extLst>
          </p:cNvPr>
          <p:cNvSpPr/>
          <p:nvPr/>
        </p:nvSpPr>
        <p:spPr>
          <a:xfrm>
            <a:off x="4239635" y="2978752"/>
            <a:ext cx="125222" cy="1252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3E775EB-F8F7-489E-8BA6-C6756072AE83}"/>
              </a:ext>
            </a:extLst>
          </p:cNvPr>
          <p:cNvSpPr/>
          <p:nvPr/>
        </p:nvSpPr>
        <p:spPr>
          <a:xfrm>
            <a:off x="2846735" y="2978752"/>
            <a:ext cx="125222" cy="1252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6" name="Flowchart: Summing Junction 25">
            <a:extLst>
              <a:ext uri="{FF2B5EF4-FFF2-40B4-BE49-F238E27FC236}">
                <a16:creationId xmlns:a16="http://schemas.microsoft.com/office/drawing/2014/main" id="{6C6C1980-EF28-43AF-880F-AC645DAF5CD3}"/>
              </a:ext>
            </a:extLst>
          </p:cNvPr>
          <p:cNvSpPr/>
          <p:nvPr/>
        </p:nvSpPr>
        <p:spPr>
          <a:xfrm rot="18900000">
            <a:off x="4065338" y="1364179"/>
            <a:ext cx="486136" cy="486136"/>
          </a:xfrm>
          <a:prstGeom prst="flowChartSummingJunction">
            <a:avLst/>
          </a:prstGeom>
          <a:noFill/>
          <a:ln w="38100">
            <a:solidFill>
              <a:srgbClr val="00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Summing Junction 26">
            <a:extLst>
              <a:ext uri="{FF2B5EF4-FFF2-40B4-BE49-F238E27FC236}">
                <a16:creationId xmlns:a16="http://schemas.microsoft.com/office/drawing/2014/main" id="{F10D18A0-1D75-48E3-9335-8CF6DF60AD22}"/>
              </a:ext>
            </a:extLst>
          </p:cNvPr>
          <p:cNvSpPr/>
          <p:nvPr/>
        </p:nvSpPr>
        <p:spPr>
          <a:xfrm rot="18900000">
            <a:off x="4065339" y="4147481"/>
            <a:ext cx="486136" cy="486136"/>
          </a:xfrm>
          <a:prstGeom prst="flowChartSummingJunction">
            <a:avLst/>
          </a:prstGeom>
          <a:noFill/>
          <a:ln w="38100">
            <a:solidFill>
              <a:srgbClr val="00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69D9035-1A67-4BAD-AAC8-F380E94F8DBD}"/>
              </a:ext>
            </a:extLst>
          </p:cNvPr>
          <p:cNvSpPr/>
          <p:nvPr/>
        </p:nvSpPr>
        <p:spPr>
          <a:xfrm>
            <a:off x="1728435" y="2067472"/>
            <a:ext cx="731974" cy="425386"/>
          </a:xfrm>
          <a:prstGeom prst="roundRect">
            <a:avLst>
              <a:gd name="adj" fmla="val 2581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"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[7]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90216D4-844C-4358-B9F4-56D08C4528AE}"/>
              </a:ext>
            </a:extLst>
          </p:cNvPr>
          <p:cNvSpPr/>
          <p:nvPr/>
        </p:nvSpPr>
        <p:spPr>
          <a:xfrm>
            <a:off x="2862780" y="2067128"/>
            <a:ext cx="3145620" cy="425386"/>
          </a:xfrm>
          <a:prstGeom prst="roundRect">
            <a:avLst>
              <a:gd name="adj" fmla="val 25366"/>
            </a:avLst>
          </a:prstGeom>
          <a:solidFill>
            <a:srgbClr val="FFFFFF">
              <a:alpha val="69804"/>
            </a:srgbClr>
          </a:solidFill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" rtlCol="0" anchor="ctr"/>
          <a:lstStyle/>
          <a:p>
            <a:pPr algn="ctr"/>
            <a:endParaRPr 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2C1FDA8-D18F-485F-85B5-A800697F124B}"/>
              </a:ext>
            </a:extLst>
          </p:cNvPr>
          <p:cNvSpPr/>
          <p:nvPr/>
        </p:nvSpPr>
        <p:spPr>
          <a:xfrm>
            <a:off x="2861796" y="2066587"/>
            <a:ext cx="447146" cy="425386"/>
          </a:xfrm>
          <a:prstGeom prst="roundRect">
            <a:avLst>
              <a:gd name="adj" fmla="val 25366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" rtlCol="0" anchor="ctr"/>
          <a:lstStyle/>
          <a:p>
            <a:pPr algn="ctr"/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6A19C0D-C4FD-47F5-AF5E-001C1D053DF8}"/>
              </a:ext>
            </a:extLst>
          </p:cNvPr>
          <p:cNvSpPr/>
          <p:nvPr/>
        </p:nvSpPr>
        <p:spPr>
          <a:xfrm>
            <a:off x="4219100" y="2066587"/>
            <a:ext cx="447146" cy="425386"/>
          </a:xfrm>
          <a:prstGeom prst="roundRect">
            <a:avLst>
              <a:gd name="adj" fmla="val 25366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" rtlCol="0" anchor="ctr"/>
          <a:lstStyle/>
          <a:p>
            <a:pPr algn="ctr"/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33904FA-33CD-43F2-8D79-A761850890F4}"/>
              </a:ext>
            </a:extLst>
          </p:cNvPr>
          <p:cNvSpPr/>
          <p:nvPr/>
        </p:nvSpPr>
        <p:spPr>
          <a:xfrm>
            <a:off x="5555207" y="2066587"/>
            <a:ext cx="447146" cy="425386"/>
          </a:xfrm>
          <a:prstGeom prst="roundRect">
            <a:avLst>
              <a:gd name="adj" fmla="val 25366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" rtlCol="0" anchor="ctr"/>
          <a:lstStyle/>
          <a:p>
            <a:pPr algn="ctr"/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1F91E2D-781A-4995-A883-226C84573FF4}"/>
              </a:ext>
            </a:extLst>
          </p:cNvPr>
          <p:cNvSpPr/>
          <p:nvPr/>
        </p:nvSpPr>
        <p:spPr>
          <a:xfrm>
            <a:off x="1728436" y="3514246"/>
            <a:ext cx="731972" cy="425386"/>
          </a:xfrm>
          <a:prstGeom prst="roundRect">
            <a:avLst>
              <a:gd name="adj" fmla="val 2581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"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[5]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443E8A6-A3B0-4484-A54E-9D494DEE549F}"/>
              </a:ext>
            </a:extLst>
          </p:cNvPr>
          <p:cNvSpPr/>
          <p:nvPr/>
        </p:nvSpPr>
        <p:spPr>
          <a:xfrm>
            <a:off x="2862780" y="3513902"/>
            <a:ext cx="3145620" cy="425386"/>
          </a:xfrm>
          <a:prstGeom prst="roundRect">
            <a:avLst>
              <a:gd name="adj" fmla="val 25366"/>
            </a:avLst>
          </a:prstGeom>
          <a:solidFill>
            <a:srgbClr val="FFFFFF">
              <a:alpha val="69804"/>
            </a:srgbClr>
          </a:solidFill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" rtlCol="0" anchor="ctr"/>
          <a:lstStyle/>
          <a:p>
            <a:pPr algn="ctr"/>
            <a:endParaRPr 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E445EC4-06E4-4E72-A117-6C327D8E4AE9}"/>
              </a:ext>
            </a:extLst>
          </p:cNvPr>
          <p:cNvSpPr/>
          <p:nvPr/>
        </p:nvSpPr>
        <p:spPr>
          <a:xfrm>
            <a:off x="2861796" y="3513361"/>
            <a:ext cx="447146" cy="425386"/>
          </a:xfrm>
          <a:prstGeom prst="roundRect">
            <a:avLst>
              <a:gd name="adj" fmla="val 25366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" rtlCol="0" anchor="ctr"/>
          <a:lstStyle/>
          <a:p>
            <a:pPr algn="ctr"/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5D016CF-0A0C-41F3-9B70-CE8A93BFA154}"/>
              </a:ext>
            </a:extLst>
          </p:cNvPr>
          <p:cNvSpPr/>
          <p:nvPr/>
        </p:nvSpPr>
        <p:spPr>
          <a:xfrm>
            <a:off x="4219100" y="3513361"/>
            <a:ext cx="447146" cy="425386"/>
          </a:xfrm>
          <a:prstGeom prst="roundRect">
            <a:avLst>
              <a:gd name="adj" fmla="val 25366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" rtlCol="0" anchor="ctr"/>
          <a:lstStyle/>
          <a:p>
            <a:pPr algn="ctr"/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CE0EC53-1BC7-4735-AD4E-970D902B1024}"/>
              </a:ext>
            </a:extLst>
          </p:cNvPr>
          <p:cNvSpPr/>
          <p:nvPr/>
        </p:nvSpPr>
        <p:spPr>
          <a:xfrm>
            <a:off x="5555207" y="3513361"/>
            <a:ext cx="447146" cy="425386"/>
          </a:xfrm>
          <a:prstGeom prst="roundRect">
            <a:avLst>
              <a:gd name="adj" fmla="val 25366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" rtlCol="0" anchor="ctr"/>
          <a:lstStyle/>
          <a:p>
            <a:pPr algn="ctr"/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75FAD261-37D7-4C48-92A4-07C55AEFD772}"/>
                  </a:ext>
                </a:extLst>
              </p:cNvPr>
              <p:cNvSpPr/>
              <p:nvPr/>
            </p:nvSpPr>
            <p:spPr>
              <a:xfrm>
                <a:off x="3253030" y="2642034"/>
                <a:ext cx="893566" cy="798659"/>
              </a:xfrm>
              <a:prstGeom prst="roundRect">
                <a:avLst/>
              </a:prstGeom>
              <a:noFill/>
              <a:ln w="38100">
                <a:solidFill>
                  <a:srgbClr val="004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407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28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rgbClr val="00407A"/>
                  </a:solidFill>
                </a:endParaRPr>
              </a:p>
            </p:txBody>
          </p:sp>
        </mc:Choice>
        <mc:Fallback xmlns=""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75FAD261-37D7-4C48-92A4-07C55AEFD7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030" y="2642034"/>
                <a:ext cx="893566" cy="79865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407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AFC1D09F-C761-4E97-9049-1C6952086AFC}"/>
                  </a:ext>
                </a:extLst>
              </p:cNvPr>
              <p:cNvSpPr/>
              <p:nvPr/>
            </p:nvSpPr>
            <p:spPr>
              <a:xfrm>
                <a:off x="4562773" y="2639502"/>
                <a:ext cx="893566" cy="798659"/>
              </a:xfrm>
              <a:prstGeom prst="roundRect">
                <a:avLst/>
              </a:prstGeom>
              <a:noFill/>
              <a:ln w="38100">
                <a:solidFill>
                  <a:srgbClr val="004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407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28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rgbClr val="00407A"/>
                  </a:solidFill>
                </a:endParaRPr>
              </a:p>
            </p:txBody>
          </p:sp>
        </mc:Choice>
        <mc:Fallback xmlns=""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AFC1D09F-C761-4E97-9049-1C6952086A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773" y="2639502"/>
                <a:ext cx="893566" cy="79865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407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AF686EA-E5EC-447E-B867-A58AEE91D1CF}"/>
              </a:ext>
            </a:extLst>
          </p:cNvPr>
          <p:cNvSpPr/>
          <p:nvPr/>
        </p:nvSpPr>
        <p:spPr>
          <a:xfrm>
            <a:off x="1339711" y="2828671"/>
            <a:ext cx="1263955" cy="425386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" rtlCol="0" anchor="ctr"/>
          <a:lstStyle/>
          <a:p>
            <a:pPr algn="r"/>
            <a:r>
              <a:rPr lang="en-US" sz="2800" b="1" dirty="0">
                <a:solidFill>
                  <a:srgbClr val="00407A"/>
                </a:solidFill>
              </a:rPr>
              <a:t>I</a:t>
            </a:r>
            <a:r>
              <a:rPr lang="en-US" altLang="zh-CN" sz="2800" b="1" dirty="0">
                <a:solidFill>
                  <a:srgbClr val="00407A"/>
                </a:solidFill>
              </a:rPr>
              <a:t>nput</a:t>
            </a:r>
            <a:endParaRPr lang="en-US" sz="2800" b="1" dirty="0">
              <a:solidFill>
                <a:srgbClr val="00407A"/>
              </a:solidFill>
            </a:endParaRPr>
          </a:p>
        </p:txBody>
      </p:sp>
      <p:sp>
        <p:nvSpPr>
          <p:cNvPr id="38" name="Rectangle 37">
            <a:hlinkClick r:id="rId4" action="ppaction://hlinksldjump"/>
            <a:extLst>
              <a:ext uri="{FF2B5EF4-FFF2-40B4-BE49-F238E27FC236}">
                <a16:creationId xmlns:a16="http://schemas.microsoft.com/office/drawing/2014/main" id="{53E8D6B9-08A9-A334-146C-056470488E07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55839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210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2885393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1344348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1344348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1344348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1344348" y="476926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93621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315801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437694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93621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315801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437694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93621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315801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437694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93621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315801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437694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816601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303840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4272302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2163859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RE - writing</a:t>
            </a:r>
          </a:p>
        </p:txBody>
      </p:sp>
      <p:cxnSp>
        <p:nvCxnSpPr>
          <p:cNvPr id="46" name="Connector: Curved 30">
            <a:extLst>
              <a:ext uri="{FF2B5EF4-FFF2-40B4-BE49-F238E27FC236}">
                <a16:creationId xmlns:a16="http://schemas.microsoft.com/office/drawing/2014/main" id="{DDDCF046-7245-9DE3-F98A-BA87E7FA3AA0}"/>
              </a:ext>
            </a:extLst>
          </p:cNvPr>
          <p:cNvCxnSpPr>
            <a:cxnSpLocks/>
            <a:stCxn id="76" idx="6"/>
            <a:endCxn id="77" idx="2"/>
          </p:cNvCxnSpPr>
          <p:nvPr/>
        </p:nvCxnSpPr>
        <p:spPr>
          <a:xfrm>
            <a:off x="2202916" y="1964554"/>
            <a:ext cx="955102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4C5D893-4C22-A363-92A9-7EA4F7595720}"/>
              </a:ext>
            </a:extLst>
          </p:cNvPr>
          <p:cNvGrpSpPr/>
          <p:nvPr/>
        </p:nvGrpSpPr>
        <p:grpSpPr>
          <a:xfrm>
            <a:off x="2717461" y="2472626"/>
            <a:ext cx="1227439" cy="301804"/>
            <a:chOff x="4706008" y="3819132"/>
            <a:chExt cx="1227439" cy="301804"/>
          </a:xfrm>
        </p:grpSpPr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10EA5860-608F-7133-3559-D431010D4CF6}"/>
                </a:ext>
              </a:extLst>
            </p:cNvPr>
            <p:cNvSpPr/>
            <p:nvPr/>
          </p:nvSpPr>
          <p:spPr>
            <a:xfrm>
              <a:off x="4848053" y="3819132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C149A560-50DD-5D54-920B-A23BC6024518}"/>
                </a:ext>
              </a:extLst>
            </p:cNvPr>
            <p:cNvSpPr/>
            <p:nvPr/>
          </p:nvSpPr>
          <p:spPr>
            <a:xfrm>
              <a:off x="4706008" y="3819132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4B60DCD2-7568-B0A7-19C4-EFB8FAB02839}"/>
                </a:ext>
              </a:extLst>
            </p:cNvPr>
            <p:cNvSpPr/>
            <p:nvPr/>
          </p:nvSpPr>
          <p:spPr>
            <a:xfrm>
              <a:off x="4991625" y="3819132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0D1DD79-E4BB-4DE6-F23F-A4B818D11C1F}"/>
              </a:ext>
            </a:extLst>
          </p:cNvPr>
          <p:cNvGrpSpPr/>
          <p:nvPr/>
        </p:nvGrpSpPr>
        <p:grpSpPr>
          <a:xfrm>
            <a:off x="2717461" y="1444741"/>
            <a:ext cx="1227439" cy="301804"/>
            <a:chOff x="4706008" y="2791247"/>
            <a:chExt cx="1227439" cy="301804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18817A1F-20C6-C43B-4E10-9DBB0EC5C792}"/>
                </a:ext>
              </a:extLst>
            </p:cNvPr>
            <p:cNvSpPr/>
            <p:nvPr/>
          </p:nvSpPr>
          <p:spPr>
            <a:xfrm>
              <a:off x="4848053" y="2791247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2F528F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69BBCA5-4A1D-8877-45B7-2C0D2C6769BE}"/>
                </a:ext>
              </a:extLst>
            </p:cNvPr>
            <p:cNvSpPr/>
            <p:nvPr/>
          </p:nvSpPr>
          <p:spPr>
            <a:xfrm>
              <a:off x="4706008" y="2791247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1C7B0FFB-9214-48E3-AD92-679EF19640C4}"/>
                </a:ext>
              </a:extLst>
            </p:cNvPr>
            <p:cNvSpPr/>
            <p:nvPr/>
          </p:nvSpPr>
          <p:spPr>
            <a:xfrm>
              <a:off x="4991625" y="2791247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702287A-1201-90DE-A58F-0BCB5EDBEB5E}"/>
              </a:ext>
            </a:extLst>
          </p:cNvPr>
          <p:cNvGrpSpPr/>
          <p:nvPr/>
        </p:nvGrpSpPr>
        <p:grpSpPr>
          <a:xfrm>
            <a:off x="2765778" y="4412803"/>
            <a:ext cx="1078354" cy="301804"/>
            <a:chOff x="4706008" y="3819132"/>
            <a:chExt cx="1078354" cy="30180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D3EC502-41AF-32C1-5476-30065B43A34D}"/>
                </a:ext>
              </a:extLst>
            </p:cNvPr>
            <p:cNvSpPr/>
            <p:nvPr/>
          </p:nvSpPr>
          <p:spPr>
            <a:xfrm>
              <a:off x="4706008" y="3819132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1976F683-6F2A-487E-34E9-58E755F89BEB}"/>
                </a:ext>
              </a:extLst>
            </p:cNvPr>
            <p:cNvSpPr/>
            <p:nvPr/>
          </p:nvSpPr>
          <p:spPr>
            <a:xfrm>
              <a:off x="4842540" y="3819132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EF17AA9-FC81-F65F-0983-026077EC4CC7}"/>
              </a:ext>
            </a:extLst>
          </p:cNvPr>
          <p:cNvGrpSpPr/>
          <p:nvPr/>
        </p:nvGrpSpPr>
        <p:grpSpPr>
          <a:xfrm>
            <a:off x="2765778" y="3384918"/>
            <a:ext cx="1088293" cy="301804"/>
            <a:chOff x="4706008" y="2791247"/>
            <a:chExt cx="1088293" cy="301804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7C04D147-9704-34EB-8823-AE9D6965D60B}"/>
                </a:ext>
              </a:extLst>
            </p:cNvPr>
            <p:cNvSpPr/>
            <p:nvPr/>
          </p:nvSpPr>
          <p:spPr>
            <a:xfrm>
              <a:off x="4706008" y="2791247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93287E1F-8419-CB71-3D4E-F3CD4E40F55E}"/>
                </a:ext>
              </a:extLst>
            </p:cNvPr>
            <p:cNvSpPr/>
            <p:nvPr/>
          </p:nvSpPr>
          <p:spPr>
            <a:xfrm>
              <a:off x="4852479" y="2791247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sp>
        <p:nvSpPr>
          <p:cNvPr id="40" name="Rectangle 39">
            <a:hlinkClick r:id="rId2" action="ppaction://hlinksldjump"/>
            <a:extLst>
              <a:ext uri="{FF2B5EF4-FFF2-40B4-BE49-F238E27FC236}">
                <a16:creationId xmlns:a16="http://schemas.microsoft.com/office/drawing/2014/main" id="{2CA3A9F7-CFFB-07CD-B0D6-8B01F5F0DCA5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68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211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2885393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1344348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1344348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1344348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1344348" y="476926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93621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315801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437694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93621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315801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437694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93621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315801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437694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93621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315801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437694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816601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303840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4272302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2163859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RE - writing</a:t>
            </a:r>
          </a:p>
        </p:txBody>
      </p:sp>
      <p:cxnSp>
        <p:nvCxnSpPr>
          <p:cNvPr id="46" name="Connector: Curved 30">
            <a:extLst>
              <a:ext uri="{FF2B5EF4-FFF2-40B4-BE49-F238E27FC236}">
                <a16:creationId xmlns:a16="http://schemas.microsoft.com/office/drawing/2014/main" id="{DDDCF046-7245-9DE3-F98A-BA87E7FA3AA0}"/>
              </a:ext>
            </a:extLst>
          </p:cNvPr>
          <p:cNvCxnSpPr>
            <a:cxnSpLocks/>
            <a:stCxn id="76" idx="6"/>
            <a:endCxn id="77" idx="2"/>
          </p:cNvCxnSpPr>
          <p:nvPr/>
        </p:nvCxnSpPr>
        <p:spPr>
          <a:xfrm>
            <a:off x="2202916" y="1964554"/>
            <a:ext cx="955102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4C5D893-4C22-A363-92A9-7EA4F7595720}"/>
              </a:ext>
            </a:extLst>
          </p:cNvPr>
          <p:cNvGrpSpPr/>
          <p:nvPr/>
        </p:nvGrpSpPr>
        <p:grpSpPr>
          <a:xfrm>
            <a:off x="2717461" y="2472626"/>
            <a:ext cx="1227439" cy="301804"/>
            <a:chOff x="4706008" y="3819132"/>
            <a:chExt cx="1227439" cy="301804"/>
          </a:xfrm>
        </p:grpSpPr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10EA5860-608F-7133-3559-D431010D4CF6}"/>
                </a:ext>
              </a:extLst>
            </p:cNvPr>
            <p:cNvSpPr/>
            <p:nvPr/>
          </p:nvSpPr>
          <p:spPr>
            <a:xfrm>
              <a:off x="4848053" y="3819132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C149A560-50DD-5D54-920B-A23BC6024518}"/>
                </a:ext>
              </a:extLst>
            </p:cNvPr>
            <p:cNvSpPr/>
            <p:nvPr/>
          </p:nvSpPr>
          <p:spPr>
            <a:xfrm>
              <a:off x="4706008" y="3819132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4B60DCD2-7568-B0A7-19C4-EFB8FAB02839}"/>
                </a:ext>
              </a:extLst>
            </p:cNvPr>
            <p:cNvSpPr/>
            <p:nvPr/>
          </p:nvSpPr>
          <p:spPr>
            <a:xfrm>
              <a:off x="4991625" y="3819132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0D1DD79-E4BB-4DE6-F23F-A4B818D11C1F}"/>
              </a:ext>
            </a:extLst>
          </p:cNvPr>
          <p:cNvGrpSpPr/>
          <p:nvPr/>
        </p:nvGrpSpPr>
        <p:grpSpPr>
          <a:xfrm>
            <a:off x="2717461" y="1444741"/>
            <a:ext cx="1227439" cy="301804"/>
            <a:chOff x="4706008" y="2791247"/>
            <a:chExt cx="1227439" cy="301804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18817A1F-20C6-C43B-4E10-9DBB0EC5C792}"/>
                </a:ext>
              </a:extLst>
            </p:cNvPr>
            <p:cNvSpPr/>
            <p:nvPr/>
          </p:nvSpPr>
          <p:spPr>
            <a:xfrm>
              <a:off x="4848053" y="2791247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2F528F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69BBCA5-4A1D-8877-45B7-2C0D2C6769BE}"/>
                </a:ext>
              </a:extLst>
            </p:cNvPr>
            <p:cNvSpPr/>
            <p:nvPr/>
          </p:nvSpPr>
          <p:spPr>
            <a:xfrm>
              <a:off x="4706008" y="2791247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1C7B0FFB-9214-48E3-AD92-679EF19640C4}"/>
                </a:ext>
              </a:extLst>
            </p:cNvPr>
            <p:cNvSpPr/>
            <p:nvPr/>
          </p:nvSpPr>
          <p:spPr>
            <a:xfrm>
              <a:off x="4991625" y="2791247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F1E66FA-FEA6-B024-B1BE-77AFCA8FEE14}"/>
              </a:ext>
            </a:extLst>
          </p:cNvPr>
          <p:cNvGrpSpPr/>
          <p:nvPr/>
        </p:nvGrpSpPr>
        <p:grpSpPr>
          <a:xfrm>
            <a:off x="2722169" y="2466443"/>
            <a:ext cx="1227439" cy="301804"/>
            <a:chOff x="4706008" y="3819132"/>
            <a:chExt cx="1227439" cy="301804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E44ACAE6-7A9A-DA16-FC1A-06D2A5E72110}"/>
                </a:ext>
              </a:extLst>
            </p:cNvPr>
            <p:cNvSpPr/>
            <p:nvPr/>
          </p:nvSpPr>
          <p:spPr>
            <a:xfrm>
              <a:off x="4848053" y="3819132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E54DAD32-725D-1824-A047-14FA4BD01F60}"/>
                </a:ext>
              </a:extLst>
            </p:cNvPr>
            <p:cNvSpPr/>
            <p:nvPr/>
          </p:nvSpPr>
          <p:spPr>
            <a:xfrm>
              <a:off x="4706008" y="3819132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0CC8768A-25F0-A0F7-C4A5-F254B4CEE8B4}"/>
                </a:ext>
              </a:extLst>
            </p:cNvPr>
            <p:cNvSpPr/>
            <p:nvPr/>
          </p:nvSpPr>
          <p:spPr>
            <a:xfrm>
              <a:off x="4991625" y="3819132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3C8B363-BF7E-8B2C-4F06-DFAE58F317FF}"/>
              </a:ext>
            </a:extLst>
          </p:cNvPr>
          <p:cNvGrpSpPr/>
          <p:nvPr/>
        </p:nvGrpSpPr>
        <p:grpSpPr>
          <a:xfrm>
            <a:off x="2722169" y="1438558"/>
            <a:ext cx="1227439" cy="301804"/>
            <a:chOff x="4706008" y="2791247"/>
            <a:chExt cx="1227439" cy="301804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486122AD-A3D5-4079-6876-301CEE18F246}"/>
                </a:ext>
              </a:extLst>
            </p:cNvPr>
            <p:cNvSpPr/>
            <p:nvPr/>
          </p:nvSpPr>
          <p:spPr>
            <a:xfrm>
              <a:off x="4848053" y="2791247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2F528F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6DA4579F-57F7-9168-3894-C6AADF5961EE}"/>
                </a:ext>
              </a:extLst>
            </p:cNvPr>
            <p:cNvSpPr/>
            <p:nvPr/>
          </p:nvSpPr>
          <p:spPr>
            <a:xfrm>
              <a:off x="4706008" y="2791247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0711623B-074D-B483-8E45-70B44161F546}"/>
                </a:ext>
              </a:extLst>
            </p:cNvPr>
            <p:cNvSpPr/>
            <p:nvPr/>
          </p:nvSpPr>
          <p:spPr>
            <a:xfrm>
              <a:off x="4991625" y="2791247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33E3C4A-A71E-E623-DFF3-09DD3EF5B9B9}"/>
              </a:ext>
            </a:extLst>
          </p:cNvPr>
          <p:cNvGrpSpPr/>
          <p:nvPr/>
        </p:nvGrpSpPr>
        <p:grpSpPr>
          <a:xfrm>
            <a:off x="2765778" y="4412803"/>
            <a:ext cx="1078354" cy="301804"/>
            <a:chOff x="4706008" y="3819132"/>
            <a:chExt cx="1078354" cy="301804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F47E5736-AC82-E773-F46A-2FC8B84C3664}"/>
                </a:ext>
              </a:extLst>
            </p:cNvPr>
            <p:cNvSpPr/>
            <p:nvPr/>
          </p:nvSpPr>
          <p:spPr>
            <a:xfrm>
              <a:off x="4706008" y="3819132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E63BF9FA-0249-FBC0-1A50-D77C4AFB401F}"/>
                </a:ext>
              </a:extLst>
            </p:cNvPr>
            <p:cNvSpPr/>
            <p:nvPr/>
          </p:nvSpPr>
          <p:spPr>
            <a:xfrm>
              <a:off x="4842540" y="3819132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54CDC27-4A94-7590-E280-E4C395793BA6}"/>
              </a:ext>
            </a:extLst>
          </p:cNvPr>
          <p:cNvGrpSpPr/>
          <p:nvPr/>
        </p:nvGrpSpPr>
        <p:grpSpPr>
          <a:xfrm>
            <a:off x="2765778" y="3384918"/>
            <a:ext cx="1088293" cy="301804"/>
            <a:chOff x="4706008" y="2791247"/>
            <a:chExt cx="1088293" cy="301804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AE0C4B7F-EE9B-C055-F01F-48AAF8378AE1}"/>
                </a:ext>
              </a:extLst>
            </p:cNvPr>
            <p:cNvSpPr/>
            <p:nvPr/>
          </p:nvSpPr>
          <p:spPr>
            <a:xfrm>
              <a:off x="4706008" y="2791247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6473CCC4-59F1-E986-A085-4FFE59315748}"/>
                </a:ext>
              </a:extLst>
            </p:cNvPr>
            <p:cNvSpPr/>
            <p:nvPr/>
          </p:nvSpPr>
          <p:spPr>
            <a:xfrm>
              <a:off x="4852479" y="2791247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sp>
        <p:nvSpPr>
          <p:cNvPr id="51" name="Rectangle 50">
            <a:hlinkClick r:id="rId2" action="ppaction://hlinksldjump"/>
            <a:extLst>
              <a:ext uri="{FF2B5EF4-FFF2-40B4-BE49-F238E27FC236}">
                <a16:creationId xmlns:a16="http://schemas.microsoft.com/office/drawing/2014/main" id="{91F25D0A-8F15-BA17-009A-F91ED484EABF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8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212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2885393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1344348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1344348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1344348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1344348" y="476926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93621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315801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437694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93621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315801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437694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93621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315801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437694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93621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315801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437694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816601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303840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4272302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2163859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3385661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RE - writing</a:t>
            </a:r>
          </a:p>
        </p:txBody>
      </p:sp>
      <p:cxnSp>
        <p:nvCxnSpPr>
          <p:cNvPr id="103" name="Connector: Curved 30">
            <a:extLst>
              <a:ext uri="{FF2B5EF4-FFF2-40B4-BE49-F238E27FC236}">
                <a16:creationId xmlns:a16="http://schemas.microsoft.com/office/drawing/2014/main" id="{491EE8F0-63DF-7549-0598-A38ED22F5BB4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3385661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45" name="Connector: Curved 30">
            <a:extLst>
              <a:ext uri="{FF2B5EF4-FFF2-40B4-BE49-F238E27FC236}">
                <a16:creationId xmlns:a16="http://schemas.microsoft.com/office/drawing/2014/main" id="{9F07374A-3663-CC24-2FCE-4928F2B4513C}"/>
              </a:ext>
            </a:extLst>
          </p:cNvPr>
          <p:cNvCxnSpPr>
            <a:cxnSpLocks/>
            <a:stCxn id="77" idx="6"/>
            <a:endCxn id="78" idx="2"/>
          </p:cNvCxnSpPr>
          <p:nvPr/>
        </p:nvCxnSpPr>
        <p:spPr>
          <a:xfrm>
            <a:off x="3424718" y="1964554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46" name="Connector: Curved 30">
            <a:extLst>
              <a:ext uri="{FF2B5EF4-FFF2-40B4-BE49-F238E27FC236}">
                <a16:creationId xmlns:a16="http://schemas.microsoft.com/office/drawing/2014/main" id="{DDDCF046-7245-9DE3-F98A-BA87E7FA3AA0}"/>
              </a:ext>
            </a:extLst>
          </p:cNvPr>
          <p:cNvCxnSpPr>
            <a:cxnSpLocks/>
            <a:stCxn id="76" idx="6"/>
            <a:endCxn id="77" idx="2"/>
          </p:cNvCxnSpPr>
          <p:nvPr/>
        </p:nvCxnSpPr>
        <p:spPr>
          <a:xfrm>
            <a:off x="2202916" y="1964554"/>
            <a:ext cx="955102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51" name="Connector: Curved 30">
            <a:extLst>
              <a:ext uri="{FF2B5EF4-FFF2-40B4-BE49-F238E27FC236}">
                <a16:creationId xmlns:a16="http://schemas.microsoft.com/office/drawing/2014/main" id="{AC98A4C5-1B92-62D8-20E7-C2B78CCD2B8F}"/>
              </a:ext>
            </a:extLst>
          </p:cNvPr>
          <p:cNvCxnSpPr>
            <a:cxnSpLocks/>
            <a:stCxn id="77" idx="5"/>
            <a:endCxn id="82" idx="1"/>
          </p:cNvCxnSpPr>
          <p:nvPr/>
        </p:nvCxnSpPr>
        <p:spPr>
          <a:xfrm>
            <a:off x="3385661" y="2058847"/>
            <a:ext cx="1030344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4C5D893-4C22-A363-92A9-7EA4F7595720}"/>
              </a:ext>
            </a:extLst>
          </p:cNvPr>
          <p:cNvGrpSpPr/>
          <p:nvPr/>
        </p:nvGrpSpPr>
        <p:grpSpPr>
          <a:xfrm>
            <a:off x="4706008" y="3819132"/>
            <a:ext cx="1227439" cy="301804"/>
            <a:chOff x="4706008" y="3819132"/>
            <a:chExt cx="1227439" cy="301804"/>
          </a:xfrm>
        </p:grpSpPr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10EA5860-608F-7133-3559-D431010D4CF6}"/>
                </a:ext>
              </a:extLst>
            </p:cNvPr>
            <p:cNvSpPr/>
            <p:nvPr/>
          </p:nvSpPr>
          <p:spPr>
            <a:xfrm>
              <a:off x="4848053" y="3819132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C149A560-50DD-5D54-920B-A23BC6024518}"/>
                </a:ext>
              </a:extLst>
            </p:cNvPr>
            <p:cNvSpPr/>
            <p:nvPr/>
          </p:nvSpPr>
          <p:spPr>
            <a:xfrm>
              <a:off x="4706008" y="3819132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4B60DCD2-7568-B0A7-19C4-EFB8FAB02839}"/>
                </a:ext>
              </a:extLst>
            </p:cNvPr>
            <p:cNvSpPr/>
            <p:nvPr/>
          </p:nvSpPr>
          <p:spPr>
            <a:xfrm>
              <a:off x="4991625" y="3819132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D0D81BB-59A4-0641-F721-17CF4087DCFE}"/>
              </a:ext>
            </a:extLst>
          </p:cNvPr>
          <p:cNvGrpSpPr/>
          <p:nvPr/>
        </p:nvGrpSpPr>
        <p:grpSpPr>
          <a:xfrm>
            <a:off x="4706008" y="4744312"/>
            <a:ext cx="1227439" cy="301804"/>
            <a:chOff x="4706008" y="4744312"/>
            <a:chExt cx="1227439" cy="301804"/>
          </a:xfrm>
        </p:grpSpPr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8CE9A671-DA73-1915-C81B-D0AEFAB70847}"/>
                </a:ext>
              </a:extLst>
            </p:cNvPr>
            <p:cNvSpPr/>
            <p:nvPr/>
          </p:nvSpPr>
          <p:spPr>
            <a:xfrm>
              <a:off x="4848053" y="4744312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C033EA93-9FD0-D0FF-E1CE-F7401959F8A5}"/>
                </a:ext>
              </a:extLst>
            </p:cNvPr>
            <p:cNvSpPr/>
            <p:nvPr/>
          </p:nvSpPr>
          <p:spPr>
            <a:xfrm>
              <a:off x="4706008" y="4744312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4D4C763B-FAB7-62D5-78F6-ACF8D8BB509E}"/>
                </a:ext>
              </a:extLst>
            </p:cNvPr>
            <p:cNvSpPr/>
            <p:nvPr/>
          </p:nvSpPr>
          <p:spPr>
            <a:xfrm>
              <a:off x="4991625" y="4744312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BBB17AA-8E7F-AFA5-D90C-26EEA878151A}"/>
              </a:ext>
            </a:extLst>
          </p:cNvPr>
          <p:cNvGrpSpPr/>
          <p:nvPr/>
        </p:nvGrpSpPr>
        <p:grpSpPr>
          <a:xfrm>
            <a:off x="4706008" y="1805491"/>
            <a:ext cx="1227439" cy="301804"/>
            <a:chOff x="4706008" y="1805491"/>
            <a:chExt cx="1227439" cy="301804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A3AF0542-E7E4-681E-52DF-9078E18777E7}"/>
                </a:ext>
              </a:extLst>
            </p:cNvPr>
            <p:cNvSpPr/>
            <p:nvPr/>
          </p:nvSpPr>
          <p:spPr>
            <a:xfrm>
              <a:off x="4848053" y="1805491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2F528F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04E8455-99AC-F031-9DD7-79447C6F983B}"/>
                </a:ext>
              </a:extLst>
            </p:cNvPr>
            <p:cNvSpPr/>
            <p:nvPr/>
          </p:nvSpPr>
          <p:spPr>
            <a:xfrm>
              <a:off x="4706008" y="1805491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58E848B-73BA-7B25-541D-63E6B933A251}"/>
                </a:ext>
              </a:extLst>
            </p:cNvPr>
            <p:cNvSpPr/>
            <p:nvPr/>
          </p:nvSpPr>
          <p:spPr>
            <a:xfrm>
              <a:off x="4991625" y="1805491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0D1DD79-E4BB-4DE6-F23F-A4B818D11C1F}"/>
              </a:ext>
            </a:extLst>
          </p:cNvPr>
          <p:cNvGrpSpPr/>
          <p:nvPr/>
        </p:nvGrpSpPr>
        <p:grpSpPr>
          <a:xfrm>
            <a:off x="4706008" y="2791247"/>
            <a:ext cx="1227439" cy="301804"/>
            <a:chOff x="4706008" y="2791247"/>
            <a:chExt cx="1227439" cy="301804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18817A1F-20C6-C43B-4E10-9DBB0EC5C792}"/>
                </a:ext>
              </a:extLst>
            </p:cNvPr>
            <p:cNvSpPr/>
            <p:nvPr/>
          </p:nvSpPr>
          <p:spPr>
            <a:xfrm>
              <a:off x="4848053" y="2791247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2F528F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69BBCA5-4A1D-8877-45B7-2C0D2C6769BE}"/>
                </a:ext>
              </a:extLst>
            </p:cNvPr>
            <p:cNvSpPr/>
            <p:nvPr/>
          </p:nvSpPr>
          <p:spPr>
            <a:xfrm>
              <a:off x="4706008" y="2791247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1C7B0FFB-9214-48E3-AD92-679EF19640C4}"/>
                </a:ext>
              </a:extLst>
            </p:cNvPr>
            <p:cNvSpPr/>
            <p:nvPr/>
          </p:nvSpPr>
          <p:spPr>
            <a:xfrm>
              <a:off x="4991625" y="2791247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sp>
        <p:nvSpPr>
          <p:cNvPr id="47" name="Rectangle 46">
            <a:hlinkClick r:id="rId2" action="ppaction://hlinksldjump"/>
            <a:extLst>
              <a:ext uri="{FF2B5EF4-FFF2-40B4-BE49-F238E27FC236}">
                <a16:creationId xmlns:a16="http://schemas.microsoft.com/office/drawing/2014/main" id="{40735A4E-267B-1155-48FC-600625B41B8A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11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213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2885393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1344348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1344348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1344348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1344348" y="476926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93621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315801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437694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93621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315801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437694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93621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315801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437694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93621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315801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437694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816601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303840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4272302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2163859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3385661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RE - writing</a:t>
            </a:r>
          </a:p>
        </p:txBody>
      </p:sp>
      <p:cxnSp>
        <p:nvCxnSpPr>
          <p:cNvPr id="103" name="Connector: Curved 30">
            <a:extLst>
              <a:ext uri="{FF2B5EF4-FFF2-40B4-BE49-F238E27FC236}">
                <a16:creationId xmlns:a16="http://schemas.microsoft.com/office/drawing/2014/main" id="{491EE8F0-63DF-7549-0598-A38ED22F5BB4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3385661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45" name="Connector: Curved 30">
            <a:extLst>
              <a:ext uri="{FF2B5EF4-FFF2-40B4-BE49-F238E27FC236}">
                <a16:creationId xmlns:a16="http://schemas.microsoft.com/office/drawing/2014/main" id="{9F07374A-3663-CC24-2FCE-4928F2B4513C}"/>
              </a:ext>
            </a:extLst>
          </p:cNvPr>
          <p:cNvCxnSpPr>
            <a:cxnSpLocks/>
            <a:stCxn id="77" idx="6"/>
            <a:endCxn id="78" idx="2"/>
          </p:cNvCxnSpPr>
          <p:nvPr/>
        </p:nvCxnSpPr>
        <p:spPr>
          <a:xfrm>
            <a:off x="3424718" y="1964554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46" name="Connector: Curved 30">
            <a:extLst>
              <a:ext uri="{FF2B5EF4-FFF2-40B4-BE49-F238E27FC236}">
                <a16:creationId xmlns:a16="http://schemas.microsoft.com/office/drawing/2014/main" id="{DDDCF046-7245-9DE3-F98A-BA87E7FA3AA0}"/>
              </a:ext>
            </a:extLst>
          </p:cNvPr>
          <p:cNvCxnSpPr>
            <a:cxnSpLocks/>
            <a:stCxn id="76" idx="6"/>
            <a:endCxn id="77" idx="2"/>
          </p:cNvCxnSpPr>
          <p:nvPr/>
        </p:nvCxnSpPr>
        <p:spPr>
          <a:xfrm>
            <a:off x="2202916" y="1964554"/>
            <a:ext cx="955102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51" name="Connector: Curved 30">
            <a:extLst>
              <a:ext uri="{FF2B5EF4-FFF2-40B4-BE49-F238E27FC236}">
                <a16:creationId xmlns:a16="http://schemas.microsoft.com/office/drawing/2014/main" id="{AC98A4C5-1B92-62D8-20E7-C2B78CCD2B8F}"/>
              </a:ext>
            </a:extLst>
          </p:cNvPr>
          <p:cNvCxnSpPr>
            <a:cxnSpLocks/>
            <a:stCxn id="77" idx="5"/>
            <a:endCxn id="82" idx="1"/>
          </p:cNvCxnSpPr>
          <p:nvPr/>
        </p:nvCxnSpPr>
        <p:spPr>
          <a:xfrm>
            <a:off x="3385661" y="2058847"/>
            <a:ext cx="1030344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10EA5860-608F-7133-3559-D431010D4CF6}"/>
              </a:ext>
            </a:extLst>
          </p:cNvPr>
          <p:cNvSpPr/>
          <p:nvPr/>
        </p:nvSpPr>
        <p:spPr>
          <a:xfrm>
            <a:off x="4848053" y="3819132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C149A560-50DD-5D54-920B-A23BC6024518}"/>
              </a:ext>
            </a:extLst>
          </p:cNvPr>
          <p:cNvSpPr/>
          <p:nvPr/>
        </p:nvSpPr>
        <p:spPr>
          <a:xfrm>
            <a:off x="4706008" y="3819132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B60DCD2-7568-B0A7-19C4-EFB8FAB02839}"/>
              </a:ext>
            </a:extLst>
          </p:cNvPr>
          <p:cNvSpPr/>
          <p:nvPr/>
        </p:nvSpPr>
        <p:spPr>
          <a:xfrm>
            <a:off x="4991625" y="3819132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8CE9A671-DA73-1915-C81B-D0AEFAB70847}"/>
              </a:ext>
            </a:extLst>
          </p:cNvPr>
          <p:cNvSpPr/>
          <p:nvPr/>
        </p:nvSpPr>
        <p:spPr>
          <a:xfrm>
            <a:off x="4848053" y="4744312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033EA93-9FD0-D0FF-E1CE-F7401959F8A5}"/>
              </a:ext>
            </a:extLst>
          </p:cNvPr>
          <p:cNvSpPr/>
          <p:nvPr/>
        </p:nvSpPr>
        <p:spPr>
          <a:xfrm>
            <a:off x="4706008" y="4744312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4D4C763B-FAB7-62D5-78F6-ACF8D8BB509E}"/>
              </a:ext>
            </a:extLst>
          </p:cNvPr>
          <p:cNvSpPr/>
          <p:nvPr/>
        </p:nvSpPr>
        <p:spPr>
          <a:xfrm>
            <a:off x="4991625" y="4744312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AF0542-E7E4-681E-52DF-9078E18777E7}"/>
              </a:ext>
            </a:extLst>
          </p:cNvPr>
          <p:cNvSpPr/>
          <p:nvPr/>
        </p:nvSpPr>
        <p:spPr>
          <a:xfrm>
            <a:off x="4848053" y="1805491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04E8455-99AC-F031-9DD7-79447C6F983B}"/>
              </a:ext>
            </a:extLst>
          </p:cNvPr>
          <p:cNvSpPr/>
          <p:nvPr/>
        </p:nvSpPr>
        <p:spPr>
          <a:xfrm>
            <a:off x="4706008" y="1805491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58E848B-73BA-7B25-541D-63E6B933A251}"/>
              </a:ext>
            </a:extLst>
          </p:cNvPr>
          <p:cNvSpPr/>
          <p:nvPr/>
        </p:nvSpPr>
        <p:spPr>
          <a:xfrm>
            <a:off x="4991625" y="1805491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18817A1F-20C6-C43B-4E10-9DBB0EC5C792}"/>
              </a:ext>
            </a:extLst>
          </p:cNvPr>
          <p:cNvSpPr/>
          <p:nvPr/>
        </p:nvSpPr>
        <p:spPr>
          <a:xfrm>
            <a:off x="4848053" y="2791247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69BBCA5-4A1D-8877-45B7-2C0D2C6769BE}"/>
              </a:ext>
            </a:extLst>
          </p:cNvPr>
          <p:cNvSpPr/>
          <p:nvPr/>
        </p:nvSpPr>
        <p:spPr>
          <a:xfrm>
            <a:off x="4706008" y="2791247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C7B0FFB-9214-48E3-AD92-679EF19640C4}"/>
              </a:ext>
            </a:extLst>
          </p:cNvPr>
          <p:cNvSpPr/>
          <p:nvPr/>
        </p:nvSpPr>
        <p:spPr>
          <a:xfrm>
            <a:off x="4991625" y="2791247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42" name="Rectangle 41">
            <a:hlinkClick r:id="rId2" action="ppaction://hlinksldjump"/>
            <a:extLst>
              <a:ext uri="{FF2B5EF4-FFF2-40B4-BE49-F238E27FC236}">
                <a16:creationId xmlns:a16="http://schemas.microsoft.com/office/drawing/2014/main" id="{CBDFAFB3-0E78-B4DF-B23A-05ACE4F7959D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2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214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2885393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1344348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1344348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1344348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1344348" y="476926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93621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315801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437694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93621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315801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437694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93621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315801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437694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93621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315801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437694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816601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303840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4272302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2163859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3385661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RE - writing</a:t>
            </a:r>
          </a:p>
        </p:txBody>
      </p:sp>
      <p:cxnSp>
        <p:nvCxnSpPr>
          <p:cNvPr id="103" name="Connector: Curved 30">
            <a:extLst>
              <a:ext uri="{FF2B5EF4-FFF2-40B4-BE49-F238E27FC236}">
                <a16:creationId xmlns:a16="http://schemas.microsoft.com/office/drawing/2014/main" id="{491EE8F0-63DF-7549-0598-A38ED22F5BB4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3385661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45" name="Connector: Curved 30">
            <a:extLst>
              <a:ext uri="{FF2B5EF4-FFF2-40B4-BE49-F238E27FC236}">
                <a16:creationId xmlns:a16="http://schemas.microsoft.com/office/drawing/2014/main" id="{9F07374A-3663-CC24-2FCE-4928F2B4513C}"/>
              </a:ext>
            </a:extLst>
          </p:cNvPr>
          <p:cNvCxnSpPr>
            <a:cxnSpLocks/>
            <a:stCxn id="77" idx="6"/>
            <a:endCxn id="78" idx="2"/>
          </p:cNvCxnSpPr>
          <p:nvPr/>
        </p:nvCxnSpPr>
        <p:spPr>
          <a:xfrm>
            <a:off x="3424718" y="1964554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46" name="Connector: Curved 30">
            <a:extLst>
              <a:ext uri="{FF2B5EF4-FFF2-40B4-BE49-F238E27FC236}">
                <a16:creationId xmlns:a16="http://schemas.microsoft.com/office/drawing/2014/main" id="{DDDCF046-7245-9DE3-F98A-BA87E7FA3AA0}"/>
              </a:ext>
            </a:extLst>
          </p:cNvPr>
          <p:cNvCxnSpPr>
            <a:cxnSpLocks/>
            <a:stCxn id="76" idx="6"/>
            <a:endCxn id="77" idx="2"/>
          </p:cNvCxnSpPr>
          <p:nvPr/>
        </p:nvCxnSpPr>
        <p:spPr>
          <a:xfrm>
            <a:off x="2202916" y="1964554"/>
            <a:ext cx="955102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51" name="Connector: Curved 30">
            <a:extLst>
              <a:ext uri="{FF2B5EF4-FFF2-40B4-BE49-F238E27FC236}">
                <a16:creationId xmlns:a16="http://schemas.microsoft.com/office/drawing/2014/main" id="{AC98A4C5-1B92-62D8-20E7-C2B78CCD2B8F}"/>
              </a:ext>
            </a:extLst>
          </p:cNvPr>
          <p:cNvCxnSpPr>
            <a:cxnSpLocks/>
            <a:stCxn id="77" idx="5"/>
            <a:endCxn id="82" idx="1"/>
          </p:cNvCxnSpPr>
          <p:nvPr/>
        </p:nvCxnSpPr>
        <p:spPr>
          <a:xfrm>
            <a:off x="3385661" y="2058847"/>
            <a:ext cx="1030344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10EA5860-608F-7133-3559-D431010D4CF6}"/>
              </a:ext>
            </a:extLst>
          </p:cNvPr>
          <p:cNvSpPr/>
          <p:nvPr/>
        </p:nvSpPr>
        <p:spPr>
          <a:xfrm>
            <a:off x="4848053" y="3819132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C149A560-50DD-5D54-920B-A23BC6024518}"/>
              </a:ext>
            </a:extLst>
          </p:cNvPr>
          <p:cNvSpPr/>
          <p:nvPr/>
        </p:nvSpPr>
        <p:spPr>
          <a:xfrm>
            <a:off x="4706008" y="3819132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3AB96B19-30C1-E299-ED5E-AF349486552B}"/>
              </a:ext>
            </a:extLst>
          </p:cNvPr>
          <p:cNvSpPr/>
          <p:nvPr/>
        </p:nvSpPr>
        <p:spPr>
          <a:xfrm>
            <a:off x="5019593" y="3819132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B60DCD2-7568-B0A7-19C4-EFB8FAB02839}"/>
              </a:ext>
            </a:extLst>
          </p:cNvPr>
          <p:cNvSpPr/>
          <p:nvPr/>
        </p:nvSpPr>
        <p:spPr>
          <a:xfrm>
            <a:off x="5160588" y="3819132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8CE9A671-DA73-1915-C81B-D0AEFAB70847}"/>
              </a:ext>
            </a:extLst>
          </p:cNvPr>
          <p:cNvSpPr/>
          <p:nvPr/>
        </p:nvSpPr>
        <p:spPr>
          <a:xfrm>
            <a:off x="4848053" y="4744312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033EA93-9FD0-D0FF-E1CE-F7401959F8A5}"/>
              </a:ext>
            </a:extLst>
          </p:cNvPr>
          <p:cNvSpPr/>
          <p:nvPr/>
        </p:nvSpPr>
        <p:spPr>
          <a:xfrm>
            <a:off x="4706008" y="4744312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951E108A-54B0-02BD-CF89-8539AEB72445}"/>
              </a:ext>
            </a:extLst>
          </p:cNvPr>
          <p:cNvSpPr/>
          <p:nvPr/>
        </p:nvSpPr>
        <p:spPr>
          <a:xfrm>
            <a:off x="5019593" y="4744312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4D4C763B-FAB7-62D5-78F6-ACF8D8BB509E}"/>
              </a:ext>
            </a:extLst>
          </p:cNvPr>
          <p:cNvSpPr/>
          <p:nvPr/>
        </p:nvSpPr>
        <p:spPr>
          <a:xfrm>
            <a:off x="5160588" y="4744312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AF0542-E7E4-681E-52DF-9078E18777E7}"/>
              </a:ext>
            </a:extLst>
          </p:cNvPr>
          <p:cNvSpPr/>
          <p:nvPr/>
        </p:nvSpPr>
        <p:spPr>
          <a:xfrm>
            <a:off x="4848053" y="1805491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04E8455-99AC-F031-9DD7-79447C6F983B}"/>
              </a:ext>
            </a:extLst>
          </p:cNvPr>
          <p:cNvSpPr/>
          <p:nvPr/>
        </p:nvSpPr>
        <p:spPr>
          <a:xfrm>
            <a:off x="4706008" y="1805491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2D2221B-99F7-5E24-7688-2855DB4C6131}"/>
              </a:ext>
            </a:extLst>
          </p:cNvPr>
          <p:cNvSpPr/>
          <p:nvPr/>
        </p:nvSpPr>
        <p:spPr>
          <a:xfrm>
            <a:off x="5019593" y="1805491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58E848B-73BA-7B25-541D-63E6B933A251}"/>
              </a:ext>
            </a:extLst>
          </p:cNvPr>
          <p:cNvSpPr/>
          <p:nvPr/>
        </p:nvSpPr>
        <p:spPr>
          <a:xfrm>
            <a:off x="5160588" y="1805491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18817A1F-20C6-C43B-4E10-9DBB0EC5C792}"/>
              </a:ext>
            </a:extLst>
          </p:cNvPr>
          <p:cNvSpPr/>
          <p:nvPr/>
        </p:nvSpPr>
        <p:spPr>
          <a:xfrm>
            <a:off x="4848053" y="2791247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69BBCA5-4A1D-8877-45B7-2C0D2C6769BE}"/>
              </a:ext>
            </a:extLst>
          </p:cNvPr>
          <p:cNvSpPr/>
          <p:nvPr/>
        </p:nvSpPr>
        <p:spPr>
          <a:xfrm>
            <a:off x="4706008" y="2791247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ECBC76D-D5AE-B8E1-5C09-E952010B22EF}"/>
              </a:ext>
            </a:extLst>
          </p:cNvPr>
          <p:cNvSpPr/>
          <p:nvPr/>
        </p:nvSpPr>
        <p:spPr>
          <a:xfrm>
            <a:off x="5019593" y="2791247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C7B0FFB-9214-48E3-AD92-679EF19640C4}"/>
              </a:ext>
            </a:extLst>
          </p:cNvPr>
          <p:cNvSpPr/>
          <p:nvPr/>
        </p:nvSpPr>
        <p:spPr>
          <a:xfrm>
            <a:off x="5160588" y="2791247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47" name="Rectangle 46">
            <a:hlinkClick r:id="rId2" action="ppaction://hlinksldjump"/>
            <a:extLst>
              <a:ext uri="{FF2B5EF4-FFF2-40B4-BE49-F238E27FC236}">
                <a16:creationId xmlns:a16="http://schemas.microsoft.com/office/drawing/2014/main" id="{5866DD44-2091-4A64-CC57-013B86FE5374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08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215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2885393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1344348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1344348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1344348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1344348" y="476926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93621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315801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437694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93621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315801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437694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93621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315801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437694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93621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315801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437694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816601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303840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4272302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2163859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3385661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610351D-8802-62E1-7F17-ED7242D8B4CE}"/>
              </a:ext>
            </a:extLst>
          </p:cNvPr>
          <p:cNvGrpSpPr/>
          <p:nvPr/>
        </p:nvGrpSpPr>
        <p:grpSpPr>
          <a:xfrm>
            <a:off x="4706008" y="3819132"/>
            <a:ext cx="1396402" cy="301804"/>
            <a:chOff x="5995446" y="2733136"/>
            <a:chExt cx="1396402" cy="301804"/>
          </a:xfrm>
        </p:grpSpPr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10EA5860-608F-7133-3559-D431010D4CF6}"/>
                </a:ext>
              </a:extLst>
            </p:cNvPr>
            <p:cNvSpPr/>
            <p:nvPr/>
          </p:nvSpPr>
          <p:spPr>
            <a:xfrm>
              <a:off x="6137491" y="273313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C149A560-50DD-5D54-920B-A23BC6024518}"/>
                </a:ext>
              </a:extLst>
            </p:cNvPr>
            <p:cNvSpPr/>
            <p:nvPr/>
          </p:nvSpPr>
          <p:spPr>
            <a:xfrm>
              <a:off x="5995446" y="273313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3AB96B19-30C1-E299-ED5E-AF349486552B}"/>
                </a:ext>
              </a:extLst>
            </p:cNvPr>
            <p:cNvSpPr/>
            <p:nvPr/>
          </p:nvSpPr>
          <p:spPr>
            <a:xfrm>
              <a:off x="6309031" y="273313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4B60DCD2-7568-B0A7-19C4-EFB8FAB02839}"/>
                </a:ext>
              </a:extLst>
            </p:cNvPr>
            <p:cNvSpPr/>
            <p:nvPr/>
          </p:nvSpPr>
          <p:spPr>
            <a:xfrm>
              <a:off x="6450026" y="273313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D2750C-F3D0-0E83-C138-00B824CBBFB0}"/>
              </a:ext>
            </a:extLst>
          </p:cNvPr>
          <p:cNvGrpSpPr/>
          <p:nvPr/>
        </p:nvGrpSpPr>
        <p:grpSpPr>
          <a:xfrm>
            <a:off x="4706008" y="4744312"/>
            <a:ext cx="1396402" cy="301804"/>
            <a:chOff x="5995446" y="3658316"/>
            <a:chExt cx="1396402" cy="301804"/>
          </a:xfrm>
        </p:grpSpPr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8CE9A671-DA73-1915-C81B-D0AEFAB70847}"/>
                </a:ext>
              </a:extLst>
            </p:cNvPr>
            <p:cNvSpPr/>
            <p:nvPr/>
          </p:nvSpPr>
          <p:spPr>
            <a:xfrm>
              <a:off x="6137491" y="365831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C033EA93-9FD0-D0FF-E1CE-F7401959F8A5}"/>
                </a:ext>
              </a:extLst>
            </p:cNvPr>
            <p:cNvSpPr/>
            <p:nvPr/>
          </p:nvSpPr>
          <p:spPr>
            <a:xfrm>
              <a:off x="5995446" y="365831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951E108A-54B0-02BD-CF89-8539AEB72445}"/>
                </a:ext>
              </a:extLst>
            </p:cNvPr>
            <p:cNvSpPr/>
            <p:nvPr/>
          </p:nvSpPr>
          <p:spPr>
            <a:xfrm>
              <a:off x="6309031" y="365831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4D4C763B-FAB7-62D5-78F6-ACF8D8BB509E}"/>
                </a:ext>
              </a:extLst>
            </p:cNvPr>
            <p:cNvSpPr/>
            <p:nvPr/>
          </p:nvSpPr>
          <p:spPr>
            <a:xfrm>
              <a:off x="6450026" y="365831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RE - writing</a:t>
            </a:r>
          </a:p>
        </p:txBody>
      </p:sp>
      <p:cxnSp>
        <p:nvCxnSpPr>
          <p:cNvPr id="103" name="Connector: Curved 30">
            <a:extLst>
              <a:ext uri="{FF2B5EF4-FFF2-40B4-BE49-F238E27FC236}">
                <a16:creationId xmlns:a16="http://schemas.microsoft.com/office/drawing/2014/main" id="{491EE8F0-63DF-7549-0598-A38ED22F5BB4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3385661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45" name="Connector: Curved 30">
            <a:extLst>
              <a:ext uri="{FF2B5EF4-FFF2-40B4-BE49-F238E27FC236}">
                <a16:creationId xmlns:a16="http://schemas.microsoft.com/office/drawing/2014/main" id="{9F07374A-3663-CC24-2FCE-4928F2B4513C}"/>
              </a:ext>
            </a:extLst>
          </p:cNvPr>
          <p:cNvCxnSpPr>
            <a:cxnSpLocks/>
            <a:stCxn id="77" idx="6"/>
            <a:endCxn id="78" idx="2"/>
          </p:cNvCxnSpPr>
          <p:nvPr/>
        </p:nvCxnSpPr>
        <p:spPr>
          <a:xfrm>
            <a:off x="3424718" y="1964554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46" name="Connector: Curved 30">
            <a:extLst>
              <a:ext uri="{FF2B5EF4-FFF2-40B4-BE49-F238E27FC236}">
                <a16:creationId xmlns:a16="http://schemas.microsoft.com/office/drawing/2014/main" id="{DDDCF046-7245-9DE3-F98A-BA87E7FA3AA0}"/>
              </a:ext>
            </a:extLst>
          </p:cNvPr>
          <p:cNvCxnSpPr>
            <a:cxnSpLocks/>
            <a:stCxn id="76" idx="6"/>
            <a:endCxn id="77" idx="2"/>
          </p:cNvCxnSpPr>
          <p:nvPr/>
        </p:nvCxnSpPr>
        <p:spPr>
          <a:xfrm>
            <a:off x="2202916" y="1964554"/>
            <a:ext cx="955102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51" name="Connector: Curved 30">
            <a:extLst>
              <a:ext uri="{FF2B5EF4-FFF2-40B4-BE49-F238E27FC236}">
                <a16:creationId xmlns:a16="http://schemas.microsoft.com/office/drawing/2014/main" id="{AC98A4C5-1B92-62D8-20E7-C2B78CCD2B8F}"/>
              </a:ext>
            </a:extLst>
          </p:cNvPr>
          <p:cNvCxnSpPr>
            <a:cxnSpLocks/>
            <a:stCxn id="77" idx="5"/>
            <a:endCxn id="82" idx="1"/>
          </p:cNvCxnSpPr>
          <p:nvPr/>
        </p:nvCxnSpPr>
        <p:spPr>
          <a:xfrm>
            <a:off x="3385661" y="2058847"/>
            <a:ext cx="1030344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C641C2-E594-E04D-6DCA-B75AE2A6CB4A}"/>
              </a:ext>
            </a:extLst>
          </p:cNvPr>
          <p:cNvGrpSpPr/>
          <p:nvPr/>
        </p:nvGrpSpPr>
        <p:grpSpPr>
          <a:xfrm>
            <a:off x="4706008" y="1805491"/>
            <a:ext cx="1396402" cy="301804"/>
            <a:chOff x="5995446" y="2733136"/>
            <a:chExt cx="1396402" cy="301804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A3AF0542-E7E4-681E-52DF-9078E18777E7}"/>
                </a:ext>
              </a:extLst>
            </p:cNvPr>
            <p:cNvSpPr/>
            <p:nvPr/>
          </p:nvSpPr>
          <p:spPr>
            <a:xfrm>
              <a:off x="6137491" y="273313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2F528F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04E8455-99AC-F031-9DD7-79447C6F983B}"/>
                </a:ext>
              </a:extLst>
            </p:cNvPr>
            <p:cNvSpPr/>
            <p:nvPr/>
          </p:nvSpPr>
          <p:spPr>
            <a:xfrm>
              <a:off x="5995446" y="273313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B2D2221B-99F7-5E24-7688-2855DB4C6131}"/>
                </a:ext>
              </a:extLst>
            </p:cNvPr>
            <p:cNvSpPr/>
            <p:nvPr/>
          </p:nvSpPr>
          <p:spPr>
            <a:xfrm>
              <a:off x="6309031" y="273313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58E848B-73BA-7B25-541D-63E6B933A251}"/>
                </a:ext>
              </a:extLst>
            </p:cNvPr>
            <p:cNvSpPr/>
            <p:nvPr/>
          </p:nvSpPr>
          <p:spPr>
            <a:xfrm>
              <a:off x="6450026" y="273313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AA5C1E3-1F56-6E5C-B436-17DA82B3EA48}"/>
              </a:ext>
            </a:extLst>
          </p:cNvPr>
          <p:cNvGrpSpPr/>
          <p:nvPr/>
        </p:nvGrpSpPr>
        <p:grpSpPr>
          <a:xfrm>
            <a:off x="4706008" y="2791247"/>
            <a:ext cx="1396402" cy="301804"/>
            <a:chOff x="5995446" y="3658316"/>
            <a:chExt cx="1396402" cy="301804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18817A1F-20C6-C43B-4E10-9DBB0EC5C792}"/>
                </a:ext>
              </a:extLst>
            </p:cNvPr>
            <p:cNvSpPr/>
            <p:nvPr/>
          </p:nvSpPr>
          <p:spPr>
            <a:xfrm>
              <a:off x="6137491" y="365831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2F528F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69BBCA5-4A1D-8877-45B7-2C0D2C6769BE}"/>
                </a:ext>
              </a:extLst>
            </p:cNvPr>
            <p:cNvSpPr/>
            <p:nvPr/>
          </p:nvSpPr>
          <p:spPr>
            <a:xfrm>
              <a:off x="5995446" y="365831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2ECBC76D-D5AE-B8E1-5C09-E952010B22EF}"/>
                </a:ext>
              </a:extLst>
            </p:cNvPr>
            <p:cNvSpPr/>
            <p:nvPr/>
          </p:nvSpPr>
          <p:spPr>
            <a:xfrm>
              <a:off x="6309031" y="365831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1C7B0FFB-9214-48E3-AD92-679EF19640C4}"/>
                </a:ext>
              </a:extLst>
            </p:cNvPr>
            <p:cNvSpPr/>
            <p:nvPr/>
          </p:nvSpPr>
          <p:spPr>
            <a:xfrm>
              <a:off x="6450026" y="365831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sp>
        <p:nvSpPr>
          <p:cNvPr id="50" name="Rectangle 49">
            <a:hlinkClick r:id="rId2" action="ppaction://hlinksldjump"/>
            <a:extLst>
              <a:ext uri="{FF2B5EF4-FFF2-40B4-BE49-F238E27FC236}">
                <a16:creationId xmlns:a16="http://schemas.microsoft.com/office/drawing/2014/main" id="{0A0C2600-1F0B-F6A6-D9D3-3925C21EB9DA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216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4186093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1344348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1344348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1344348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1344348" y="476926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93621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315801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437694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559735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93621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315801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437694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559735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93621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315801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437694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559735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93621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315801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437694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559735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816601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303840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4272302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5489516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2163859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3385661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610351D-8802-62E1-7F17-ED7242D8B4CE}"/>
              </a:ext>
            </a:extLst>
          </p:cNvPr>
          <p:cNvGrpSpPr/>
          <p:nvPr/>
        </p:nvGrpSpPr>
        <p:grpSpPr>
          <a:xfrm>
            <a:off x="3838392" y="3409654"/>
            <a:ext cx="1396402" cy="301804"/>
            <a:chOff x="5995446" y="2733136"/>
            <a:chExt cx="1396402" cy="301804"/>
          </a:xfrm>
        </p:grpSpPr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10EA5860-608F-7133-3559-D431010D4CF6}"/>
                </a:ext>
              </a:extLst>
            </p:cNvPr>
            <p:cNvSpPr/>
            <p:nvPr/>
          </p:nvSpPr>
          <p:spPr>
            <a:xfrm>
              <a:off x="6137491" y="273313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C149A560-50DD-5D54-920B-A23BC6024518}"/>
                </a:ext>
              </a:extLst>
            </p:cNvPr>
            <p:cNvSpPr/>
            <p:nvPr/>
          </p:nvSpPr>
          <p:spPr>
            <a:xfrm>
              <a:off x="5995446" y="273313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3AB96B19-30C1-E299-ED5E-AF349486552B}"/>
                </a:ext>
              </a:extLst>
            </p:cNvPr>
            <p:cNvSpPr/>
            <p:nvPr/>
          </p:nvSpPr>
          <p:spPr>
            <a:xfrm>
              <a:off x="6309031" y="273313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4B60DCD2-7568-B0A7-19C4-EFB8FAB02839}"/>
                </a:ext>
              </a:extLst>
            </p:cNvPr>
            <p:cNvSpPr/>
            <p:nvPr/>
          </p:nvSpPr>
          <p:spPr>
            <a:xfrm>
              <a:off x="6450026" y="273313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D2750C-F3D0-0E83-C138-00B824CBBFB0}"/>
              </a:ext>
            </a:extLst>
          </p:cNvPr>
          <p:cNvGrpSpPr/>
          <p:nvPr/>
        </p:nvGrpSpPr>
        <p:grpSpPr>
          <a:xfrm>
            <a:off x="3838392" y="4334834"/>
            <a:ext cx="1396402" cy="301804"/>
            <a:chOff x="5995446" y="3658316"/>
            <a:chExt cx="1396402" cy="301804"/>
          </a:xfrm>
        </p:grpSpPr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8CE9A671-DA73-1915-C81B-D0AEFAB70847}"/>
                </a:ext>
              </a:extLst>
            </p:cNvPr>
            <p:cNvSpPr/>
            <p:nvPr/>
          </p:nvSpPr>
          <p:spPr>
            <a:xfrm>
              <a:off x="6137491" y="365831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C033EA93-9FD0-D0FF-E1CE-F7401959F8A5}"/>
                </a:ext>
              </a:extLst>
            </p:cNvPr>
            <p:cNvSpPr/>
            <p:nvPr/>
          </p:nvSpPr>
          <p:spPr>
            <a:xfrm>
              <a:off x="5995446" y="365831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951E108A-54B0-02BD-CF89-8539AEB72445}"/>
                </a:ext>
              </a:extLst>
            </p:cNvPr>
            <p:cNvSpPr/>
            <p:nvPr/>
          </p:nvSpPr>
          <p:spPr>
            <a:xfrm>
              <a:off x="6309031" y="365831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4D4C763B-FAB7-62D5-78F6-ACF8D8BB509E}"/>
                </a:ext>
              </a:extLst>
            </p:cNvPr>
            <p:cNvSpPr/>
            <p:nvPr/>
          </p:nvSpPr>
          <p:spPr>
            <a:xfrm>
              <a:off x="6450026" y="365831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RE - writing</a:t>
            </a:r>
          </a:p>
        </p:txBody>
      </p:sp>
      <p:cxnSp>
        <p:nvCxnSpPr>
          <p:cNvPr id="103" name="Connector: Curved 30">
            <a:extLst>
              <a:ext uri="{FF2B5EF4-FFF2-40B4-BE49-F238E27FC236}">
                <a16:creationId xmlns:a16="http://schemas.microsoft.com/office/drawing/2014/main" id="{491EE8F0-63DF-7549-0598-A38ED22F5BB4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3385661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53" name="Connector: Curved 30">
            <a:extLst>
              <a:ext uri="{FF2B5EF4-FFF2-40B4-BE49-F238E27FC236}">
                <a16:creationId xmlns:a16="http://schemas.microsoft.com/office/drawing/2014/main" id="{8D915E61-EE46-BFB4-E654-5C74C807BDE8}"/>
              </a:ext>
            </a:extLst>
          </p:cNvPr>
          <p:cNvCxnSpPr>
            <a:cxnSpLocks/>
            <a:stCxn id="77" idx="6"/>
            <a:endCxn id="78" idx="2"/>
          </p:cNvCxnSpPr>
          <p:nvPr/>
        </p:nvCxnSpPr>
        <p:spPr>
          <a:xfrm>
            <a:off x="3424718" y="1964554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54" name="Connector: Curved 30">
            <a:extLst>
              <a:ext uri="{FF2B5EF4-FFF2-40B4-BE49-F238E27FC236}">
                <a16:creationId xmlns:a16="http://schemas.microsoft.com/office/drawing/2014/main" id="{4F5CA69E-A586-FDCF-CF9B-B6B2964B762A}"/>
              </a:ext>
            </a:extLst>
          </p:cNvPr>
          <p:cNvCxnSpPr>
            <a:cxnSpLocks/>
            <a:stCxn id="76" idx="6"/>
            <a:endCxn id="77" idx="2"/>
          </p:cNvCxnSpPr>
          <p:nvPr/>
        </p:nvCxnSpPr>
        <p:spPr>
          <a:xfrm>
            <a:off x="2202916" y="1964554"/>
            <a:ext cx="955102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55" name="Connector: Curved 30">
            <a:extLst>
              <a:ext uri="{FF2B5EF4-FFF2-40B4-BE49-F238E27FC236}">
                <a16:creationId xmlns:a16="http://schemas.microsoft.com/office/drawing/2014/main" id="{0506C73E-D55F-387E-1F25-A1EBEC0FA874}"/>
              </a:ext>
            </a:extLst>
          </p:cNvPr>
          <p:cNvCxnSpPr>
            <a:cxnSpLocks/>
            <a:stCxn id="77" idx="5"/>
            <a:endCxn id="82" idx="1"/>
          </p:cNvCxnSpPr>
          <p:nvPr/>
        </p:nvCxnSpPr>
        <p:spPr>
          <a:xfrm>
            <a:off x="3385661" y="2058847"/>
            <a:ext cx="1030344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ABA81AC-5D24-E0B2-4ADC-72A2460D39AD}"/>
              </a:ext>
            </a:extLst>
          </p:cNvPr>
          <p:cNvGrpSpPr/>
          <p:nvPr/>
        </p:nvGrpSpPr>
        <p:grpSpPr>
          <a:xfrm>
            <a:off x="3841685" y="1507514"/>
            <a:ext cx="1396402" cy="301804"/>
            <a:chOff x="5995446" y="2733136"/>
            <a:chExt cx="1396402" cy="301804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96B88D28-2022-59AB-8CC2-5F1ABEB98D72}"/>
                </a:ext>
              </a:extLst>
            </p:cNvPr>
            <p:cNvSpPr/>
            <p:nvPr/>
          </p:nvSpPr>
          <p:spPr>
            <a:xfrm>
              <a:off x="6137491" y="273313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2F528F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9EE97E1A-1850-43D6-A02A-A6CB785E23C3}"/>
                </a:ext>
              </a:extLst>
            </p:cNvPr>
            <p:cNvSpPr/>
            <p:nvPr/>
          </p:nvSpPr>
          <p:spPr>
            <a:xfrm>
              <a:off x="5995446" y="273313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1E4C79B2-4C3C-F784-6990-4787E503A868}"/>
                </a:ext>
              </a:extLst>
            </p:cNvPr>
            <p:cNvSpPr/>
            <p:nvPr/>
          </p:nvSpPr>
          <p:spPr>
            <a:xfrm>
              <a:off x="6309031" y="273313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2B833486-29FB-4A87-12A2-3243B6F51033}"/>
                </a:ext>
              </a:extLst>
            </p:cNvPr>
            <p:cNvSpPr/>
            <p:nvPr/>
          </p:nvSpPr>
          <p:spPr>
            <a:xfrm>
              <a:off x="6450026" y="273313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8379D3A-EA5B-CCC3-5664-7D364AB02D77}"/>
              </a:ext>
            </a:extLst>
          </p:cNvPr>
          <p:cNvGrpSpPr/>
          <p:nvPr/>
        </p:nvGrpSpPr>
        <p:grpSpPr>
          <a:xfrm>
            <a:off x="3841685" y="2493270"/>
            <a:ext cx="1396402" cy="301804"/>
            <a:chOff x="5995446" y="3658316"/>
            <a:chExt cx="1396402" cy="301804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BC438FCF-F673-F828-4B3D-5D358DFA9C9A}"/>
                </a:ext>
              </a:extLst>
            </p:cNvPr>
            <p:cNvSpPr/>
            <p:nvPr/>
          </p:nvSpPr>
          <p:spPr>
            <a:xfrm>
              <a:off x="6137491" y="365831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2F528F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676E1CCE-153A-41A5-598B-92FF691CD19D}"/>
                </a:ext>
              </a:extLst>
            </p:cNvPr>
            <p:cNvSpPr/>
            <p:nvPr/>
          </p:nvSpPr>
          <p:spPr>
            <a:xfrm>
              <a:off x="5995446" y="365831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3981797C-F17A-4E30-B848-3669124B64CD}"/>
                </a:ext>
              </a:extLst>
            </p:cNvPr>
            <p:cNvSpPr/>
            <p:nvPr/>
          </p:nvSpPr>
          <p:spPr>
            <a:xfrm>
              <a:off x="6309031" y="365831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C7F4095F-6008-362E-F059-956712D5E807}"/>
                </a:ext>
              </a:extLst>
            </p:cNvPr>
            <p:cNvSpPr/>
            <p:nvPr/>
          </p:nvSpPr>
          <p:spPr>
            <a:xfrm>
              <a:off x="6450026" y="365831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sp>
        <p:nvSpPr>
          <p:cNvPr id="56" name="Rectangle 55">
            <a:hlinkClick r:id="rId2" action="ppaction://hlinksldjump"/>
            <a:extLst>
              <a:ext uri="{FF2B5EF4-FFF2-40B4-BE49-F238E27FC236}">
                <a16:creationId xmlns:a16="http://schemas.microsoft.com/office/drawing/2014/main" id="{FD497B1D-B178-5CD0-0D6A-8743D4F530E6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94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217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4186093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1344348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1344348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1344348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1344348" y="476926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93621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315801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437694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559735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93621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315801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437694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559735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93621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315801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437694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559735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93621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315801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437694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559735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816601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303840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4272302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5489516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2163859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3385661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610351D-8802-62E1-7F17-ED7242D8B4CE}"/>
              </a:ext>
            </a:extLst>
          </p:cNvPr>
          <p:cNvGrpSpPr/>
          <p:nvPr/>
        </p:nvGrpSpPr>
        <p:grpSpPr>
          <a:xfrm>
            <a:off x="3838392" y="3409654"/>
            <a:ext cx="1396402" cy="301804"/>
            <a:chOff x="5995446" y="2733136"/>
            <a:chExt cx="1396402" cy="301804"/>
          </a:xfrm>
        </p:grpSpPr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10EA5860-608F-7133-3559-D431010D4CF6}"/>
                </a:ext>
              </a:extLst>
            </p:cNvPr>
            <p:cNvSpPr/>
            <p:nvPr/>
          </p:nvSpPr>
          <p:spPr>
            <a:xfrm>
              <a:off x="6137491" y="273313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C149A560-50DD-5D54-920B-A23BC6024518}"/>
                </a:ext>
              </a:extLst>
            </p:cNvPr>
            <p:cNvSpPr/>
            <p:nvPr/>
          </p:nvSpPr>
          <p:spPr>
            <a:xfrm>
              <a:off x="5995446" y="273313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3AB96B19-30C1-E299-ED5E-AF349486552B}"/>
                </a:ext>
              </a:extLst>
            </p:cNvPr>
            <p:cNvSpPr/>
            <p:nvPr/>
          </p:nvSpPr>
          <p:spPr>
            <a:xfrm>
              <a:off x="6309031" y="273313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4B60DCD2-7568-B0A7-19C4-EFB8FAB02839}"/>
                </a:ext>
              </a:extLst>
            </p:cNvPr>
            <p:cNvSpPr/>
            <p:nvPr/>
          </p:nvSpPr>
          <p:spPr>
            <a:xfrm>
              <a:off x="6450026" y="273313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D2750C-F3D0-0E83-C138-00B824CBBFB0}"/>
              </a:ext>
            </a:extLst>
          </p:cNvPr>
          <p:cNvGrpSpPr/>
          <p:nvPr/>
        </p:nvGrpSpPr>
        <p:grpSpPr>
          <a:xfrm>
            <a:off x="3838392" y="4334834"/>
            <a:ext cx="1396402" cy="301804"/>
            <a:chOff x="5995446" y="3658316"/>
            <a:chExt cx="1396402" cy="301804"/>
          </a:xfrm>
        </p:grpSpPr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8CE9A671-DA73-1915-C81B-D0AEFAB70847}"/>
                </a:ext>
              </a:extLst>
            </p:cNvPr>
            <p:cNvSpPr/>
            <p:nvPr/>
          </p:nvSpPr>
          <p:spPr>
            <a:xfrm>
              <a:off x="6137491" y="365831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C033EA93-9FD0-D0FF-E1CE-F7401959F8A5}"/>
                </a:ext>
              </a:extLst>
            </p:cNvPr>
            <p:cNvSpPr/>
            <p:nvPr/>
          </p:nvSpPr>
          <p:spPr>
            <a:xfrm>
              <a:off x="5995446" y="365831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951E108A-54B0-02BD-CF89-8539AEB72445}"/>
                </a:ext>
              </a:extLst>
            </p:cNvPr>
            <p:cNvSpPr/>
            <p:nvPr/>
          </p:nvSpPr>
          <p:spPr>
            <a:xfrm>
              <a:off x="6309031" y="365831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4D4C763B-FAB7-62D5-78F6-ACF8D8BB509E}"/>
                </a:ext>
              </a:extLst>
            </p:cNvPr>
            <p:cNvSpPr/>
            <p:nvPr/>
          </p:nvSpPr>
          <p:spPr>
            <a:xfrm>
              <a:off x="6450026" y="365831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RE - writing</a:t>
            </a:r>
          </a:p>
        </p:txBody>
      </p:sp>
      <p:cxnSp>
        <p:nvCxnSpPr>
          <p:cNvPr id="103" name="Connector: Curved 30">
            <a:extLst>
              <a:ext uri="{FF2B5EF4-FFF2-40B4-BE49-F238E27FC236}">
                <a16:creationId xmlns:a16="http://schemas.microsoft.com/office/drawing/2014/main" id="{491EE8F0-63DF-7549-0598-A38ED22F5BB4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3385661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D14CFF1-A659-9F43-366D-C37CF2F28885}"/>
              </a:ext>
            </a:extLst>
          </p:cNvPr>
          <p:cNvGrpSpPr/>
          <p:nvPr/>
        </p:nvGrpSpPr>
        <p:grpSpPr>
          <a:xfrm>
            <a:off x="3840530" y="3413845"/>
            <a:ext cx="1396402" cy="301804"/>
            <a:chOff x="5995446" y="2733136"/>
            <a:chExt cx="1396402" cy="301804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AB5AA3E-08EF-7F5C-7E73-A9FE96A4D62A}"/>
                </a:ext>
              </a:extLst>
            </p:cNvPr>
            <p:cNvSpPr/>
            <p:nvPr/>
          </p:nvSpPr>
          <p:spPr>
            <a:xfrm>
              <a:off x="6137491" y="273313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34B4BA48-3547-A0EA-71DE-053A4D1ED883}"/>
                </a:ext>
              </a:extLst>
            </p:cNvPr>
            <p:cNvSpPr/>
            <p:nvPr/>
          </p:nvSpPr>
          <p:spPr>
            <a:xfrm>
              <a:off x="5995446" y="273313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BA1D5EF7-F19E-2052-DFE6-5A08BB760AA9}"/>
                </a:ext>
              </a:extLst>
            </p:cNvPr>
            <p:cNvSpPr/>
            <p:nvPr/>
          </p:nvSpPr>
          <p:spPr>
            <a:xfrm>
              <a:off x="6309031" y="273313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E1235E1D-FE8D-E2F8-3A59-51B80FBA71D7}"/>
                </a:ext>
              </a:extLst>
            </p:cNvPr>
            <p:cNvSpPr/>
            <p:nvPr/>
          </p:nvSpPr>
          <p:spPr>
            <a:xfrm>
              <a:off x="6450026" y="273313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2BE62B3-1208-FD07-90AC-99434F7EFE0E}"/>
              </a:ext>
            </a:extLst>
          </p:cNvPr>
          <p:cNvGrpSpPr/>
          <p:nvPr/>
        </p:nvGrpSpPr>
        <p:grpSpPr>
          <a:xfrm>
            <a:off x="3840530" y="4339025"/>
            <a:ext cx="1396402" cy="301804"/>
            <a:chOff x="5995446" y="3658316"/>
            <a:chExt cx="1396402" cy="301804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10F6158F-C9E4-3239-B2CA-FFD25EFECF86}"/>
                </a:ext>
              </a:extLst>
            </p:cNvPr>
            <p:cNvSpPr/>
            <p:nvPr/>
          </p:nvSpPr>
          <p:spPr>
            <a:xfrm>
              <a:off x="6137491" y="365831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5F69EE65-C242-F1DB-00D3-D5356C47B44F}"/>
                </a:ext>
              </a:extLst>
            </p:cNvPr>
            <p:cNvSpPr/>
            <p:nvPr/>
          </p:nvSpPr>
          <p:spPr>
            <a:xfrm>
              <a:off x="5995446" y="365831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ABA43A96-60AB-6E51-4AD3-E039A2C9E75E}"/>
                </a:ext>
              </a:extLst>
            </p:cNvPr>
            <p:cNvSpPr/>
            <p:nvPr/>
          </p:nvSpPr>
          <p:spPr>
            <a:xfrm>
              <a:off x="6309031" y="365831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1FB3033A-BFC1-4606-362D-CB35CEB1B47D}"/>
                </a:ext>
              </a:extLst>
            </p:cNvPr>
            <p:cNvSpPr/>
            <p:nvPr/>
          </p:nvSpPr>
          <p:spPr>
            <a:xfrm>
              <a:off x="6450026" y="365831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6599FA4-AA02-FCC6-95E2-564B2DE151BB}"/>
              </a:ext>
            </a:extLst>
          </p:cNvPr>
          <p:cNvGrpSpPr/>
          <p:nvPr/>
        </p:nvGrpSpPr>
        <p:grpSpPr>
          <a:xfrm>
            <a:off x="3841685" y="1507514"/>
            <a:ext cx="1396402" cy="301804"/>
            <a:chOff x="5995446" y="2733136"/>
            <a:chExt cx="1396402" cy="301804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5AB2D25-7F52-04D0-F92C-BE0B698434E8}"/>
                </a:ext>
              </a:extLst>
            </p:cNvPr>
            <p:cNvSpPr/>
            <p:nvPr/>
          </p:nvSpPr>
          <p:spPr>
            <a:xfrm>
              <a:off x="6137491" y="273313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2F528F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B72D844E-2C88-B8D0-35B1-D8B0451E4C2A}"/>
                </a:ext>
              </a:extLst>
            </p:cNvPr>
            <p:cNvSpPr/>
            <p:nvPr/>
          </p:nvSpPr>
          <p:spPr>
            <a:xfrm>
              <a:off x="5995446" y="273313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4F07CF66-8353-DB4E-0610-C59CA8B563D7}"/>
                </a:ext>
              </a:extLst>
            </p:cNvPr>
            <p:cNvSpPr/>
            <p:nvPr/>
          </p:nvSpPr>
          <p:spPr>
            <a:xfrm>
              <a:off x="6309031" y="273313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D2BBD06E-7E29-50FC-A4E2-81C8ECE1F07C}"/>
                </a:ext>
              </a:extLst>
            </p:cNvPr>
            <p:cNvSpPr/>
            <p:nvPr/>
          </p:nvSpPr>
          <p:spPr>
            <a:xfrm>
              <a:off x="6450026" y="273313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D3FE1EB-60EC-80F6-DE58-E8584B113012}"/>
              </a:ext>
            </a:extLst>
          </p:cNvPr>
          <p:cNvGrpSpPr/>
          <p:nvPr/>
        </p:nvGrpSpPr>
        <p:grpSpPr>
          <a:xfrm>
            <a:off x="3841685" y="2493270"/>
            <a:ext cx="1396402" cy="301804"/>
            <a:chOff x="5995446" y="3658316"/>
            <a:chExt cx="1396402" cy="301804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ACB7CE6E-F306-13AE-3239-7A7E9B0C8727}"/>
                </a:ext>
              </a:extLst>
            </p:cNvPr>
            <p:cNvSpPr/>
            <p:nvPr/>
          </p:nvSpPr>
          <p:spPr>
            <a:xfrm>
              <a:off x="6137491" y="365831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2F528F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8AFFC8BF-FE00-8AAF-F828-FEAF100A7E91}"/>
                </a:ext>
              </a:extLst>
            </p:cNvPr>
            <p:cNvSpPr/>
            <p:nvPr/>
          </p:nvSpPr>
          <p:spPr>
            <a:xfrm>
              <a:off x="5995446" y="365831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FD4E7DB6-FE54-5E01-F12F-F8ACCA2074F7}"/>
                </a:ext>
              </a:extLst>
            </p:cNvPr>
            <p:cNvSpPr/>
            <p:nvPr/>
          </p:nvSpPr>
          <p:spPr>
            <a:xfrm>
              <a:off x="6309031" y="365831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C91FD9B1-DFB2-FEB3-5CA1-708E64B19E23}"/>
                </a:ext>
              </a:extLst>
            </p:cNvPr>
            <p:cNvSpPr/>
            <p:nvPr/>
          </p:nvSpPr>
          <p:spPr>
            <a:xfrm>
              <a:off x="6450026" y="365831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cxnSp>
        <p:nvCxnSpPr>
          <p:cNvPr id="110" name="Connector: Curved 30">
            <a:extLst>
              <a:ext uri="{FF2B5EF4-FFF2-40B4-BE49-F238E27FC236}">
                <a16:creationId xmlns:a16="http://schemas.microsoft.com/office/drawing/2014/main" id="{EE7E2D47-D2B4-5FDB-5825-BA180F19B63D}"/>
              </a:ext>
            </a:extLst>
          </p:cNvPr>
          <p:cNvCxnSpPr>
            <a:cxnSpLocks/>
            <a:stCxn id="77" idx="6"/>
            <a:endCxn id="78" idx="2"/>
          </p:cNvCxnSpPr>
          <p:nvPr/>
        </p:nvCxnSpPr>
        <p:spPr>
          <a:xfrm>
            <a:off x="3424718" y="1964554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11" name="Connector: Curved 30">
            <a:extLst>
              <a:ext uri="{FF2B5EF4-FFF2-40B4-BE49-F238E27FC236}">
                <a16:creationId xmlns:a16="http://schemas.microsoft.com/office/drawing/2014/main" id="{A9665D40-58A5-0908-9266-AF5918BA808B}"/>
              </a:ext>
            </a:extLst>
          </p:cNvPr>
          <p:cNvCxnSpPr>
            <a:cxnSpLocks/>
            <a:stCxn id="76" idx="6"/>
            <a:endCxn id="77" idx="2"/>
          </p:cNvCxnSpPr>
          <p:nvPr/>
        </p:nvCxnSpPr>
        <p:spPr>
          <a:xfrm>
            <a:off x="2202916" y="1964554"/>
            <a:ext cx="955102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12" name="Connector: Curved 30">
            <a:extLst>
              <a:ext uri="{FF2B5EF4-FFF2-40B4-BE49-F238E27FC236}">
                <a16:creationId xmlns:a16="http://schemas.microsoft.com/office/drawing/2014/main" id="{5221499E-93C7-740B-0CCA-2343DEF59960}"/>
              </a:ext>
            </a:extLst>
          </p:cNvPr>
          <p:cNvCxnSpPr>
            <a:cxnSpLocks/>
            <a:stCxn id="77" idx="5"/>
            <a:endCxn id="82" idx="1"/>
          </p:cNvCxnSpPr>
          <p:nvPr/>
        </p:nvCxnSpPr>
        <p:spPr>
          <a:xfrm>
            <a:off x="3385661" y="2058847"/>
            <a:ext cx="1030344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65" name="Rectangle 64">
            <a:hlinkClick r:id="rId2" action="ppaction://hlinksldjump"/>
            <a:extLst>
              <a:ext uri="{FF2B5EF4-FFF2-40B4-BE49-F238E27FC236}">
                <a16:creationId xmlns:a16="http://schemas.microsoft.com/office/drawing/2014/main" id="{E055B404-03C7-54D5-1E16-9AA50BF9CC7C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1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218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4186093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1344348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1344348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1344348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1344348" y="476926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93621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315801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437694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559735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93621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315801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437694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559735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93621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315801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437694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559735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93621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315801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437694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559735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4643648" y="492161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816601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303840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4272302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5489516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2163859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3385661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2" name="Connector: Curved 30">
            <a:extLst>
              <a:ext uri="{FF2B5EF4-FFF2-40B4-BE49-F238E27FC236}">
                <a16:creationId xmlns:a16="http://schemas.microsoft.com/office/drawing/2014/main" id="{ECD707D2-B63E-A402-3B31-42293BFACB88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4604591" y="403686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B6A7157-0501-BCC5-7E22-CF6672F90277}"/>
              </a:ext>
            </a:extLst>
          </p:cNvPr>
          <p:cNvGrpSpPr/>
          <p:nvPr/>
        </p:nvGrpSpPr>
        <p:grpSpPr>
          <a:xfrm>
            <a:off x="5995446" y="1802750"/>
            <a:ext cx="1396402" cy="301804"/>
            <a:chOff x="5995446" y="1802750"/>
            <a:chExt cx="1396402" cy="301804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A92B9D39-6105-120B-BD2A-634D7E72F05F}"/>
                </a:ext>
              </a:extLst>
            </p:cNvPr>
            <p:cNvSpPr/>
            <p:nvPr/>
          </p:nvSpPr>
          <p:spPr>
            <a:xfrm>
              <a:off x="6137491" y="180275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7E366B48-B5C5-FC4B-7E46-2383F722B495}"/>
                </a:ext>
              </a:extLst>
            </p:cNvPr>
            <p:cNvSpPr/>
            <p:nvPr/>
          </p:nvSpPr>
          <p:spPr>
            <a:xfrm>
              <a:off x="5995446" y="180275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05E3776-648B-7D76-2CA9-B9DEEB435DE8}"/>
                </a:ext>
              </a:extLst>
            </p:cNvPr>
            <p:cNvSpPr/>
            <p:nvPr/>
          </p:nvSpPr>
          <p:spPr>
            <a:xfrm>
              <a:off x="6309031" y="180275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A14AAB7E-7A70-51FE-6AF6-44CEF76DB4C2}"/>
                </a:ext>
              </a:extLst>
            </p:cNvPr>
            <p:cNvSpPr/>
            <p:nvPr/>
          </p:nvSpPr>
          <p:spPr>
            <a:xfrm>
              <a:off x="6450026" y="180275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610351D-8802-62E1-7F17-ED7242D8B4CE}"/>
              </a:ext>
            </a:extLst>
          </p:cNvPr>
          <p:cNvGrpSpPr/>
          <p:nvPr/>
        </p:nvGrpSpPr>
        <p:grpSpPr>
          <a:xfrm>
            <a:off x="5995446" y="2733136"/>
            <a:ext cx="1396402" cy="301804"/>
            <a:chOff x="5995446" y="2733136"/>
            <a:chExt cx="1396402" cy="301804"/>
          </a:xfrm>
        </p:grpSpPr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10EA5860-608F-7133-3559-D431010D4CF6}"/>
                </a:ext>
              </a:extLst>
            </p:cNvPr>
            <p:cNvSpPr/>
            <p:nvPr/>
          </p:nvSpPr>
          <p:spPr>
            <a:xfrm>
              <a:off x="6137491" y="273313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C149A560-50DD-5D54-920B-A23BC6024518}"/>
                </a:ext>
              </a:extLst>
            </p:cNvPr>
            <p:cNvSpPr/>
            <p:nvPr/>
          </p:nvSpPr>
          <p:spPr>
            <a:xfrm>
              <a:off x="5995446" y="273313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3AB96B19-30C1-E299-ED5E-AF349486552B}"/>
                </a:ext>
              </a:extLst>
            </p:cNvPr>
            <p:cNvSpPr/>
            <p:nvPr/>
          </p:nvSpPr>
          <p:spPr>
            <a:xfrm>
              <a:off x="6309031" y="273313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4B60DCD2-7568-B0A7-19C4-EFB8FAB02839}"/>
                </a:ext>
              </a:extLst>
            </p:cNvPr>
            <p:cNvSpPr/>
            <p:nvPr/>
          </p:nvSpPr>
          <p:spPr>
            <a:xfrm>
              <a:off x="6450026" y="273313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D2750C-F3D0-0E83-C138-00B824CBBFB0}"/>
              </a:ext>
            </a:extLst>
          </p:cNvPr>
          <p:cNvGrpSpPr/>
          <p:nvPr/>
        </p:nvGrpSpPr>
        <p:grpSpPr>
          <a:xfrm>
            <a:off x="5995446" y="3658316"/>
            <a:ext cx="1396402" cy="301804"/>
            <a:chOff x="5995446" y="3658316"/>
            <a:chExt cx="1396402" cy="301804"/>
          </a:xfrm>
        </p:grpSpPr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8CE9A671-DA73-1915-C81B-D0AEFAB70847}"/>
                </a:ext>
              </a:extLst>
            </p:cNvPr>
            <p:cNvSpPr/>
            <p:nvPr/>
          </p:nvSpPr>
          <p:spPr>
            <a:xfrm>
              <a:off x="6137491" y="365831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C033EA93-9FD0-D0FF-E1CE-F7401959F8A5}"/>
                </a:ext>
              </a:extLst>
            </p:cNvPr>
            <p:cNvSpPr/>
            <p:nvPr/>
          </p:nvSpPr>
          <p:spPr>
            <a:xfrm>
              <a:off x="5995446" y="365831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951E108A-54B0-02BD-CF89-8539AEB72445}"/>
                </a:ext>
              </a:extLst>
            </p:cNvPr>
            <p:cNvSpPr/>
            <p:nvPr/>
          </p:nvSpPr>
          <p:spPr>
            <a:xfrm>
              <a:off x="6309031" y="365831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4D4C763B-FAB7-62D5-78F6-ACF8D8BB509E}"/>
                </a:ext>
              </a:extLst>
            </p:cNvPr>
            <p:cNvSpPr/>
            <p:nvPr/>
          </p:nvSpPr>
          <p:spPr>
            <a:xfrm>
              <a:off x="6450026" y="3658316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FE34F94-514A-8D96-A88B-E73D98028986}"/>
              </a:ext>
            </a:extLst>
          </p:cNvPr>
          <p:cNvGrpSpPr/>
          <p:nvPr/>
        </p:nvGrpSpPr>
        <p:grpSpPr>
          <a:xfrm>
            <a:off x="5995446" y="4711150"/>
            <a:ext cx="1396402" cy="301804"/>
            <a:chOff x="5995446" y="4711150"/>
            <a:chExt cx="1396402" cy="301804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1F9716FC-288F-6C01-E186-36DA19531A34}"/>
                </a:ext>
              </a:extLst>
            </p:cNvPr>
            <p:cNvSpPr/>
            <p:nvPr/>
          </p:nvSpPr>
          <p:spPr>
            <a:xfrm>
              <a:off x="6137491" y="471115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2F528F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5574F835-C566-EE65-59CC-A3C7DB0BE264}"/>
                </a:ext>
              </a:extLst>
            </p:cNvPr>
            <p:cNvSpPr/>
            <p:nvPr/>
          </p:nvSpPr>
          <p:spPr>
            <a:xfrm>
              <a:off x="5995446" y="471115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102FAB25-E203-12DD-A90A-CE7C17EA7DD5}"/>
                </a:ext>
              </a:extLst>
            </p:cNvPr>
            <p:cNvSpPr/>
            <p:nvPr/>
          </p:nvSpPr>
          <p:spPr>
            <a:xfrm>
              <a:off x="6309031" y="471115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2F528F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C4692E53-0605-5FED-1312-773FE68EDC16}"/>
                </a:ext>
              </a:extLst>
            </p:cNvPr>
            <p:cNvSpPr/>
            <p:nvPr/>
          </p:nvSpPr>
          <p:spPr>
            <a:xfrm>
              <a:off x="6450026" y="471115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RE - writing</a:t>
            </a:r>
          </a:p>
        </p:txBody>
      </p:sp>
      <p:cxnSp>
        <p:nvCxnSpPr>
          <p:cNvPr id="95" name="Connector: Curved 30">
            <a:extLst>
              <a:ext uri="{FF2B5EF4-FFF2-40B4-BE49-F238E27FC236}">
                <a16:creationId xmlns:a16="http://schemas.microsoft.com/office/drawing/2014/main" id="{A25B2881-F6B3-2B62-52E1-4400331C0F75}"/>
              </a:ext>
            </a:extLst>
          </p:cNvPr>
          <p:cNvCxnSpPr>
            <a:cxnSpLocks/>
            <a:stCxn id="86" idx="7"/>
            <a:endCxn id="83" idx="3"/>
          </p:cNvCxnSpPr>
          <p:nvPr/>
        </p:nvCxnSpPr>
        <p:spPr>
          <a:xfrm flipV="1">
            <a:off x="4604591" y="3037897"/>
            <a:ext cx="1031822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3" name="Connector: Curved 30">
            <a:extLst>
              <a:ext uri="{FF2B5EF4-FFF2-40B4-BE49-F238E27FC236}">
                <a16:creationId xmlns:a16="http://schemas.microsoft.com/office/drawing/2014/main" id="{491EE8F0-63DF-7549-0598-A38ED22F5BB4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3385661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67" name="Connector: Curved 30">
            <a:extLst>
              <a:ext uri="{FF2B5EF4-FFF2-40B4-BE49-F238E27FC236}">
                <a16:creationId xmlns:a16="http://schemas.microsoft.com/office/drawing/2014/main" id="{9B31687D-3123-41A5-1CE0-CE12828EA95B}"/>
              </a:ext>
            </a:extLst>
          </p:cNvPr>
          <p:cNvCxnSpPr>
            <a:cxnSpLocks/>
            <a:stCxn id="86" idx="7"/>
            <a:endCxn id="79" idx="3"/>
          </p:cNvCxnSpPr>
          <p:nvPr/>
        </p:nvCxnSpPr>
        <p:spPr>
          <a:xfrm flipV="1">
            <a:off x="4604591" y="2058847"/>
            <a:ext cx="1031822" cy="178942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56" name="Rectangle 55">
            <a:hlinkClick r:id="rId2" action="ppaction://hlinksldjump"/>
            <a:extLst>
              <a:ext uri="{FF2B5EF4-FFF2-40B4-BE49-F238E27FC236}">
                <a16:creationId xmlns:a16="http://schemas.microsoft.com/office/drawing/2014/main" id="{E525E860-0C71-74C8-258A-E01D64F776C5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54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219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4186093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1344348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1344348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1344348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1344348" y="476926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93621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315801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437694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559735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93621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315801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437694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559735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93621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315801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437694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559735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93621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315801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437694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559735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4643648" y="492161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816601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303840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4272302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5489516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2163859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3385661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2" name="Connector: Curved 30">
            <a:extLst>
              <a:ext uri="{FF2B5EF4-FFF2-40B4-BE49-F238E27FC236}">
                <a16:creationId xmlns:a16="http://schemas.microsoft.com/office/drawing/2014/main" id="{ECD707D2-B63E-A402-3B31-42293BFACB88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4604591" y="403686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92B9D39-6105-120B-BD2A-634D7E72F05F}"/>
              </a:ext>
            </a:extLst>
          </p:cNvPr>
          <p:cNvSpPr/>
          <p:nvPr/>
        </p:nvSpPr>
        <p:spPr>
          <a:xfrm>
            <a:off x="6137491" y="18027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E366B48-B5C5-FC4B-7E46-2383F722B495}"/>
              </a:ext>
            </a:extLst>
          </p:cNvPr>
          <p:cNvSpPr/>
          <p:nvPr/>
        </p:nvSpPr>
        <p:spPr>
          <a:xfrm>
            <a:off x="5995446" y="18027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05E3776-648B-7D76-2CA9-B9DEEB435DE8}"/>
              </a:ext>
            </a:extLst>
          </p:cNvPr>
          <p:cNvSpPr/>
          <p:nvPr/>
        </p:nvSpPr>
        <p:spPr>
          <a:xfrm>
            <a:off x="6309031" y="18027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A14AAB7E-7A70-51FE-6AF6-44CEF76DB4C2}"/>
              </a:ext>
            </a:extLst>
          </p:cNvPr>
          <p:cNvSpPr/>
          <p:nvPr/>
        </p:nvSpPr>
        <p:spPr>
          <a:xfrm>
            <a:off x="6450026" y="18027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10EA5860-608F-7133-3559-D431010D4CF6}"/>
              </a:ext>
            </a:extLst>
          </p:cNvPr>
          <p:cNvSpPr/>
          <p:nvPr/>
        </p:nvSpPr>
        <p:spPr>
          <a:xfrm>
            <a:off x="6137491" y="273313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C149A560-50DD-5D54-920B-A23BC6024518}"/>
              </a:ext>
            </a:extLst>
          </p:cNvPr>
          <p:cNvSpPr/>
          <p:nvPr/>
        </p:nvSpPr>
        <p:spPr>
          <a:xfrm>
            <a:off x="5995446" y="273313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3AB96B19-30C1-E299-ED5E-AF349486552B}"/>
              </a:ext>
            </a:extLst>
          </p:cNvPr>
          <p:cNvSpPr/>
          <p:nvPr/>
        </p:nvSpPr>
        <p:spPr>
          <a:xfrm>
            <a:off x="6309031" y="273313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B60DCD2-7568-B0A7-19C4-EFB8FAB02839}"/>
              </a:ext>
            </a:extLst>
          </p:cNvPr>
          <p:cNvSpPr/>
          <p:nvPr/>
        </p:nvSpPr>
        <p:spPr>
          <a:xfrm>
            <a:off x="6450026" y="273313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8CE9A671-DA73-1915-C81B-D0AEFAB70847}"/>
              </a:ext>
            </a:extLst>
          </p:cNvPr>
          <p:cNvSpPr/>
          <p:nvPr/>
        </p:nvSpPr>
        <p:spPr>
          <a:xfrm>
            <a:off x="6137491" y="365831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033EA93-9FD0-D0FF-E1CE-F7401959F8A5}"/>
              </a:ext>
            </a:extLst>
          </p:cNvPr>
          <p:cNvSpPr/>
          <p:nvPr/>
        </p:nvSpPr>
        <p:spPr>
          <a:xfrm>
            <a:off x="5995446" y="365831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951E108A-54B0-02BD-CF89-8539AEB72445}"/>
              </a:ext>
            </a:extLst>
          </p:cNvPr>
          <p:cNvSpPr/>
          <p:nvPr/>
        </p:nvSpPr>
        <p:spPr>
          <a:xfrm>
            <a:off x="6309031" y="365831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4D4C763B-FAB7-62D5-78F6-ACF8D8BB509E}"/>
              </a:ext>
            </a:extLst>
          </p:cNvPr>
          <p:cNvSpPr/>
          <p:nvPr/>
        </p:nvSpPr>
        <p:spPr>
          <a:xfrm>
            <a:off x="6450026" y="365831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1F9716FC-288F-6C01-E186-36DA19531A34}"/>
              </a:ext>
            </a:extLst>
          </p:cNvPr>
          <p:cNvSpPr/>
          <p:nvPr/>
        </p:nvSpPr>
        <p:spPr>
          <a:xfrm>
            <a:off x="6137491" y="4711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5574F835-C566-EE65-59CC-A3C7DB0BE264}"/>
              </a:ext>
            </a:extLst>
          </p:cNvPr>
          <p:cNvSpPr/>
          <p:nvPr/>
        </p:nvSpPr>
        <p:spPr>
          <a:xfrm>
            <a:off x="5995446" y="4711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102FAB25-E203-12DD-A90A-CE7C17EA7DD5}"/>
              </a:ext>
            </a:extLst>
          </p:cNvPr>
          <p:cNvSpPr/>
          <p:nvPr/>
        </p:nvSpPr>
        <p:spPr>
          <a:xfrm>
            <a:off x="6309031" y="4711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C4692E53-0605-5FED-1312-773FE68EDC16}"/>
              </a:ext>
            </a:extLst>
          </p:cNvPr>
          <p:cNvSpPr/>
          <p:nvPr/>
        </p:nvSpPr>
        <p:spPr>
          <a:xfrm>
            <a:off x="6450026" y="4711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RE - writing</a:t>
            </a:r>
          </a:p>
        </p:txBody>
      </p:sp>
      <p:cxnSp>
        <p:nvCxnSpPr>
          <p:cNvPr id="95" name="Connector: Curved 30">
            <a:extLst>
              <a:ext uri="{FF2B5EF4-FFF2-40B4-BE49-F238E27FC236}">
                <a16:creationId xmlns:a16="http://schemas.microsoft.com/office/drawing/2014/main" id="{A25B2881-F6B3-2B62-52E1-4400331C0F75}"/>
              </a:ext>
            </a:extLst>
          </p:cNvPr>
          <p:cNvCxnSpPr>
            <a:cxnSpLocks/>
            <a:stCxn id="86" idx="7"/>
            <a:endCxn id="83" idx="3"/>
          </p:cNvCxnSpPr>
          <p:nvPr/>
        </p:nvCxnSpPr>
        <p:spPr>
          <a:xfrm flipV="1">
            <a:off x="4604591" y="3037897"/>
            <a:ext cx="1031822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3" name="Connector: Curved 30">
            <a:extLst>
              <a:ext uri="{FF2B5EF4-FFF2-40B4-BE49-F238E27FC236}">
                <a16:creationId xmlns:a16="http://schemas.microsoft.com/office/drawing/2014/main" id="{491EE8F0-63DF-7549-0598-A38ED22F5BB4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3385661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67" name="Connector: Curved 30">
            <a:extLst>
              <a:ext uri="{FF2B5EF4-FFF2-40B4-BE49-F238E27FC236}">
                <a16:creationId xmlns:a16="http://schemas.microsoft.com/office/drawing/2014/main" id="{9B31687D-3123-41A5-1CE0-CE12828EA95B}"/>
              </a:ext>
            </a:extLst>
          </p:cNvPr>
          <p:cNvCxnSpPr>
            <a:cxnSpLocks/>
            <a:stCxn id="86" idx="7"/>
            <a:endCxn id="79" idx="3"/>
          </p:cNvCxnSpPr>
          <p:nvPr/>
        </p:nvCxnSpPr>
        <p:spPr>
          <a:xfrm flipV="1">
            <a:off x="4604591" y="2058847"/>
            <a:ext cx="1031822" cy="178942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52" name="Rectangle 51">
            <a:hlinkClick r:id="rId2" action="ppaction://hlinksldjump"/>
            <a:extLst>
              <a:ext uri="{FF2B5EF4-FFF2-40B4-BE49-F238E27FC236}">
                <a16:creationId xmlns:a16="http://schemas.microsoft.com/office/drawing/2014/main" id="{146F45C4-7833-A6B0-09B1-7ADA5FBA43E2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4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Box 155">
            <a:extLst>
              <a:ext uri="{FF2B5EF4-FFF2-40B4-BE49-F238E27FC236}">
                <a16:creationId xmlns:a16="http://schemas.microsoft.com/office/drawing/2014/main" id="{8DA35538-0803-4C71-9403-47D306AAAF48}"/>
              </a:ext>
            </a:extLst>
          </p:cNvPr>
          <p:cNvSpPr txBox="1"/>
          <p:nvPr/>
        </p:nvSpPr>
        <p:spPr>
          <a:xfrm>
            <a:off x="2690410" y="2812264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4C17A0D-E552-4D67-AAD0-C7779C999348}"/>
              </a:ext>
            </a:extLst>
          </p:cNvPr>
          <p:cNvSpPr txBox="1"/>
          <p:nvPr/>
        </p:nvSpPr>
        <p:spPr>
          <a:xfrm>
            <a:off x="5462734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019BEBD-51C4-484D-AADD-237C4AC7AEFE}"/>
              </a:ext>
            </a:extLst>
          </p:cNvPr>
          <p:cNvSpPr txBox="1"/>
          <p:nvPr/>
        </p:nvSpPr>
        <p:spPr>
          <a:xfrm>
            <a:off x="4071733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0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5BE93B3-8935-4859-BCFB-948B4C9C6507}"/>
              </a:ext>
            </a:extLst>
          </p:cNvPr>
          <p:cNvSpPr txBox="1"/>
          <p:nvPr/>
        </p:nvSpPr>
        <p:spPr>
          <a:xfrm>
            <a:off x="5462734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0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017DF42-94EA-4EAB-9C5A-761240C7ED4F}"/>
              </a:ext>
            </a:extLst>
          </p:cNvPr>
          <p:cNvSpPr txBox="1"/>
          <p:nvPr/>
        </p:nvSpPr>
        <p:spPr>
          <a:xfrm>
            <a:off x="2684751" y="2806123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3A7754-B10D-4614-AF2F-16571019E1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22</a:t>
            </a:fld>
            <a:endParaRPr lang="nl-BE"/>
          </a:p>
        </p:txBody>
      </p:sp>
      <p:cxnSp>
        <p:nvCxnSpPr>
          <p:cNvPr id="38" name="Straight Arrow Connector 23">
            <a:extLst>
              <a:ext uri="{FF2B5EF4-FFF2-40B4-BE49-F238E27FC236}">
                <a16:creationId xmlns:a16="http://schemas.microsoft.com/office/drawing/2014/main" id="{00018457-D3EF-4477-B687-B98ECF5DED6C}"/>
              </a:ext>
            </a:extLst>
          </p:cNvPr>
          <p:cNvCxnSpPr>
            <a:cxnSpLocks/>
          </p:cNvCxnSpPr>
          <p:nvPr/>
        </p:nvCxnSpPr>
        <p:spPr>
          <a:xfrm rot="10800000" flipH="1">
            <a:off x="3253030" y="1607248"/>
            <a:ext cx="812308" cy="1434117"/>
          </a:xfrm>
          <a:prstGeom prst="bentConnector3">
            <a:avLst>
              <a:gd name="adj1" fmla="val -40024"/>
            </a:avLst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23">
            <a:extLst>
              <a:ext uri="{FF2B5EF4-FFF2-40B4-BE49-F238E27FC236}">
                <a16:creationId xmlns:a16="http://schemas.microsoft.com/office/drawing/2014/main" id="{EC62F491-4E2B-4A89-A7AE-03F61CFD8DEE}"/>
              </a:ext>
            </a:extLst>
          </p:cNvPr>
          <p:cNvCxnSpPr>
            <a:cxnSpLocks/>
          </p:cNvCxnSpPr>
          <p:nvPr/>
        </p:nvCxnSpPr>
        <p:spPr>
          <a:xfrm rot="10800000">
            <a:off x="4308407" y="1850316"/>
            <a:ext cx="254367" cy="1188517"/>
          </a:xfrm>
          <a:prstGeom prst="bentConnector2">
            <a:avLst/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23">
            <a:extLst>
              <a:ext uri="{FF2B5EF4-FFF2-40B4-BE49-F238E27FC236}">
                <a16:creationId xmlns:a16="http://schemas.microsoft.com/office/drawing/2014/main" id="{7460153E-95A5-4E99-8359-0C6DAB66A645}"/>
              </a:ext>
            </a:extLst>
          </p:cNvPr>
          <p:cNvCxnSpPr>
            <a:cxnSpLocks/>
          </p:cNvCxnSpPr>
          <p:nvPr/>
        </p:nvCxnSpPr>
        <p:spPr>
          <a:xfrm flipH="1" flipV="1">
            <a:off x="4551474" y="1607247"/>
            <a:ext cx="904865" cy="1431585"/>
          </a:xfrm>
          <a:prstGeom prst="bentConnector3">
            <a:avLst>
              <a:gd name="adj1" fmla="val -25263"/>
            </a:avLst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23">
            <a:extLst>
              <a:ext uri="{FF2B5EF4-FFF2-40B4-BE49-F238E27FC236}">
                <a16:creationId xmlns:a16="http://schemas.microsoft.com/office/drawing/2014/main" id="{3D1D4D2C-BE14-47C2-8301-D008CA50B30C}"/>
              </a:ext>
            </a:extLst>
          </p:cNvPr>
          <p:cNvCxnSpPr>
            <a:cxnSpLocks/>
          </p:cNvCxnSpPr>
          <p:nvPr/>
        </p:nvCxnSpPr>
        <p:spPr>
          <a:xfrm flipV="1">
            <a:off x="4308407" y="875511"/>
            <a:ext cx="1585500" cy="488669"/>
          </a:xfrm>
          <a:prstGeom prst="bentConnector3">
            <a:avLst>
              <a:gd name="adj1" fmla="val 17"/>
            </a:avLst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23">
            <a:extLst>
              <a:ext uri="{FF2B5EF4-FFF2-40B4-BE49-F238E27FC236}">
                <a16:creationId xmlns:a16="http://schemas.microsoft.com/office/drawing/2014/main" id="{7A5F147C-E439-4BC7-B989-DBC5ECE06603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253029" y="3041363"/>
            <a:ext cx="812309" cy="1349185"/>
          </a:xfrm>
          <a:prstGeom prst="bentConnector3">
            <a:avLst>
              <a:gd name="adj1" fmla="val -40024"/>
            </a:avLst>
          </a:prstGeom>
          <a:ln w="38100">
            <a:solidFill>
              <a:srgbClr val="1D8DB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23">
            <a:extLst>
              <a:ext uri="{FF2B5EF4-FFF2-40B4-BE49-F238E27FC236}">
                <a16:creationId xmlns:a16="http://schemas.microsoft.com/office/drawing/2014/main" id="{1DE437A7-B107-4FC7-B6D6-FFFFCDD8D542}"/>
              </a:ext>
            </a:extLst>
          </p:cNvPr>
          <p:cNvCxnSpPr>
            <a:cxnSpLocks/>
          </p:cNvCxnSpPr>
          <p:nvPr/>
        </p:nvCxnSpPr>
        <p:spPr>
          <a:xfrm flipH="1">
            <a:off x="4551475" y="3038832"/>
            <a:ext cx="904864" cy="1351717"/>
          </a:xfrm>
          <a:prstGeom prst="bentConnector3">
            <a:avLst>
              <a:gd name="adj1" fmla="val -25263"/>
            </a:avLst>
          </a:prstGeom>
          <a:ln w="38100">
            <a:solidFill>
              <a:srgbClr val="1D8DB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23">
            <a:extLst>
              <a:ext uri="{FF2B5EF4-FFF2-40B4-BE49-F238E27FC236}">
                <a16:creationId xmlns:a16="http://schemas.microsoft.com/office/drawing/2014/main" id="{68C88BEE-4DF1-4577-9DE7-3EBB8E3EF678}"/>
              </a:ext>
            </a:extLst>
          </p:cNvPr>
          <p:cNvCxnSpPr>
            <a:cxnSpLocks/>
          </p:cNvCxnSpPr>
          <p:nvPr/>
        </p:nvCxnSpPr>
        <p:spPr>
          <a:xfrm>
            <a:off x="4308406" y="4633617"/>
            <a:ext cx="1468106" cy="381488"/>
          </a:xfrm>
          <a:prstGeom prst="bentConnector3">
            <a:avLst>
              <a:gd name="adj1" fmla="val 173"/>
            </a:avLst>
          </a:prstGeom>
          <a:ln w="38100">
            <a:solidFill>
              <a:srgbClr val="1D8DB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44D7E82-0A99-44AB-9101-0BCDD8E01201}"/>
              </a:ext>
            </a:extLst>
          </p:cNvPr>
          <p:cNvCxnSpPr>
            <a:cxnSpLocks/>
          </p:cNvCxnSpPr>
          <p:nvPr/>
        </p:nvCxnSpPr>
        <p:spPr>
          <a:xfrm>
            <a:off x="5262542" y="3041658"/>
            <a:ext cx="426767" cy="1579"/>
          </a:xfrm>
          <a:prstGeom prst="straightConnector1">
            <a:avLst/>
          </a:prstGeom>
          <a:ln w="38100">
            <a:solidFill>
              <a:srgbClr val="00407A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lowchart: Summing Junction 48">
            <a:extLst>
              <a:ext uri="{FF2B5EF4-FFF2-40B4-BE49-F238E27FC236}">
                <a16:creationId xmlns:a16="http://schemas.microsoft.com/office/drawing/2014/main" id="{47064B59-A28B-42BC-8167-B15028A15BF0}"/>
              </a:ext>
            </a:extLst>
          </p:cNvPr>
          <p:cNvSpPr/>
          <p:nvPr/>
        </p:nvSpPr>
        <p:spPr>
          <a:xfrm rot="18900000">
            <a:off x="4065339" y="4147481"/>
            <a:ext cx="486136" cy="486136"/>
          </a:xfrm>
          <a:prstGeom prst="flowChartSummingJunction">
            <a:avLst/>
          </a:prstGeom>
          <a:noFill/>
          <a:ln w="38100">
            <a:solidFill>
              <a:srgbClr val="00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3A6A0D-9A05-4B9A-9D32-07BD791E1696}"/>
              </a:ext>
            </a:extLst>
          </p:cNvPr>
          <p:cNvCxnSpPr>
            <a:cxnSpLocks/>
          </p:cNvCxnSpPr>
          <p:nvPr/>
        </p:nvCxnSpPr>
        <p:spPr>
          <a:xfrm>
            <a:off x="2603666" y="3041364"/>
            <a:ext cx="797394" cy="0"/>
          </a:xfrm>
          <a:prstGeom prst="straightConnector1">
            <a:avLst/>
          </a:prstGeom>
          <a:ln w="38100">
            <a:solidFill>
              <a:srgbClr val="00407A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828EB17-7989-465F-A71A-2A8BA322314B}"/>
              </a:ext>
            </a:extLst>
          </p:cNvPr>
          <p:cNvCxnSpPr>
            <a:cxnSpLocks/>
          </p:cNvCxnSpPr>
          <p:nvPr/>
        </p:nvCxnSpPr>
        <p:spPr>
          <a:xfrm>
            <a:off x="3921118" y="3041367"/>
            <a:ext cx="820216" cy="291"/>
          </a:xfrm>
          <a:prstGeom prst="straightConnector1">
            <a:avLst/>
          </a:prstGeom>
          <a:ln w="38100">
            <a:solidFill>
              <a:srgbClr val="00407A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1850865E-79AF-438C-8A4C-70FE24B41FE7}"/>
                  </a:ext>
                </a:extLst>
              </p:cNvPr>
              <p:cNvSpPr/>
              <p:nvPr/>
            </p:nvSpPr>
            <p:spPr>
              <a:xfrm>
                <a:off x="3399708" y="2876484"/>
                <a:ext cx="521410" cy="329766"/>
              </a:xfrm>
              <a:prstGeom prst="roundRect">
                <a:avLst/>
              </a:prstGeom>
              <a:noFill/>
              <a:ln w="38100">
                <a:solidFill>
                  <a:srgbClr val="004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00407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solidFill>
                    <a:srgbClr val="00407A"/>
                  </a:solidFill>
                </a:endParaRPr>
              </a:p>
            </p:txBody>
          </p:sp>
        </mc:Choice>
        <mc:Fallback xmlns=""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1850865E-79AF-438C-8A4C-70FE24B41F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708" y="2876484"/>
                <a:ext cx="521410" cy="32976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407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429DBE62-0757-46BB-9D53-B9FEA18F630B}"/>
                  </a:ext>
                </a:extLst>
              </p:cNvPr>
              <p:cNvSpPr/>
              <p:nvPr/>
            </p:nvSpPr>
            <p:spPr>
              <a:xfrm>
                <a:off x="4758348" y="2874240"/>
                <a:ext cx="521208" cy="329184"/>
              </a:xfrm>
              <a:prstGeom prst="roundRect">
                <a:avLst/>
              </a:prstGeom>
              <a:noFill/>
              <a:ln w="38100">
                <a:solidFill>
                  <a:srgbClr val="004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00407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solidFill>
                    <a:srgbClr val="00407A"/>
                  </a:solidFill>
                </a:endParaRPr>
              </a:p>
            </p:txBody>
          </p:sp>
        </mc:Choice>
        <mc:Fallback xmlns=""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429DBE62-0757-46BB-9D53-B9FEA18F6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348" y="2874240"/>
                <a:ext cx="521208" cy="3291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407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>
            <a:extLst>
              <a:ext uri="{FF2B5EF4-FFF2-40B4-BE49-F238E27FC236}">
                <a16:creationId xmlns:a16="http://schemas.microsoft.com/office/drawing/2014/main" id="{DCE507B1-9BC0-477A-8497-C95B575CB3DC}"/>
              </a:ext>
            </a:extLst>
          </p:cNvPr>
          <p:cNvSpPr/>
          <p:nvPr/>
        </p:nvSpPr>
        <p:spPr>
          <a:xfrm>
            <a:off x="5446476" y="2798530"/>
            <a:ext cx="485666" cy="485666"/>
          </a:xfrm>
          <a:prstGeom prst="ellipse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7481C49-7A7C-48E4-A906-6DB4AFDDACDD}"/>
              </a:ext>
            </a:extLst>
          </p:cNvPr>
          <p:cNvSpPr/>
          <p:nvPr/>
        </p:nvSpPr>
        <p:spPr>
          <a:xfrm>
            <a:off x="2666513" y="2798530"/>
            <a:ext cx="485666" cy="485666"/>
          </a:xfrm>
          <a:prstGeom prst="ellipse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ABEE3BF-5627-4647-9970-9DC82CCE0F04}"/>
              </a:ext>
            </a:extLst>
          </p:cNvPr>
          <p:cNvSpPr txBox="1"/>
          <p:nvPr/>
        </p:nvSpPr>
        <p:spPr>
          <a:xfrm>
            <a:off x="5462734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006B0ED-D9A1-4D65-B988-DD3E0307FF5A}"/>
              </a:ext>
            </a:extLst>
          </p:cNvPr>
          <p:cNvSpPr txBox="1"/>
          <p:nvPr/>
        </p:nvSpPr>
        <p:spPr>
          <a:xfrm>
            <a:off x="118800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0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5BD23116-CA22-4EC6-B025-C1DDAA34B0C9}"/>
              </a:ext>
            </a:extLst>
          </p:cNvPr>
          <p:cNvSpPr txBox="1"/>
          <p:nvPr/>
        </p:nvSpPr>
        <p:spPr>
          <a:xfrm>
            <a:off x="393192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374A2A2-8414-4D35-9C26-731855C907C4}"/>
              </a:ext>
            </a:extLst>
          </p:cNvPr>
          <p:cNvSpPr txBox="1"/>
          <p:nvPr/>
        </p:nvSpPr>
        <p:spPr>
          <a:xfrm>
            <a:off x="667512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FD2BDD4-93A7-437A-B413-985F21136D28}"/>
              </a:ext>
            </a:extLst>
          </p:cNvPr>
          <p:cNvSpPr txBox="1"/>
          <p:nvPr/>
        </p:nvSpPr>
        <p:spPr>
          <a:xfrm>
            <a:off x="941832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896120C-4C04-4534-BEB7-7842D659CCB2}"/>
              </a:ext>
            </a:extLst>
          </p:cNvPr>
          <p:cNvSpPr txBox="1"/>
          <p:nvPr/>
        </p:nvSpPr>
        <p:spPr>
          <a:xfrm>
            <a:off x="1216152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0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5772511-7101-4669-AA08-A430154E8C8B}"/>
              </a:ext>
            </a:extLst>
          </p:cNvPr>
          <p:cNvSpPr txBox="1"/>
          <p:nvPr/>
        </p:nvSpPr>
        <p:spPr>
          <a:xfrm>
            <a:off x="1490472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4D45224-70EB-4311-9C90-04D10DDAC545}"/>
              </a:ext>
            </a:extLst>
          </p:cNvPr>
          <p:cNvSpPr txBox="1"/>
          <p:nvPr/>
        </p:nvSpPr>
        <p:spPr>
          <a:xfrm>
            <a:off x="4079806" y="1364180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0E53DDA-F163-45D8-B296-40ACE6A7C268}"/>
              </a:ext>
            </a:extLst>
          </p:cNvPr>
          <p:cNvSpPr/>
          <p:nvPr/>
        </p:nvSpPr>
        <p:spPr>
          <a:xfrm>
            <a:off x="4059413" y="2798530"/>
            <a:ext cx="485666" cy="485666"/>
          </a:xfrm>
          <a:prstGeom prst="ellipse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812D02C-C468-4948-9DEC-57FFCD29A904}"/>
              </a:ext>
            </a:extLst>
          </p:cNvPr>
          <p:cNvSpPr txBox="1"/>
          <p:nvPr/>
        </p:nvSpPr>
        <p:spPr>
          <a:xfrm>
            <a:off x="4077260" y="2811994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0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4330177-654D-4FD9-AF6D-B8154BC69F9B}"/>
              </a:ext>
            </a:extLst>
          </p:cNvPr>
          <p:cNvSpPr txBox="1"/>
          <p:nvPr/>
        </p:nvSpPr>
        <p:spPr>
          <a:xfrm>
            <a:off x="2690411" y="281023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0</a:t>
            </a:r>
          </a:p>
        </p:txBody>
      </p:sp>
      <p:sp>
        <p:nvSpPr>
          <p:cNvPr id="42" name="Flowchart: Summing Junction 41">
            <a:extLst>
              <a:ext uri="{FF2B5EF4-FFF2-40B4-BE49-F238E27FC236}">
                <a16:creationId xmlns:a16="http://schemas.microsoft.com/office/drawing/2014/main" id="{79C1E750-F47F-4A19-9DC6-8FF4A0B0F072}"/>
              </a:ext>
            </a:extLst>
          </p:cNvPr>
          <p:cNvSpPr/>
          <p:nvPr/>
        </p:nvSpPr>
        <p:spPr>
          <a:xfrm rot="18900000">
            <a:off x="4065338" y="1364179"/>
            <a:ext cx="486136" cy="486136"/>
          </a:xfrm>
          <a:prstGeom prst="flowChartSummingJunction">
            <a:avLst/>
          </a:prstGeom>
          <a:noFill/>
          <a:ln w="38100">
            <a:solidFill>
              <a:srgbClr val="00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1145C3E-9294-4B1A-9E4D-0173D0D15BFB}"/>
              </a:ext>
            </a:extLst>
          </p:cNvPr>
          <p:cNvSpPr txBox="1"/>
          <p:nvPr/>
        </p:nvSpPr>
        <p:spPr>
          <a:xfrm>
            <a:off x="4079806" y="416141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9A0D716B-716B-7D56-9135-FD5910AE0FE9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7621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0.04063 0.04004 C 0.04913 0.04907 0.06198 0.05393 0.07517 0.05393 C 0.09045 0.05393 0.10261 0.04907 0.11111 0.04004 L 0.15191 4.44444E-6 " pathEditMode="relative" rAng="0" ptsTypes="AAAAA">
                                      <p:cBhvr>
                                        <p:cTn id="41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2685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04045 0.04004 C 0.04896 0.04907 0.06181 0.05393 0.075 0.05393 C 0.09011 0.05393 0.10226 0.04907 0.11077 0.04004 L 0.15139 2.96296E-6 " pathEditMode="relative" rAng="0" ptsTypes="AAAAA">
                                      <p:cBhvr>
                                        <p:cTn id="43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9" y="268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8.33333E-7 -1.48148E-6 L 0.13125 4.44444E-6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0" y="-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8.33333E-7 -1.48148E-6 L 0.03003 4.44444E-6 " pathEditMode="relative" rAng="0" ptsTypes="AA">
                                      <p:cBhvr>
                                        <p:cTn id="47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" y="-4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4.44444E-6 -1.48148E-6 L 0.02986 -1.48148E-6 " pathEditMode="relative" rAng="0" ptsTypes="AA">
                                      <p:cBhvr>
                                        <p:cTn id="49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3.33333E-6 -1.48148E-6 L 0.03004 -1.48148E-6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1.38889E-6 -1.48148E-6 L 0.03003 -1.48148E-6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3.88889E-6 -1.48148E-6 L 0.03004 -1.48148E-6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59259E-6 L 3.61111E-6 -0.10602 C 3.61111E-6 -0.15324 -0.00452 -0.20995 0.02882 -0.20995 L 0.14948 -0.21065 " pathEditMode="relative" rAng="0" ptsTypes="AAAA">
                                      <p:cBhvr>
                                        <p:cTn id="6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48" y="-1053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0.00087 -0.2118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1048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2.96296E-6 L -0.00018 -0.10556 C -0.00018 -0.15232 0.00451 -0.20857 -0.02917 -0.20857 L -0.15035 -0.20926 " pathEditMode="relative" rAng="0" ptsTypes="AAAA">
                                      <p:cBhvr>
                                        <p:cTn id="7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-1046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7 L -0.00017 0.09861 C -0.00017 0.14259 0.00469 0.1956 -0.02916 0.1956 L -0.15104 0.19629 " pathEditMode="relative" rAng="0" ptsTypes="AAAA">
                                      <p:cBhvr>
                                        <p:cTn id="76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5" y="9838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00046 L -8.33333E-7 0.09977 C -8.33333E-7 0.14375 -0.00503 0.19676 0.02917 0.19676 L 0.15226 0.19768 " pathEditMode="relative" rAng="0" ptsTypes="AAAA">
                                      <p:cBhvr>
                                        <p:cTn id="80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24 L -0.00052 -0.05301 C -0.00052 -0.07639 -0.00642 -0.1044 0.03906 -0.1044 L 0.20399 -0.1044 " pathEditMode="relative" rAng="0" ptsTypes="AAAA">
                                      <p:cBhvr>
                                        <p:cTn id="95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08" y="-5208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23 L 0.00017 0.04583 C 0.00017 0.0662 -0.00573 0.09074 0.03941 0.09074 L 0.20382 0.0912 " pathEditMode="relative" rAng="0" ptsTypes="AAAA">
                                      <p:cBhvr>
                                        <p:cTn id="9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56" grpId="1" animBg="1"/>
      <p:bldP spid="156" grpId="2" animBg="1"/>
      <p:bldP spid="155" grpId="0" animBg="1"/>
      <p:bldP spid="155" grpId="1" animBg="1"/>
      <p:bldP spid="155" grpId="2" animBg="1"/>
      <p:bldP spid="152" grpId="0" animBg="1"/>
      <p:bldP spid="152" grpId="1" animBg="1"/>
      <p:bldP spid="152" grpId="2" animBg="1"/>
      <p:bldP spid="153" grpId="0" animBg="1"/>
      <p:bldP spid="153" grpId="1" animBg="1"/>
      <p:bldP spid="153" grpId="2" animBg="1"/>
      <p:bldP spid="151" grpId="0"/>
      <p:bldP spid="151" grpId="1"/>
      <p:bldP spid="151" grpId="2" animBg="1"/>
      <p:bldP spid="140" grpId="0"/>
      <p:bldP spid="140" grpId="1"/>
      <p:bldP spid="145" grpId="0"/>
      <p:bldP spid="145" grpId="1"/>
      <p:bldP spid="146" grpId="0"/>
      <p:bldP spid="146" grpId="1"/>
      <p:bldP spid="147" grpId="0"/>
      <p:bldP spid="147" grpId="1"/>
      <p:bldP spid="148" grpId="0"/>
      <p:bldP spid="148" grpId="1"/>
      <p:bldP spid="149" grpId="0"/>
      <p:bldP spid="149" grpId="1"/>
      <p:bldP spid="150" grpId="0"/>
      <p:bldP spid="150" grpId="1"/>
      <p:bldP spid="154" grpId="0" animBg="1"/>
      <p:bldP spid="154" grpId="1" animBg="1"/>
      <p:bldP spid="135" grpId="0"/>
      <p:bldP spid="135" grpId="1"/>
      <p:bldP spid="130" grpId="0"/>
      <p:bldP spid="130" grpId="1"/>
      <p:bldP spid="157" grpId="0" animBg="1"/>
      <p:bldP spid="157" grpId="1" animBg="1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220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4186093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1344348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1344348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1344348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1344348" y="476926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93621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315801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437694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559735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93621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315801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437694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559735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93621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315801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437694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559735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93621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315801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437694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559735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4643648" y="492161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816601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303840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4272302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5489516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2163859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3385661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2" name="Connector: Curved 30">
            <a:extLst>
              <a:ext uri="{FF2B5EF4-FFF2-40B4-BE49-F238E27FC236}">
                <a16:creationId xmlns:a16="http://schemas.microsoft.com/office/drawing/2014/main" id="{ECD707D2-B63E-A402-3B31-42293BFACB88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4604591" y="403686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92B9D39-6105-120B-BD2A-634D7E72F05F}"/>
              </a:ext>
            </a:extLst>
          </p:cNvPr>
          <p:cNvSpPr/>
          <p:nvPr/>
        </p:nvSpPr>
        <p:spPr>
          <a:xfrm>
            <a:off x="6137491" y="18027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E366B48-B5C5-FC4B-7E46-2383F722B495}"/>
              </a:ext>
            </a:extLst>
          </p:cNvPr>
          <p:cNvSpPr/>
          <p:nvPr/>
        </p:nvSpPr>
        <p:spPr>
          <a:xfrm>
            <a:off x="5995446" y="18027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05E3776-648B-7D76-2CA9-B9DEEB435DE8}"/>
              </a:ext>
            </a:extLst>
          </p:cNvPr>
          <p:cNvSpPr/>
          <p:nvPr/>
        </p:nvSpPr>
        <p:spPr>
          <a:xfrm>
            <a:off x="6309031" y="18027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1074A3C7-278E-47FF-6936-CF31B6E85196}"/>
              </a:ext>
            </a:extLst>
          </p:cNvPr>
          <p:cNvSpPr/>
          <p:nvPr/>
        </p:nvSpPr>
        <p:spPr>
          <a:xfrm>
            <a:off x="6485922" y="18027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A14AAB7E-7A70-51FE-6AF6-44CEF76DB4C2}"/>
              </a:ext>
            </a:extLst>
          </p:cNvPr>
          <p:cNvSpPr/>
          <p:nvPr/>
        </p:nvSpPr>
        <p:spPr>
          <a:xfrm>
            <a:off x="6618989" y="18027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10EA5860-608F-7133-3559-D431010D4CF6}"/>
              </a:ext>
            </a:extLst>
          </p:cNvPr>
          <p:cNvSpPr/>
          <p:nvPr/>
        </p:nvSpPr>
        <p:spPr>
          <a:xfrm>
            <a:off x="6137491" y="273313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C149A560-50DD-5D54-920B-A23BC6024518}"/>
              </a:ext>
            </a:extLst>
          </p:cNvPr>
          <p:cNvSpPr/>
          <p:nvPr/>
        </p:nvSpPr>
        <p:spPr>
          <a:xfrm>
            <a:off x="5995446" y="273313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3AB96B19-30C1-E299-ED5E-AF349486552B}"/>
              </a:ext>
            </a:extLst>
          </p:cNvPr>
          <p:cNvSpPr/>
          <p:nvPr/>
        </p:nvSpPr>
        <p:spPr>
          <a:xfrm>
            <a:off x="6309031" y="273313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B6AB4DA6-F06E-7FD5-C4C4-54BB37ADD55E}"/>
              </a:ext>
            </a:extLst>
          </p:cNvPr>
          <p:cNvSpPr/>
          <p:nvPr/>
        </p:nvSpPr>
        <p:spPr>
          <a:xfrm>
            <a:off x="6485922" y="273313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B60DCD2-7568-B0A7-19C4-EFB8FAB02839}"/>
              </a:ext>
            </a:extLst>
          </p:cNvPr>
          <p:cNvSpPr/>
          <p:nvPr/>
        </p:nvSpPr>
        <p:spPr>
          <a:xfrm>
            <a:off x="6618989" y="273313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8CE9A671-DA73-1915-C81B-D0AEFAB70847}"/>
              </a:ext>
            </a:extLst>
          </p:cNvPr>
          <p:cNvSpPr/>
          <p:nvPr/>
        </p:nvSpPr>
        <p:spPr>
          <a:xfrm>
            <a:off x="6137491" y="365831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033EA93-9FD0-D0FF-E1CE-F7401959F8A5}"/>
              </a:ext>
            </a:extLst>
          </p:cNvPr>
          <p:cNvSpPr/>
          <p:nvPr/>
        </p:nvSpPr>
        <p:spPr>
          <a:xfrm>
            <a:off x="5995446" y="365831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951E108A-54B0-02BD-CF89-8539AEB72445}"/>
              </a:ext>
            </a:extLst>
          </p:cNvPr>
          <p:cNvSpPr/>
          <p:nvPr/>
        </p:nvSpPr>
        <p:spPr>
          <a:xfrm>
            <a:off x="6309031" y="365831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980EF83A-06D1-286F-FA52-77E2B54E8DFD}"/>
              </a:ext>
            </a:extLst>
          </p:cNvPr>
          <p:cNvSpPr/>
          <p:nvPr/>
        </p:nvSpPr>
        <p:spPr>
          <a:xfrm>
            <a:off x="6485922" y="365831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4D4C763B-FAB7-62D5-78F6-ACF8D8BB509E}"/>
              </a:ext>
            </a:extLst>
          </p:cNvPr>
          <p:cNvSpPr/>
          <p:nvPr/>
        </p:nvSpPr>
        <p:spPr>
          <a:xfrm>
            <a:off x="6618989" y="365831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1F9716FC-288F-6C01-E186-36DA19531A34}"/>
              </a:ext>
            </a:extLst>
          </p:cNvPr>
          <p:cNvSpPr/>
          <p:nvPr/>
        </p:nvSpPr>
        <p:spPr>
          <a:xfrm>
            <a:off x="6137491" y="4711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5574F835-C566-EE65-59CC-A3C7DB0BE264}"/>
              </a:ext>
            </a:extLst>
          </p:cNvPr>
          <p:cNvSpPr/>
          <p:nvPr/>
        </p:nvSpPr>
        <p:spPr>
          <a:xfrm>
            <a:off x="5995446" y="4711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102FAB25-E203-12DD-A90A-CE7C17EA7DD5}"/>
              </a:ext>
            </a:extLst>
          </p:cNvPr>
          <p:cNvSpPr/>
          <p:nvPr/>
        </p:nvSpPr>
        <p:spPr>
          <a:xfrm>
            <a:off x="6309031" y="4711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F966DD9C-5D9E-7126-AA16-6FF6565FED36}"/>
              </a:ext>
            </a:extLst>
          </p:cNvPr>
          <p:cNvSpPr/>
          <p:nvPr/>
        </p:nvSpPr>
        <p:spPr>
          <a:xfrm>
            <a:off x="6485922" y="4711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C4692E53-0605-5FED-1312-773FE68EDC16}"/>
              </a:ext>
            </a:extLst>
          </p:cNvPr>
          <p:cNvSpPr/>
          <p:nvPr/>
        </p:nvSpPr>
        <p:spPr>
          <a:xfrm>
            <a:off x="6618989" y="4711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RE - writing</a:t>
            </a:r>
          </a:p>
        </p:txBody>
      </p:sp>
      <p:cxnSp>
        <p:nvCxnSpPr>
          <p:cNvPr id="95" name="Connector: Curved 30">
            <a:extLst>
              <a:ext uri="{FF2B5EF4-FFF2-40B4-BE49-F238E27FC236}">
                <a16:creationId xmlns:a16="http://schemas.microsoft.com/office/drawing/2014/main" id="{A25B2881-F6B3-2B62-52E1-4400331C0F75}"/>
              </a:ext>
            </a:extLst>
          </p:cNvPr>
          <p:cNvCxnSpPr>
            <a:cxnSpLocks/>
            <a:stCxn id="86" idx="7"/>
            <a:endCxn id="83" idx="3"/>
          </p:cNvCxnSpPr>
          <p:nvPr/>
        </p:nvCxnSpPr>
        <p:spPr>
          <a:xfrm flipV="1">
            <a:off x="4604591" y="3037897"/>
            <a:ext cx="1031822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3" name="Connector: Curved 30">
            <a:extLst>
              <a:ext uri="{FF2B5EF4-FFF2-40B4-BE49-F238E27FC236}">
                <a16:creationId xmlns:a16="http://schemas.microsoft.com/office/drawing/2014/main" id="{491EE8F0-63DF-7549-0598-A38ED22F5BB4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3385661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67" name="Connector: Curved 30">
            <a:extLst>
              <a:ext uri="{FF2B5EF4-FFF2-40B4-BE49-F238E27FC236}">
                <a16:creationId xmlns:a16="http://schemas.microsoft.com/office/drawing/2014/main" id="{9B31687D-3123-41A5-1CE0-CE12828EA95B}"/>
              </a:ext>
            </a:extLst>
          </p:cNvPr>
          <p:cNvCxnSpPr>
            <a:cxnSpLocks/>
            <a:stCxn id="86" idx="7"/>
            <a:endCxn id="79" idx="3"/>
          </p:cNvCxnSpPr>
          <p:nvPr/>
        </p:nvCxnSpPr>
        <p:spPr>
          <a:xfrm flipV="1">
            <a:off x="4604591" y="2058847"/>
            <a:ext cx="1031822" cy="178942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56" name="Rectangle 55">
            <a:hlinkClick r:id="rId2" action="ppaction://hlinksldjump"/>
            <a:extLst>
              <a:ext uri="{FF2B5EF4-FFF2-40B4-BE49-F238E27FC236}">
                <a16:creationId xmlns:a16="http://schemas.microsoft.com/office/drawing/2014/main" id="{82A7B176-7C7D-BB23-549F-39D44569B9C3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57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221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4186093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1344348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1344348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1344348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1344348" y="476926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93621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315801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437694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559735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93621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315801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437694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559735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93621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315801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437694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559735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93621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315801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437694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559735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4643648" y="492161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816601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303840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4272302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5489516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2163859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3385661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2" name="Connector: Curved 30">
            <a:extLst>
              <a:ext uri="{FF2B5EF4-FFF2-40B4-BE49-F238E27FC236}">
                <a16:creationId xmlns:a16="http://schemas.microsoft.com/office/drawing/2014/main" id="{ECD707D2-B63E-A402-3B31-42293BFACB88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4604591" y="403686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39AC157-ECDF-1AC9-A866-FCFD27A07906}"/>
              </a:ext>
            </a:extLst>
          </p:cNvPr>
          <p:cNvGrpSpPr/>
          <p:nvPr/>
        </p:nvGrpSpPr>
        <p:grpSpPr>
          <a:xfrm>
            <a:off x="5995446" y="1802750"/>
            <a:ext cx="1565365" cy="301804"/>
            <a:chOff x="6705879" y="1847924"/>
            <a:chExt cx="1565365" cy="301804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A92B9D39-6105-120B-BD2A-634D7E72F05F}"/>
                </a:ext>
              </a:extLst>
            </p:cNvPr>
            <p:cNvSpPr/>
            <p:nvPr/>
          </p:nvSpPr>
          <p:spPr>
            <a:xfrm>
              <a:off x="6847924" y="18479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7E366B48-B5C5-FC4B-7E46-2383F722B495}"/>
                </a:ext>
              </a:extLst>
            </p:cNvPr>
            <p:cNvSpPr/>
            <p:nvPr/>
          </p:nvSpPr>
          <p:spPr>
            <a:xfrm>
              <a:off x="6705879" y="18479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05E3776-648B-7D76-2CA9-B9DEEB435DE8}"/>
                </a:ext>
              </a:extLst>
            </p:cNvPr>
            <p:cNvSpPr/>
            <p:nvPr/>
          </p:nvSpPr>
          <p:spPr>
            <a:xfrm>
              <a:off x="7019464" y="18479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1074A3C7-278E-47FF-6936-CF31B6E85196}"/>
                </a:ext>
              </a:extLst>
            </p:cNvPr>
            <p:cNvSpPr/>
            <p:nvPr/>
          </p:nvSpPr>
          <p:spPr>
            <a:xfrm>
              <a:off x="7196355" y="18479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A14AAB7E-7A70-51FE-6AF6-44CEF76DB4C2}"/>
                </a:ext>
              </a:extLst>
            </p:cNvPr>
            <p:cNvSpPr/>
            <p:nvPr/>
          </p:nvSpPr>
          <p:spPr>
            <a:xfrm>
              <a:off x="7329422" y="18479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078D7C3-F580-FA78-CA86-EEA04546D205}"/>
              </a:ext>
            </a:extLst>
          </p:cNvPr>
          <p:cNvGrpSpPr/>
          <p:nvPr/>
        </p:nvGrpSpPr>
        <p:grpSpPr>
          <a:xfrm>
            <a:off x="5995446" y="2733136"/>
            <a:ext cx="1565365" cy="301804"/>
            <a:chOff x="6705879" y="2778310"/>
            <a:chExt cx="1565365" cy="301804"/>
          </a:xfrm>
        </p:grpSpPr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10EA5860-608F-7133-3559-D431010D4CF6}"/>
                </a:ext>
              </a:extLst>
            </p:cNvPr>
            <p:cNvSpPr/>
            <p:nvPr/>
          </p:nvSpPr>
          <p:spPr>
            <a:xfrm>
              <a:off x="6847924" y="277831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C149A560-50DD-5D54-920B-A23BC6024518}"/>
                </a:ext>
              </a:extLst>
            </p:cNvPr>
            <p:cNvSpPr/>
            <p:nvPr/>
          </p:nvSpPr>
          <p:spPr>
            <a:xfrm>
              <a:off x="6705879" y="277831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3AB96B19-30C1-E299-ED5E-AF349486552B}"/>
                </a:ext>
              </a:extLst>
            </p:cNvPr>
            <p:cNvSpPr/>
            <p:nvPr/>
          </p:nvSpPr>
          <p:spPr>
            <a:xfrm>
              <a:off x="7019464" y="277831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B6AB4DA6-F06E-7FD5-C4C4-54BB37ADD55E}"/>
                </a:ext>
              </a:extLst>
            </p:cNvPr>
            <p:cNvSpPr/>
            <p:nvPr/>
          </p:nvSpPr>
          <p:spPr>
            <a:xfrm>
              <a:off x="7196355" y="277831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4B60DCD2-7568-B0A7-19C4-EFB8FAB02839}"/>
                </a:ext>
              </a:extLst>
            </p:cNvPr>
            <p:cNvSpPr/>
            <p:nvPr/>
          </p:nvSpPr>
          <p:spPr>
            <a:xfrm>
              <a:off x="7329422" y="277831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063FB0E-FA2E-5C00-23C5-C983CF7A5127}"/>
              </a:ext>
            </a:extLst>
          </p:cNvPr>
          <p:cNvGrpSpPr/>
          <p:nvPr/>
        </p:nvGrpSpPr>
        <p:grpSpPr>
          <a:xfrm>
            <a:off x="5995446" y="3658316"/>
            <a:ext cx="1565365" cy="301804"/>
            <a:chOff x="6705879" y="3703490"/>
            <a:chExt cx="1565365" cy="301804"/>
          </a:xfrm>
        </p:grpSpPr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8CE9A671-DA73-1915-C81B-D0AEFAB70847}"/>
                </a:ext>
              </a:extLst>
            </p:cNvPr>
            <p:cNvSpPr/>
            <p:nvPr/>
          </p:nvSpPr>
          <p:spPr>
            <a:xfrm>
              <a:off x="6847924" y="370349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C033EA93-9FD0-D0FF-E1CE-F7401959F8A5}"/>
                </a:ext>
              </a:extLst>
            </p:cNvPr>
            <p:cNvSpPr/>
            <p:nvPr/>
          </p:nvSpPr>
          <p:spPr>
            <a:xfrm>
              <a:off x="6705879" y="370349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951E108A-54B0-02BD-CF89-8539AEB72445}"/>
                </a:ext>
              </a:extLst>
            </p:cNvPr>
            <p:cNvSpPr/>
            <p:nvPr/>
          </p:nvSpPr>
          <p:spPr>
            <a:xfrm>
              <a:off x="7019464" y="370349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980EF83A-06D1-286F-FA52-77E2B54E8DFD}"/>
                </a:ext>
              </a:extLst>
            </p:cNvPr>
            <p:cNvSpPr/>
            <p:nvPr/>
          </p:nvSpPr>
          <p:spPr>
            <a:xfrm>
              <a:off x="7196355" y="370349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4D4C763B-FAB7-62D5-78F6-ACF8D8BB509E}"/>
                </a:ext>
              </a:extLst>
            </p:cNvPr>
            <p:cNvSpPr/>
            <p:nvPr/>
          </p:nvSpPr>
          <p:spPr>
            <a:xfrm>
              <a:off x="7329422" y="370349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8C03268-C527-A5CA-4182-C99C494A8C12}"/>
              </a:ext>
            </a:extLst>
          </p:cNvPr>
          <p:cNvGrpSpPr/>
          <p:nvPr/>
        </p:nvGrpSpPr>
        <p:grpSpPr>
          <a:xfrm>
            <a:off x="5995446" y="4711150"/>
            <a:ext cx="1565365" cy="301804"/>
            <a:chOff x="6705879" y="4756324"/>
            <a:chExt cx="1565365" cy="301804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1F9716FC-288F-6C01-E186-36DA19531A34}"/>
                </a:ext>
              </a:extLst>
            </p:cNvPr>
            <p:cNvSpPr/>
            <p:nvPr/>
          </p:nvSpPr>
          <p:spPr>
            <a:xfrm>
              <a:off x="6847924" y="47563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2F528F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5574F835-C566-EE65-59CC-A3C7DB0BE264}"/>
                </a:ext>
              </a:extLst>
            </p:cNvPr>
            <p:cNvSpPr/>
            <p:nvPr/>
          </p:nvSpPr>
          <p:spPr>
            <a:xfrm>
              <a:off x="6705879" y="47563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102FAB25-E203-12DD-A90A-CE7C17EA7DD5}"/>
                </a:ext>
              </a:extLst>
            </p:cNvPr>
            <p:cNvSpPr/>
            <p:nvPr/>
          </p:nvSpPr>
          <p:spPr>
            <a:xfrm>
              <a:off x="7019464" y="47563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2F528F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Rectangle: Rounded Corners 157">
              <a:extLst>
                <a:ext uri="{FF2B5EF4-FFF2-40B4-BE49-F238E27FC236}">
                  <a16:creationId xmlns:a16="http://schemas.microsoft.com/office/drawing/2014/main" id="{F966DD9C-5D9E-7126-AA16-6FF6565FED36}"/>
                </a:ext>
              </a:extLst>
            </p:cNvPr>
            <p:cNvSpPr/>
            <p:nvPr/>
          </p:nvSpPr>
          <p:spPr>
            <a:xfrm>
              <a:off x="7196355" y="47563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C4692E53-0605-5FED-1312-773FE68EDC16}"/>
                </a:ext>
              </a:extLst>
            </p:cNvPr>
            <p:cNvSpPr/>
            <p:nvPr/>
          </p:nvSpPr>
          <p:spPr>
            <a:xfrm>
              <a:off x="7329422" y="47563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RE - writing</a:t>
            </a:r>
          </a:p>
        </p:txBody>
      </p:sp>
      <p:cxnSp>
        <p:nvCxnSpPr>
          <p:cNvPr id="95" name="Connector: Curved 30">
            <a:extLst>
              <a:ext uri="{FF2B5EF4-FFF2-40B4-BE49-F238E27FC236}">
                <a16:creationId xmlns:a16="http://schemas.microsoft.com/office/drawing/2014/main" id="{A25B2881-F6B3-2B62-52E1-4400331C0F75}"/>
              </a:ext>
            </a:extLst>
          </p:cNvPr>
          <p:cNvCxnSpPr>
            <a:cxnSpLocks/>
            <a:stCxn id="86" idx="7"/>
            <a:endCxn id="83" idx="3"/>
          </p:cNvCxnSpPr>
          <p:nvPr/>
        </p:nvCxnSpPr>
        <p:spPr>
          <a:xfrm flipV="1">
            <a:off x="4604591" y="3037897"/>
            <a:ext cx="1031822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3" name="Connector: Curved 30">
            <a:extLst>
              <a:ext uri="{FF2B5EF4-FFF2-40B4-BE49-F238E27FC236}">
                <a16:creationId xmlns:a16="http://schemas.microsoft.com/office/drawing/2014/main" id="{491EE8F0-63DF-7549-0598-A38ED22F5BB4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3385661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67" name="Connector: Curved 30">
            <a:extLst>
              <a:ext uri="{FF2B5EF4-FFF2-40B4-BE49-F238E27FC236}">
                <a16:creationId xmlns:a16="http://schemas.microsoft.com/office/drawing/2014/main" id="{9B31687D-3123-41A5-1CE0-CE12828EA95B}"/>
              </a:ext>
            </a:extLst>
          </p:cNvPr>
          <p:cNvCxnSpPr>
            <a:cxnSpLocks/>
            <a:stCxn id="86" idx="7"/>
            <a:endCxn id="79" idx="3"/>
          </p:cNvCxnSpPr>
          <p:nvPr/>
        </p:nvCxnSpPr>
        <p:spPr>
          <a:xfrm flipV="1">
            <a:off x="4604591" y="2058847"/>
            <a:ext cx="1031822" cy="178942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60" name="Rectangle 59">
            <a:hlinkClick r:id="rId2" action="ppaction://hlinksldjump"/>
            <a:extLst>
              <a:ext uri="{FF2B5EF4-FFF2-40B4-BE49-F238E27FC236}">
                <a16:creationId xmlns:a16="http://schemas.microsoft.com/office/drawing/2014/main" id="{81252D74-8564-BF90-1562-45ACE66AACE1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5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222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4911032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887145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887145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887145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887145" y="476926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479013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700815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919745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5140153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479013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700815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919745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5140153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479013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700815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919745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5140153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479013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700815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919745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5140153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4186445" y="492161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359398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581200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815099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503231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617279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6359083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6359083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6359083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6359083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1706656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2928458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2" name="Connector: Curved 30">
            <a:extLst>
              <a:ext uri="{FF2B5EF4-FFF2-40B4-BE49-F238E27FC236}">
                <a16:creationId xmlns:a16="http://schemas.microsoft.com/office/drawing/2014/main" id="{ECD707D2-B63E-A402-3B31-42293BFACB88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4147388" y="403686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39AC157-ECDF-1AC9-A866-FCFD27A07906}"/>
              </a:ext>
            </a:extLst>
          </p:cNvPr>
          <p:cNvGrpSpPr/>
          <p:nvPr/>
        </p:nvGrpSpPr>
        <p:grpSpPr>
          <a:xfrm>
            <a:off x="4510349" y="1461469"/>
            <a:ext cx="1565365" cy="301804"/>
            <a:chOff x="6705879" y="1847924"/>
            <a:chExt cx="1565365" cy="301804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A92B9D39-6105-120B-BD2A-634D7E72F05F}"/>
                </a:ext>
              </a:extLst>
            </p:cNvPr>
            <p:cNvSpPr/>
            <p:nvPr/>
          </p:nvSpPr>
          <p:spPr>
            <a:xfrm>
              <a:off x="6847924" y="18479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7E366B48-B5C5-FC4B-7E46-2383F722B495}"/>
                </a:ext>
              </a:extLst>
            </p:cNvPr>
            <p:cNvSpPr/>
            <p:nvPr/>
          </p:nvSpPr>
          <p:spPr>
            <a:xfrm>
              <a:off x="6705879" y="18479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05E3776-648B-7D76-2CA9-B9DEEB435DE8}"/>
                </a:ext>
              </a:extLst>
            </p:cNvPr>
            <p:cNvSpPr/>
            <p:nvPr/>
          </p:nvSpPr>
          <p:spPr>
            <a:xfrm>
              <a:off x="7019464" y="18479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1074A3C7-278E-47FF-6936-CF31B6E85196}"/>
                </a:ext>
              </a:extLst>
            </p:cNvPr>
            <p:cNvSpPr/>
            <p:nvPr/>
          </p:nvSpPr>
          <p:spPr>
            <a:xfrm>
              <a:off x="7196355" y="18479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A14AAB7E-7A70-51FE-6AF6-44CEF76DB4C2}"/>
                </a:ext>
              </a:extLst>
            </p:cNvPr>
            <p:cNvSpPr/>
            <p:nvPr/>
          </p:nvSpPr>
          <p:spPr>
            <a:xfrm>
              <a:off x="7329422" y="18479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078D7C3-F580-FA78-CA86-EEA04546D205}"/>
              </a:ext>
            </a:extLst>
          </p:cNvPr>
          <p:cNvGrpSpPr/>
          <p:nvPr/>
        </p:nvGrpSpPr>
        <p:grpSpPr>
          <a:xfrm>
            <a:off x="4510349" y="2391855"/>
            <a:ext cx="1565365" cy="301804"/>
            <a:chOff x="6705879" y="2778310"/>
            <a:chExt cx="1565365" cy="301804"/>
          </a:xfrm>
        </p:grpSpPr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10EA5860-608F-7133-3559-D431010D4CF6}"/>
                </a:ext>
              </a:extLst>
            </p:cNvPr>
            <p:cNvSpPr/>
            <p:nvPr/>
          </p:nvSpPr>
          <p:spPr>
            <a:xfrm>
              <a:off x="6847924" y="277831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C149A560-50DD-5D54-920B-A23BC6024518}"/>
                </a:ext>
              </a:extLst>
            </p:cNvPr>
            <p:cNvSpPr/>
            <p:nvPr/>
          </p:nvSpPr>
          <p:spPr>
            <a:xfrm>
              <a:off x="6705879" y="277831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3AB96B19-30C1-E299-ED5E-AF349486552B}"/>
                </a:ext>
              </a:extLst>
            </p:cNvPr>
            <p:cNvSpPr/>
            <p:nvPr/>
          </p:nvSpPr>
          <p:spPr>
            <a:xfrm>
              <a:off x="7019464" y="277831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B6AB4DA6-F06E-7FD5-C4C4-54BB37ADD55E}"/>
                </a:ext>
              </a:extLst>
            </p:cNvPr>
            <p:cNvSpPr/>
            <p:nvPr/>
          </p:nvSpPr>
          <p:spPr>
            <a:xfrm>
              <a:off x="7196355" y="277831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4B60DCD2-7568-B0A7-19C4-EFB8FAB02839}"/>
                </a:ext>
              </a:extLst>
            </p:cNvPr>
            <p:cNvSpPr/>
            <p:nvPr/>
          </p:nvSpPr>
          <p:spPr>
            <a:xfrm>
              <a:off x="7329422" y="277831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063FB0E-FA2E-5C00-23C5-C983CF7A5127}"/>
              </a:ext>
            </a:extLst>
          </p:cNvPr>
          <p:cNvGrpSpPr/>
          <p:nvPr/>
        </p:nvGrpSpPr>
        <p:grpSpPr>
          <a:xfrm>
            <a:off x="4510349" y="3317035"/>
            <a:ext cx="1565365" cy="301804"/>
            <a:chOff x="6705879" y="3703490"/>
            <a:chExt cx="1565365" cy="301804"/>
          </a:xfrm>
        </p:grpSpPr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8CE9A671-DA73-1915-C81B-D0AEFAB70847}"/>
                </a:ext>
              </a:extLst>
            </p:cNvPr>
            <p:cNvSpPr/>
            <p:nvPr/>
          </p:nvSpPr>
          <p:spPr>
            <a:xfrm>
              <a:off x="6847924" y="370349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C033EA93-9FD0-D0FF-E1CE-F7401959F8A5}"/>
                </a:ext>
              </a:extLst>
            </p:cNvPr>
            <p:cNvSpPr/>
            <p:nvPr/>
          </p:nvSpPr>
          <p:spPr>
            <a:xfrm>
              <a:off x="6705879" y="370349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951E108A-54B0-02BD-CF89-8539AEB72445}"/>
                </a:ext>
              </a:extLst>
            </p:cNvPr>
            <p:cNvSpPr/>
            <p:nvPr/>
          </p:nvSpPr>
          <p:spPr>
            <a:xfrm>
              <a:off x="7019464" y="370349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980EF83A-06D1-286F-FA52-77E2B54E8DFD}"/>
                </a:ext>
              </a:extLst>
            </p:cNvPr>
            <p:cNvSpPr/>
            <p:nvPr/>
          </p:nvSpPr>
          <p:spPr>
            <a:xfrm>
              <a:off x="7196355" y="370349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4D4C763B-FAB7-62D5-78F6-ACF8D8BB509E}"/>
                </a:ext>
              </a:extLst>
            </p:cNvPr>
            <p:cNvSpPr/>
            <p:nvPr/>
          </p:nvSpPr>
          <p:spPr>
            <a:xfrm>
              <a:off x="7329422" y="370349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8C03268-C527-A5CA-4182-C99C494A8C12}"/>
              </a:ext>
            </a:extLst>
          </p:cNvPr>
          <p:cNvGrpSpPr/>
          <p:nvPr/>
        </p:nvGrpSpPr>
        <p:grpSpPr>
          <a:xfrm>
            <a:off x="4510349" y="4369869"/>
            <a:ext cx="1565365" cy="301804"/>
            <a:chOff x="6705879" y="4756324"/>
            <a:chExt cx="1565365" cy="301804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1F9716FC-288F-6C01-E186-36DA19531A34}"/>
                </a:ext>
              </a:extLst>
            </p:cNvPr>
            <p:cNvSpPr/>
            <p:nvPr/>
          </p:nvSpPr>
          <p:spPr>
            <a:xfrm>
              <a:off x="6847924" y="47563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2F528F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5574F835-C566-EE65-59CC-A3C7DB0BE264}"/>
                </a:ext>
              </a:extLst>
            </p:cNvPr>
            <p:cNvSpPr/>
            <p:nvPr/>
          </p:nvSpPr>
          <p:spPr>
            <a:xfrm>
              <a:off x="6705879" y="47563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102FAB25-E203-12DD-A90A-CE7C17EA7DD5}"/>
                </a:ext>
              </a:extLst>
            </p:cNvPr>
            <p:cNvSpPr/>
            <p:nvPr/>
          </p:nvSpPr>
          <p:spPr>
            <a:xfrm>
              <a:off x="7019464" y="47563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2F528F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Rectangle: Rounded Corners 157">
              <a:extLst>
                <a:ext uri="{FF2B5EF4-FFF2-40B4-BE49-F238E27FC236}">
                  <a16:creationId xmlns:a16="http://schemas.microsoft.com/office/drawing/2014/main" id="{F966DD9C-5D9E-7126-AA16-6FF6565FED36}"/>
                </a:ext>
              </a:extLst>
            </p:cNvPr>
            <p:cNvSpPr/>
            <p:nvPr/>
          </p:nvSpPr>
          <p:spPr>
            <a:xfrm>
              <a:off x="7196355" y="47563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C4692E53-0605-5FED-1312-773FE68EDC16}"/>
                </a:ext>
              </a:extLst>
            </p:cNvPr>
            <p:cNvSpPr/>
            <p:nvPr/>
          </p:nvSpPr>
          <p:spPr>
            <a:xfrm>
              <a:off x="7329422" y="47563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RE - writing</a:t>
            </a:r>
          </a:p>
        </p:txBody>
      </p:sp>
      <p:cxnSp>
        <p:nvCxnSpPr>
          <p:cNvPr id="95" name="Connector: Curved 30">
            <a:extLst>
              <a:ext uri="{FF2B5EF4-FFF2-40B4-BE49-F238E27FC236}">
                <a16:creationId xmlns:a16="http://schemas.microsoft.com/office/drawing/2014/main" id="{A25B2881-F6B3-2B62-52E1-4400331C0F75}"/>
              </a:ext>
            </a:extLst>
          </p:cNvPr>
          <p:cNvCxnSpPr>
            <a:cxnSpLocks/>
            <a:stCxn id="86" idx="7"/>
            <a:endCxn id="83" idx="3"/>
          </p:cNvCxnSpPr>
          <p:nvPr/>
        </p:nvCxnSpPr>
        <p:spPr>
          <a:xfrm flipV="1">
            <a:off x="4147388" y="3037897"/>
            <a:ext cx="1031822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3" name="Connector: Curved 30">
            <a:extLst>
              <a:ext uri="{FF2B5EF4-FFF2-40B4-BE49-F238E27FC236}">
                <a16:creationId xmlns:a16="http://schemas.microsoft.com/office/drawing/2014/main" id="{491EE8F0-63DF-7549-0598-A38ED22F5BB4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2928458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71" name="Connector: Curved 30">
            <a:extLst>
              <a:ext uri="{FF2B5EF4-FFF2-40B4-BE49-F238E27FC236}">
                <a16:creationId xmlns:a16="http://schemas.microsoft.com/office/drawing/2014/main" id="{3478C02D-B62E-1B26-577D-83A828C2E228}"/>
              </a:ext>
            </a:extLst>
          </p:cNvPr>
          <p:cNvCxnSpPr>
            <a:cxnSpLocks/>
            <a:stCxn id="86" idx="7"/>
            <a:endCxn id="79" idx="3"/>
          </p:cNvCxnSpPr>
          <p:nvPr/>
        </p:nvCxnSpPr>
        <p:spPr>
          <a:xfrm flipV="1">
            <a:off x="4147388" y="2058847"/>
            <a:ext cx="1031822" cy="178942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66" name="Rectangle 65">
            <a:hlinkClick r:id="rId2" action="ppaction://hlinksldjump"/>
            <a:extLst>
              <a:ext uri="{FF2B5EF4-FFF2-40B4-BE49-F238E27FC236}">
                <a16:creationId xmlns:a16="http://schemas.microsoft.com/office/drawing/2014/main" id="{D2A7ECF8-23F7-D7CF-0325-9AF923820B98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43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223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4911032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887145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887145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887145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887145" y="476926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479013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700815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919745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5140153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479013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700815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919745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5140153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479013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700815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919745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5140153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479013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700815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919745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5140153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4186445" y="492161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359398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581200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815099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503231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617279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6359083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6359083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6359083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6359083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1706656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2928458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2" name="Connector: Curved 30">
            <a:extLst>
              <a:ext uri="{FF2B5EF4-FFF2-40B4-BE49-F238E27FC236}">
                <a16:creationId xmlns:a16="http://schemas.microsoft.com/office/drawing/2014/main" id="{ECD707D2-B63E-A402-3B31-42293BFACB88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4147388" y="403686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39AC157-ECDF-1AC9-A866-FCFD27A07906}"/>
              </a:ext>
            </a:extLst>
          </p:cNvPr>
          <p:cNvGrpSpPr/>
          <p:nvPr/>
        </p:nvGrpSpPr>
        <p:grpSpPr>
          <a:xfrm>
            <a:off x="4510349" y="1461469"/>
            <a:ext cx="1565365" cy="301804"/>
            <a:chOff x="6705879" y="1847924"/>
            <a:chExt cx="1565365" cy="301804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A92B9D39-6105-120B-BD2A-634D7E72F05F}"/>
                </a:ext>
              </a:extLst>
            </p:cNvPr>
            <p:cNvSpPr/>
            <p:nvPr/>
          </p:nvSpPr>
          <p:spPr>
            <a:xfrm>
              <a:off x="6847924" y="18479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7E366B48-B5C5-FC4B-7E46-2383F722B495}"/>
                </a:ext>
              </a:extLst>
            </p:cNvPr>
            <p:cNvSpPr/>
            <p:nvPr/>
          </p:nvSpPr>
          <p:spPr>
            <a:xfrm>
              <a:off x="6705879" y="18479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05E3776-648B-7D76-2CA9-B9DEEB435DE8}"/>
                </a:ext>
              </a:extLst>
            </p:cNvPr>
            <p:cNvSpPr/>
            <p:nvPr/>
          </p:nvSpPr>
          <p:spPr>
            <a:xfrm>
              <a:off x="7019464" y="18479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1074A3C7-278E-47FF-6936-CF31B6E85196}"/>
                </a:ext>
              </a:extLst>
            </p:cNvPr>
            <p:cNvSpPr/>
            <p:nvPr/>
          </p:nvSpPr>
          <p:spPr>
            <a:xfrm>
              <a:off x="7196355" y="18479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A14AAB7E-7A70-51FE-6AF6-44CEF76DB4C2}"/>
                </a:ext>
              </a:extLst>
            </p:cNvPr>
            <p:cNvSpPr/>
            <p:nvPr/>
          </p:nvSpPr>
          <p:spPr>
            <a:xfrm>
              <a:off x="7329422" y="18479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078D7C3-F580-FA78-CA86-EEA04546D205}"/>
              </a:ext>
            </a:extLst>
          </p:cNvPr>
          <p:cNvGrpSpPr/>
          <p:nvPr/>
        </p:nvGrpSpPr>
        <p:grpSpPr>
          <a:xfrm>
            <a:off x="4510349" y="2391855"/>
            <a:ext cx="1565365" cy="301804"/>
            <a:chOff x="6705879" y="2778310"/>
            <a:chExt cx="1565365" cy="301804"/>
          </a:xfrm>
        </p:grpSpPr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10EA5860-608F-7133-3559-D431010D4CF6}"/>
                </a:ext>
              </a:extLst>
            </p:cNvPr>
            <p:cNvSpPr/>
            <p:nvPr/>
          </p:nvSpPr>
          <p:spPr>
            <a:xfrm>
              <a:off x="6847924" y="277831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C149A560-50DD-5D54-920B-A23BC6024518}"/>
                </a:ext>
              </a:extLst>
            </p:cNvPr>
            <p:cNvSpPr/>
            <p:nvPr/>
          </p:nvSpPr>
          <p:spPr>
            <a:xfrm>
              <a:off x="6705879" y="277831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3AB96B19-30C1-E299-ED5E-AF349486552B}"/>
                </a:ext>
              </a:extLst>
            </p:cNvPr>
            <p:cNvSpPr/>
            <p:nvPr/>
          </p:nvSpPr>
          <p:spPr>
            <a:xfrm>
              <a:off x="7019464" y="277831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B6AB4DA6-F06E-7FD5-C4C4-54BB37ADD55E}"/>
                </a:ext>
              </a:extLst>
            </p:cNvPr>
            <p:cNvSpPr/>
            <p:nvPr/>
          </p:nvSpPr>
          <p:spPr>
            <a:xfrm>
              <a:off x="7196355" y="277831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4B60DCD2-7568-B0A7-19C4-EFB8FAB02839}"/>
                </a:ext>
              </a:extLst>
            </p:cNvPr>
            <p:cNvSpPr/>
            <p:nvPr/>
          </p:nvSpPr>
          <p:spPr>
            <a:xfrm>
              <a:off x="7329422" y="277831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063FB0E-FA2E-5C00-23C5-C983CF7A5127}"/>
              </a:ext>
            </a:extLst>
          </p:cNvPr>
          <p:cNvGrpSpPr/>
          <p:nvPr/>
        </p:nvGrpSpPr>
        <p:grpSpPr>
          <a:xfrm>
            <a:off x="4510349" y="3317035"/>
            <a:ext cx="1565365" cy="301804"/>
            <a:chOff x="6705879" y="3703490"/>
            <a:chExt cx="1565365" cy="301804"/>
          </a:xfrm>
        </p:grpSpPr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8CE9A671-DA73-1915-C81B-D0AEFAB70847}"/>
                </a:ext>
              </a:extLst>
            </p:cNvPr>
            <p:cNvSpPr/>
            <p:nvPr/>
          </p:nvSpPr>
          <p:spPr>
            <a:xfrm>
              <a:off x="6847924" y="370349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C033EA93-9FD0-D0FF-E1CE-F7401959F8A5}"/>
                </a:ext>
              </a:extLst>
            </p:cNvPr>
            <p:cNvSpPr/>
            <p:nvPr/>
          </p:nvSpPr>
          <p:spPr>
            <a:xfrm>
              <a:off x="6705879" y="370349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951E108A-54B0-02BD-CF89-8539AEB72445}"/>
                </a:ext>
              </a:extLst>
            </p:cNvPr>
            <p:cNvSpPr/>
            <p:nvPr/>
          </p:nvSpPr>
          <p:spPr>
            <a:xfrm>
              <a:off x="7019464" y="370349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980EF83A-06D1-286F-FA52-77E2B54E8DFD}"/>
                </a:ext>
              </a:extLst>
            </p:cNvPr>
            <p:cNvSpPr/>
            <p:nvPr/>
          </p:nvSpPr>
          <p:spPr>
            <a:xfrm>
              <a:off x="7196355" y="370349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4D4C763B-FAB7-62D5-78F6-ACF8D8BB509E}"/>
                </a:ext>
              </a:extLst>
            </p:cNvPr>
            <p:cNvSpPr/>
            <p:nvPr/>
          </p:nvSpPr>
          <p:spPr>
            <a:xfrm>
              <a:off x="7329422" y="370349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8C03268-C527-A5CA-4182-C99C494A8C12}"/>
              </a:ext>
            </a:extLst>
          </p:cNvPr>
          <p:cNvGrpSpPr/>
          <p:nvPr/>
        </p:nvGrpSpPr>
        <p:grpSpPr>
          <a:xfrm>
            <a:off x="4510349" y="4369869"/>
            <a:ext cx="1565365" cy="301804"/>
            <a:chOff x="6705879" y="4756324"/>
            <a:chExt cx="1565365" cy="301804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1F9716FC-288F-6C01-E186-36DA19531A34}"/>
                </a:ext>
              </a:extLst>
            </p:cNvPr>
            <p:cNvSpPr/>
            <p:nvPr/>
          </p:nvSpPr>
          <p:spPr>
            <a:xfrm>
              <a:off x="6847924" y="47563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2F528F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5574F835-C566-EE65-59CC-A3C7DB0BE264}"/>
                </a:ext>
              </a:extLst>
            </p:cNvPr>
            <p:cNvSpPr/>
            <p:nvPr/>
          </p:nvSpPr>
          <p:spPr>
            <a:xfrm>
              <a:off x="6705879" y="47563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102FAB25-E203-12DD-A90A-CE7C17EA7DD5}"/>
                </a:ext>
              </a:extLst>
            </p:cNvPr>
            <p:cNvSpPr/>
            <p:nvPr/>
          </p:nvSpPr>
          <p:spPr>
            <a:xfrm>
              <a:off x="7019464" y="47563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2F528F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Rectangle: Rounded Corners 157">
              <a:extLst>
                <a:ext uri="{FF2B5EF4-FFF2-40B4-BE49-F238E27FC236}">
                  <a16:creationId xmlns:a16="http://schemas.microsoft.com/office/drawing/2014/main" id="{F966DD9C-5D9E-7126-AA16-6FF6565FED36}"/>
                </a:ext>
              </a:extLst>
            </p:cNvPr>
            <p:cNvSpPr/>
            <p:nvPr/>
          </p:nvSpPr>
          <p:spPr>
            <a:xfrm>
              <a:off x="7196355" y="47563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C4692E53-0605-5FED-1312-773FE68EDC16}"/>
                </a:ext>
              </a:extLst>
            </p:cNvPr>
            <p:cNvSpPr/>
            <p:nvPr/>
          </p:nvSpPr>
          <p:spPr>
            <a:xfrm>
              <a:off x="7329422" y="47563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RE - writing</a:t>
            </a:r>
          </a:p>
        </p:txBody>
      </p:sp>
      <p:cxnSp>
        <p:nvCxnSpPr>
          <p:cNvPr id="95" name="Connector: Curved 30">
            <a:extLst>
              <a:ext uri="{FF2B5EF4-FFF2-40B4-BE49-F238E27FC236}">
                <a16:creationId xmlns:a16="http://schemas.microsoft.com/office/drawing/2014/main" id="{A25B2881-F6B3-2B62-52E1-4400331C0F75}"/>
              </a:ext>
            </a:extLst>
          </p:cNvPr>
          <p:cNvCxnSpPr>
            <a:cxnSpLocks/>
            <a:stCxn id="86" idx="7"/>
            <a:endCxn id="83" idx="3"/>
          </p:cNvCxnSpPr>
          <p:nvPr/>
        </p:nvCxnSpPr>
        <p:spPr>
          <a:xfrm flipV="1">
            <a:off x="4147388" y="3037897"/>
            <a:ext cx="1031822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3" name="Connector: Curved 30">
            <a:extLst>
              <a:ext uri="{FF2B5EF4-FFF2-40B4-BE49-F238E27FC236}">
                <a16:creationId xmlns:a16="http://schemas.microsoft.com/office/drawing/2014/main" id="{491EE8F0-63DF-7549-0598-A38ED22F5BB4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2928458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DDF28DB-9A58-4B33-1DA5-3EACD5926805}"/>
              </a:ext>
            </a:extLst>
          </p:cNvPr>
          <p:cNvGrpSpPr/>
          <p:nvPr/>
        </p:nvGrpSpPr>
        <p:grpSpPr>
          <a:xfrm>
            <a:off x="4513130" y="3319814"/>
            <a:ext cx="1565365" cy="301804"/>
            <a:chOff x="6705879" y="3703490"/>
            <a:chExt cx="1565365" cy="301804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A9A3C4D7-37E9-9F8C-4172-3D86693910D0}"/>
                </a:ext>
              </a:extLst>
            </p:cNvPr>
            <p:cNvSpPr/>
            <p:nvPr/>
          </p:nvSpPr>
          <p:spPr>
            <a:xfrm>
              <a:off x="6847924" y="370349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55D9CE1C-0F9C-7BDB-0A0B-AA437FFD37A1}"/>
                </a:ext>
              </a:extLst>
            </p:cNvPr>
            <p:cNvSpPr/>
            <p:nvPr/>
          </p:nvSpPr>
          <p:spPr>
            <a:xfrm>
              <a:off x="6705879" y="370349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CB8115A9-D26F-266C-BDA8-3138450F2C71}"/>
                </a:ext>
              </a:extLst>
            </p:cNvPr>
            <p:cNvSpPr/>
            <p:nvPr/>
          </p:nvSpPr>
          <p:spPr>
            <a:xfrm>
              <a:off x="7019464" y="370349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FB1CFF6A-F677-1976-3846-F0C44259EA2F}"/>
                </a:ext>
              </a:extLst>
            </p:cNvPr>
            <p:cNvSpPr/>
            <p:nvPr/>
          </p:nvSpPr>
          <p:spPr>
            <a:xfrm>
              <a:off x="7196355" y="370349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AAD2FE79-8822-C615-A432-6C3025B8458B}"/>
                </a:ext>
              </a:extLst>
            </p:cNvPr>
            <p:cNvSpPr/>
            <p:nvPr/>
          </p:nvSpPr>
          <p:spPr>
            <a:xfrm>
              <a:off x="7329422" y="370349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cxnSp>
        <p:nvCxnSpPr>
          <p:cNvPr id="115" name="Connector: Curved 30">
            <a:extLst>
              <a:ext uri="{FF2B5EF4-FFF2-40B4-BE49-F238E27FC236}">
                <a16:creationId xmlns:a16="http://schemas.microsoft.com/office/drawing/2014/main" id="{087E275F-6212-8868-EC1A-D4B542C7429D}"/>
              </a:ext>
            </a:extLst>
          </p:cNvPr>
          <p:cNvCxnSpPr>
            <a:cxnSpLocks/>
            <a:stCxn id="86" idx="7"/>
            <a:endCxn id="79" idx="3"/>
          </p:cNvCxnSpPr>
          <p:nvPr/>
        </p:nvCxnSpPr>
        <p:spPr>
          <a:xfrm flipV="1">
            <a:off x="4147388" y="2058847"/>
            <a:ext cx="1031822" cy="178942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1" name="Rectangle 70">
            <a:hlinkClick r:id="rId2" action="ppaction://hlinksldjump"/>
            <a:extLst>
              <a:ext uri="{FF2B5EF4-FFF2-40B4-BE49-F238E27FC236}">
                <a16:creationId xmlns:a16="http://schemas.microsoft.com/office/drawing/2014/main" id="{403334C3-3A2C-49C6-B110-ACA40D6CD8CB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94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224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4911032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887145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887145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887145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887145" y="476926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479013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700815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919745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5140153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479013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700815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919745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5140153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479013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700815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919745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5140153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479013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700815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919745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5140153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4186445" y="492161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359398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581200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815099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503231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617279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6359083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6359083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6359083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6359083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1706656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2928458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2" name="Connector: Curved 30">
            <a:extLst>
              <a:ext uri="{FF2B5EF4-FFF2-40B4-BE49-F238E27FC236}">
                <a16:creationId xmlns:a16="http://schemas.microsoft.com/office/drawing/2014/main" id="{ECD707D2-B63E-A402-3B31-42293BFACB88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4147388" y="403686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39AC157-ECDF-1AC9-A866-FCFD27A07906}"/>
              </a:ext>
            </a:extLst>
          </p:cNvPr>
          <p:cNvGrpSpPr/>
          <p:nvPr/>
        </p:nvGrpSpPr>
        <p:grpSpPr>
          <a:xfrm>
            <a:off x="6705879" y="1847924"/>
            <a:ext cx="1565365" cy="301804"/>
            <a:chOff x="6705879" y="1847924"/>
            <a:chExt cx="1565365" cy="301804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A92B9D39-6105-120B-BD2A-634D7E72F05F}"/>
                </a:ext>
              </a:extLst>
            </p:cNvPr>
            <p:cNvSpPr/>
            <p:nvPr/>
          </p:nvSpPr>
          <p:spPr>
            <a:xfrm>
              <a:off x="6847924" y="18479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7E366B48-B5C5-FC4B-7E46-2383F722B495}"/>
                </a:ext>
              </a:extLst>
            </p:cNvPr>
            <p:cNvSpPr/>
            <p:nvPr/>
          </p:nvSpPr>
          <p:spPr>
            <a:xfrm>
              <a:off x="6705879" y="18479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05E3776-648B-7D76-2CA9-B9DEEB435DE8}"/>
                </a:ext>
              </a:extLst>
            </p:cNvPr>
            <p:cNvSpPr/>
            <p:nvPr/>
          </p:nvSpPr>
          <p:spPr>
            <a:xfrm>
              <a:off x="7019464" y="18479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1074A3C7-278E-47FF-6936-CF31B6E85196}"/>
                </a:ext>
              </a:extLst>
            </p:cNvPr>
            <p:cNvSpPr/>
            <p:nvPr/>
          </p:nvSpPr>
          <p:spPr>
            <a:xfrm>
              <a:off x="7196355" y="18479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A14AAB7E-7A70-51FE-6AF6-44CEF76DB4C2}"/>
                </a:ext>
              </a:extLst>
            </p:cNvPr>
            <p:cNvSpPr/>
            <p:nvPr/>
          </p:nvSpPr>
          <p:spPr>
            <a:xfrm>
              <a:off x="7329422" y="18479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078D7C3-F580-FA78-CA86-EEA04546D205}"/>
              </a:ext>
            </a:extLst>
          </p:cNvPr>
          <p:cNvGrpSpPr/>
          <p:nvPr/>
        </p:nvGrpSpPr>
        <p:grpSpPr>
          <a:xfrm>
            <a:off x="6705879" y="2778310"/>
            <a:ext cx="1565365" cy="301804"/>
            <a:chOff x="6705879" y="2778310"/>
            <a:chExt cx="1565365" cy="301804"/>
          </a:xfrm>
        </p:grpSpPr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10EA5860-608F-7133-3559-D431010D4CF6}"/>
                </a:ext>
              </a:extLst>
            </p:cNvPr>
            <p:cNvSpPr/>
            <p:nvPr/>
          </p:nvSpPr>
          <p:spPr>
            <a:xfrm>
              <a:off x="6847924" y="277831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C149A560-50DD-5D54-920B-A23BC6024518}"/>
                </a:ext>
              </a:extLst>
            </p:cNvPr>
            <p:cNvSpPr/>
            <p:nvPr/>
          </p:nvSpPr>
          <p:spPr>
            <a:xfrm>
              <a:off x="6705879" y="277831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3AB96B19-30C1-E299-ED5E-AF349486552B}"/>
                </a:ext>
              </a:extLst>
            </p:cNvPr>
            <p:cNvSpPr/>
            <p:nvPr/>
          </p:nvSpPr>
          <p:spPr>
            <a:xfrm>
              <a:off x="7019464" y="277831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B6AB4DA6-F06E-7FD5-C4C4-54BB37ADD55E}"/>
                </a:ext>
              </a:extLst>
            </p:cNvPr>
            <p:cNvSpPr/>
            <p:nvPr/>
          </p:nvSpPr>
          <p:spPr>
            <a:xfrm>
              <a:off x="7196355" y="277831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355893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4B60DCD2-7568-B0A7-19C4-EFB8FAB02839}"/>
                </a:ext>
              </a:extLst>
            </p:cNvPr>
            <p:cNvSpPr/>
            <p:nvPr/>
          </p:nvSpPr>
          <p:spPr>
            <a:xfrm>
              <a:off x="7329422" y="277831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063FB0E-FA2E-5C00-23C5-C983CF7A5127}"/>
              </a:ext>
            </a:extLst>
          </p:cNvPr>
          <p:cNvGrpSpPr/>
          <p:nvPr/>
        </p:nvGrpSpPr>
        <p:grpSpPr>
          <a:xfrm>
            <a:off x="6705879" y="3703490"/>
            <a:ext cx="1565365" cy="301804"/>
            <a:chOff x="6705879" y="3703490"/>
            <a:chExt cx="1565365" cy="301804"/>
          </a:xfrm>
        </p:grpSpPr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8CE9A671-DA73-1915-C81B-D0AEFAB70847}"/>
                </a:ext>
              </a:extLst>
            </p:cNvPr>
            <p:cNvSpPr/>
            <p:nvPr/>
          </p:nvSpPr>
          <p:spPr>
            <a:xfrm>
              <a:off x="6847924" y="370349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C033EA93-9FD0-D0FF-E1CE-F7401959F8A5}"/>
                </a:ext>
              </a:extLst>
            </p:cNvPr>
            <p:cNvSpPr/>
            <p:nvPr/>
          </p:nvSpPr>
          <p:spPr>
            <a:xfrm>
              <a:off x="6705879" y="370349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951E108A-54B0-02BD-CF89-8539AEB72445}"/>
                </a:ext>
              </a:extLst>
            </p:cNvPr>
            <p:cNvSpPr/>
            <p:nvPr/>
          </p:nvSpPr>
          <p:spPr>
            <a:xfrm>
              <a:off x="7019464" y="370349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2F528F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980EF83A-06D1-286F-FA52-77E2B54E8DFD}"/>
                </a:ext>
              </a:extLst>
            </p:cNvPr>
            <p:cNvSpPr/>
            <p:nvPr/>
          </p:nvSpPr>
          <p:spPr>
            <a:xfrm>
              <a:off x="7196355" y="370349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355893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4D4C763B-FAB7-62D5-78F6-ACF8D8BB509E}"/>
                </a:ext>
              </a:extLst>
            </p:cNvPr>
            <p:cNvSpPr/>
            <p:nvPr/>
          </p:nvSpPr>
          <p:spPr>
            <a:xfrm>
              <a:off x="7329422" y="370349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8C03268-C527-A5CA-4182-C99C494A8C12}"/>
              </a:ext>
            </a:extLst>
          </p:cNvPr>
          <p:cNvGrpSpPr/>
          <p:nvPr/>
        </p:nvGrpSpPr>
        <p:grpSpPr>
          <a:xfrm>
            <a:off x="6705879" y="4756324"/>
            <a:ext cx="1565365" cy="301804"/>
            <a:chOff x="6705879" y="4756324"/>
            <a:chExt cx="1565365" cy="301804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1F9716FC-288F-6C01-E186-36DA19531A34}"/>
                </a:ext>
              </a:extLst>
            </p:cNvPr>
            <p:cNvSpPr/>
            <p:nvPr/>
          </p:nvSpPr>
          <p:spPr>
            <a:xfrm>
              <a:off x="6847924" y="47563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2F528F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5574F835-C566-EE65-59CC-A3C7DB0BE264}"/>
                </a:ext>
              </a:extLst>
            </p:cNvPr>
            <p:cNvSpPr/>
            <p:nvPr/>
          </p:nvSpPr>
          <p:spPr>
            <a:xfrm>
              <a:off x="6705879" y="47563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102FAB25-E203-12DD-A90A-CE7C17EA7DD5}"/>
                </a:ext>
              </a:extLst>
            </p:cNvPr>
            <p:cNvSpPr/>
            <p:nvPr/>
          </p:nvSpPr>
          <p:spPr>
            <a:xfrm>
              <a:off x="7019464" y="47563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2F528F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Rectangle: Rounded Corners 157">
              <a:extLst>
                <a:ext uri="{FF2B5EF4-FFF2-40B4-BE49-F238E27FC236}">
                  <a16:creationId xmlns:a16="http://schemas.microsoft.com/office/drawing/2014/main" id="{F966DD9C-5D9E-7126-AA16-6FF6565FED36}"/>
                </a:ext>
              </a:extLst>
            </p:cNvPr>
            <p:cNvSpPr/>
            <p:nvPr/>
          </p:nvSpPr>
          <p:spPr>
            <a:xfrm>
              <a:off x="7196355" y="47563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C4692E53-0605-5FED-1312-773FE68EDC16}"/>
                </a:ext>
              </a:extLst>
            </p:cNvPr>
            <p:cNvSpPr/>
            <p:nvPr/>
          </p:nvSpPr>
          <p:spPr>
            <a:xfrm>
              <a:off x="7329422" y="475632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RE - writing</a:t>
            </a:r>
          </a:p>
        </p:txBody>
      </p:sp>
      <p:cxnSp>
        <p:nvCxnSpPr>
          <p:cNvPr id="62" name="Connector: Curved 30">
            <a:extLst>
              <a:ext uri="{FF2B5EF4-FFF2-40B4-BE49-F238E27FC236}">
                <a16:creationId xmlns:a16="http://schemas.microsoft.com/office/drawing/2014/main" id="{6FCB8B5C-A1F5-BFCA-94BD-4BB4051D650F}"/>
              </a:ext>
            </a:extLst>
          </p:cNvPr>
          <p:cNvCxnSpPr>
            <a:cxnSpLocks/>
            <a:stCxn id="87" idx="7"/>
            <a:endCxn id="124" idx="3"/>
          </p:cNvCxnSpPr>
          <p:nvPr/>
        </p:nvCxnSpPr>
        <p:spPr>
          <a:xfrm flipV="1">
            <a:off x="5367796" y="205884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63" name="Connector: Curved 30">
            <a:extLst>
              <a:ext uri="{FF2B5EF4-FFF2-40B4-BE49-F238E27FC236}">
                <a16:creationId xmlns:a16="http://schemas.microsoft.com/office/drawing/2014/main" id="{50AB3B20-3D8A-4B80-E914-1FD5A3091F25}"/>
              </a:ext>
            </a:extLst>
          </p:cNvPr>
          <p:cNvCxnSpPr>
            <a:cxnSpLocks/>
            <a:stCxn id="91" idx="6"/>
            <a:endCxn id="127" idx="2"/>
          </p:cNvCxnSpPr>
          <p:nvPr/>
        </p:nvCxnSpPr>
        <p:spPr>
          <a:xfrm>
            <a:off x="5406853" y="4921618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64" name="Connector: Curved 30">
            <a:extLst>
              <a:ext uri="{FF2B5EF4-FFF2-40B4-BE49-F238E27FC236}">
                <a16:creationId xmlns:a16="http://schemas.microsoft.com/office/drawing/2014/main" id="{561B0B21-D3CC-5C4B-971F-F444383312C6}"/>
              </a:ext>
            </a:extLst>
          </p:cNvPr>
          <p:cNvCxnSpPr>
            <a:cxnSpLocks/>
            <a:stCxn id="87" idx="7"/>
            <a:endCxn id="125" idx="3"/>
          </p:cNvCxnSpPr>
          <p:nvPr/>
        </p:nvCxnSpPr>
        <p:spPr>
          <a:xfrm flipV="1">
            <a:off x="5367796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3" name="Connector: Curved 30">
            <a:extLst>
              <a:ext uri="{FF2B5EF4-FFF2-40B4-BE49-F238E27FC236}">
                <a16:creationId xmlns:a16="http://schemas.microsoft.com/office/drawing/2014/main" id="{25DE2755-9D89-2FB8-9C66-7A2048CF9DF2}"/>
              </a:ext>
            </a:extLst>
          </p:cNvPr>
          <p:cNvCxnSpPr>
            <a:cxnSpLocks/>
            <a:stCxn id="83" idx="5"/>
            <a:endCxn id="126" idx="1"/>
          </p:cNvCxnSpPr>
          <p:nvPr/>
        </p:nvCxnSpPr>
        <p:spPr>
          <a:xfrm>
            <a:off x="5367796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5" name="Connector: Curved 30">
            <a:extLst>
              <a:ext uri="{FF2B5EF4-FFF2-40B4-BE49-F238E27FC236}">
                <a16:creationId xmlns:a16="http://schemas.microsoft.com/office/drawing/2014/main" id="{A25B2881-F6B3-2B62-52E1-4400331C0F75}"/>
              </a:ext>
            </a:extLst>
          </p:cNvPr>
          <p:cNvCxnSpPr>
            <a:cxnSpLocks/>
            <a:stCxn id="86" idx="7"/>
            <a:endCxn id="83" idx="3"/>
          </p:cNvCxnSpPr>
          <p:nvPr/>
        </p:nvCxnSpPr>
        <p:spPr>
          <a:xfrm flipV="1">
            <a:off x="4147388" y="3037897"/>
            <a:ext cx="1031822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3" name="Connector: Curved 30">
            <a:extLst>
              <a:ext uri="{FF2B5EF4-FFF2-40B4-BE49-F238E27FC236}">
                <a16:creationId xmlns:a16="http://schemas.microsoft.com/office/drawing/2014/main" id="{491EE8F0-63DF-7549-0598-A38ED22F5BB4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2928458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1" name="Rectangle 70">
            <a:hlinkClick r:id="rId2" action="ppaction://hlinksldjump"/>
            <a:extLst>
              <a:ext uri="{FF2B5EF4-FFF2-40B4-BE49-F238E27FC236}">
                <a16:creationId xmlns:a16="http://schemas.microsoft.com/office/drawing/2014/main" id="{6BF2246E-B816-1447-CCA3-73558D3F2899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68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225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4911032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887145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887145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887145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887145" y="476926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479013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700815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919745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5140153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479013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700815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919745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5140153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479013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700815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919745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5140153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479013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700815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919745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5140153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4186445" y="492161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359398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581200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815099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503231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617279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6359083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6359083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6359083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6359083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1706656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2928458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2" name="Connector: Curved 30">
            <a:extLst>
              <a:ext uri="{FF2B5EF4-FFF2-40B4-BE49-F238E27FC236}">
                <a16:creationId xmlns:a16="http://schemas.microsoft.com/office/drawing/2014/main" id="{ECD707D2-B63E-A402-3B31-42293BFACB88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4147388" y="403686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92B9D39-6105-120B-BD2A-634D7E72F05F}"/>
              </a:ext>
            </a:extLst>
          </p:cNvPr>
          <p:cNvSpPr/>
          <p:nvPr/>
        </p:nvSpPr>
        <p:spPr>
          <a:xfrm>
            <a:off x="6847924" y="184792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E366B48-B5C5-FC4B-7E46-2383F722B495}"/>
              </a:ext>
            </a:extLst>
          </p:cNvPr>
          <p:cNvSpPr/>
          <p:nvPr/>
        </p:nvSpPr>
        <p:spPr>
          <a:xfrm>
            <a:off x="6705879" y="184792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05E3776-648B-7D76-2CA9-B9DEEB435DE8}"/>
              </a:ext>
            </a:extLst>
          </p:cNvPr>
          <p:cNvSpPr/>
          <p:nvPr/>
        </p:nvSpPr>
        <p:spPr>
          <a:xfrm>
            <a:off x="7019464" y="184792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1074A3C7-278E-47FF-6936-CF31B6E85196}"/>
              </a:ext>
            </a:extLst>
          </p:cNvPr>
          <p:cNvSpPr/>
          <p:nvPr/>
        </p:nvSpPr>
        <p:spPr>
          <a:xfrm>
            <a:off x="7196355" y="184792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A14AAB7E-7A70-51FE-6AF6-44CEF76DB4C2}"/>
              </a:ext>
            </a:extLst>
          </p:cNvPr>
          <p:cNvSpPr/>
          <p:nvPr/>
        </p:nvSpPr>
        <p:spPr>
          <a:xfrm>
            <a:off x="7329422" y="184792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10EA5860-608F-7133-3559-D431010D4CF6}"/>
              </a:ext>
            </a:extLst>
          </p:cNvPr>
          <p:cNvSpPr/>
          <p:nvPr/>
        </p:nvSpPr>
        <p:spPr>
          <a:xfrm>
            <a:off x="6847924" y="27783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C149A560-50DD-5D54-920B-A23BC6024518}"/>
              </a:ext>
            </a:extLst>
          </p:cNvPr>
          <p:cNvSpPr/>
          <p:nvPr/>
        </p:nvSpPr>
        <p:spPr>
          <a:xfrm>
            <a:off x="6705879" y="27783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3AB96B19-30C1-E299-ED5E-AF349486552B}"/>
              </a:ext>
            </a:extLst>
          </p:cNvPr>
          <p:cNvSpPr/>
          <p:nvPr/>
        </p:nvSpPr>
        <p:spPr>
          <a:xfrm>
            <a:off x="7019464" y="27783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B6AB4DA6-F06E-7FD5-C4C4-54BB37ADD55E}"/>
              </a:ext>
            </a:extLst>
          </p:cNvPr>
          <p:cNvSpPr/>
          <p:nvPr/>
        </p:nvSpPr>
        <p:spPr>
          <a:xfrm>
            <a:off x="7196355" y="27783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355893"/>
                </a:solidFill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35589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B60DCD2-7568-B0A7-19C4-EFB8FAB02839}"/>
              </a:ext>
            </a:extLst>
          </p:cNvPr>
          <p:cNvSpPr/>
          <p:nvPr/>
        </p:nvSpPr>
        <p:spPr>
          <a:xfrm>
            <a:off x="7329422" y="27783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8CE9A671-DA73-1915-C81B-D0AEFAB70847}"/>
              </a:ext>
            </a:extLst>
          </p:cNvPr>
          <p:cNvSpPr/>
          <p:nvPr/>
        </p:nvSpPr>
        <p:spPr>
          <a:xfrm>
            <a:off x="6847924" y="37034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033EA93-9FD0-D0FF-E1CE-F7401959F8A5}"/>
              </a:ext>
            </a:extLst>
          </p:cNvPr>
          <p:cNvSpPr/>
          <p:nvPr/>
        </p:nvSpPr>
        <p:spPr>
          <a:xfrm>
            <a:off x="6705879" y="37034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951E108A-54B0-02BD-CF89-8539AEB72445}"/>
              </a:ext>
            </a:extLst>
          </p:cNvPr>
          <p:cNvSpPr/>
          <p:nvPr/>
        </p:nvSpPr>
        <p:spPr>
          <a:xfrm>
            <a:off x="7019464" y="37034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980EF83A-06D1-286F-FA52-77E2B54E8DFD}"/>
              </a:ext>
            </a:extLst>
          </p:cNvPr>
          <p:cNvSpPr/>
          <p:nvPr/>
        </p:nvSpPr>
        <p:spPr>
          <a:xfrm>
            <a:off x="7196355" y="37034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355893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35589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4D4C763B-FAB7-62D5-78F6-ACF8D8BB509E}"/>
              </a:ext>
            </a:extLst>
          </p:cNvPr>
          <p:cNvSpPr/>
          <p:nvPr/>
        </p:nvSpPr>
        <p:spPr>
          <a:xfrm>
            <a:off x="7329422" y="37034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1F9716FC-288F-6C01-E186-36DA19531A34}"/>
              </a:ext>
            </a:extLst>
          </p:cNvPr>
          <p:cNvSpPr/>
          <p:nvPr/>
        </p:nvSpPr>
        <p:spPr>
          <a:xfrm>
            <a:off x="6847924" y="475632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5574F835-C566-EE65-59CC-A3C7DB0BE264}"/>
              </a:ext>
            </a:extLst>
          </p:cNvPr>
          <p:cNvSpPr/>
          <p:nvPr/>
        </p:nvSpPr>
        <p:spPr>
          <a:xfrm>
            <a:off x="6705879" y="475632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102FAB25-E203-12DD-A90A-CE7C17EA7DD5}"/>
              </a:ext>
            </a:extLst>
          </p:cNvPr>
          <p:cNvSpPr/>
          <p:nvPr/>
        </p:nvSpPr>
        <p:spPr>
          <a:xfrm>
            <a:off x="7019464" y="475632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F966DD9C-5D9E-7126-AA16-6FF6565FED36}"/>
              </a:ext>
            </a:extLst>
          </p:cNvPr>
          <p:cNvSpPr/>
          <p:nvPr/>
        </p:nvSpPr>
        <p:spPr>
          <a:xfrm>
            <a:off x="7196355" y="475632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C4692E53-0605-5FED-1312-773FE68EDC16}"/>
              </a:ext>
            </a:extLst>
          </p:cNvPr>
          <p:cNvSpPr/>
          <p:nvPr/>
        </p:nvSpPr>
        <p:spPr>
          <a:xfrm>
            <a:off x="7329422" y="475632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RE - writing</a:t>
            </a:r>
          </a:p>
        </p:txBody>
      </p:sp>
      <p:cxnSp>
        <p:nvCxnSpPr>
          <p:cNvPr id="66" name="Connector: Curved 30">
            <a:extLst>
              <a:ext uri="{FF2B5EF4-FFF2-40B4-BE49-F238E27FC236}">
                <a16:creationId xmlns:a16="http://schemas.microsoft.com/office/drawing/2014/main" id="{678FE63E-0AC1-46C3-4450-4C74EC7E974D}"/>
              </a:ext>
            </a:extLst>
          </p:cNvPr>
          <p:cNvCxnSpPr>
            <a:cxnSpLocks/>
            <a:stCxn id="87" idx="7"/>
            <a:endCxn id="124" idx="3"/>
          </p:cNvCxnSpPr>
          <p:nvPr/>
        </p:nvCxnSpPr>
        <p:spPr>
          <a:xfrm flipV="1">
            <a:off x="5367796" y="205884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67" name="Connector: Curved 30">
            <a:extLst>
              <a:ext uri="{FF2B5EF4-FFF2-40B4-BE49-F238E27FC236}">
                <a16:creationId xmlns:a16="http://schemas.microsoft.com/office/drawing/2014/main" id="{58E605DB-423B-E38B-CF7A-6BF1BED6A7B7}"/>
              </a:ext>
            </a:extLst>
          </p:cNvPr>
          <p:cNvCxnSpPr>
            <a:cxnSpLocks/>
            <a:stCxn id="91" idx="6"/>
            <a:endCxn id="127" idx="2"/>
          </p:cNvCxnSpPr>
          <p:nvPr/>
        </p:nvCxnSpPr>
        <p:spPr>
          <a:xfrm>
            <a:off x="5406853" y="4921618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71" name="Connector: Curved 30">
            <a:extLst>
              <a:ext uri="{FF2B5EF4-FFF2-40B4-BE49-F238E27FC236}">
                <a16:creationId xmlns:a16="http://schemas.microsoft.com/office/drawing/2014/main" id="{CA2B5DCA-DBE0-41D1-BC54-28E03B4B3FE8}"/>
              </a:ext>
            </a:extLst>
          </p:cNvPr>
          <p:cNvCxnSpPr>
            <a:cxnSpLocks/>
            <a:stCxn id="87" idx="7"/>
            <a:endCxn id="125" idx="3"/>
          </p:cNvCxnSpPr>
          <p:nvPr/>
        </p:nvCxnSpPr>
        <p:spPr>
          <a:xfrm flipV="1">
            <a:off x="5367796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1" name="Connector: Curved 30">
            <a:extLst>
              <a:ext uri="{FF2B5EF4-FFF2-40B4-BE49-F238E27FC236}">
                <a16:creationId xmlns:a16="http://schemas.microsoft.com/office/drawing/2014/main" id="{65DDA9BC-2BA4-1E9D-991D-9AE40B4AFA04}"/>
              </a:ext>
            </a:extLst>
          </p:cNvPr>
          <p:cNvCxnSpPr>
            <a:cxnSpLocks/>
            <a:stCxn id="83" idx="5"/>
            <a:endCxn id="126" idx="1"/>
          </p:cNvCxnSpPr>
          <p:nvPr/>
        </p:nvCxnSpPr>
        <p:spPr>
          <a:xfrm>
            <a:off x="5367796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3" name="Connector: Curved 30">
            <a:extLst>
              <a:ext uri="{FF2B5EF4-FFF2-40B4-BE49-F238E27FC236}">
                <a16:creationId xmlns:a16="http://schemas.microsoft.com/office/drawing/2014/main" id="{9D167B67-62AB-0601-431C-469B180D8C5F}"/>
              </a:ext>
            </a:extLst>
          </p:cNvPr>
          <p:cNvCxnSpPr>
            <a:cxnSpLocks/>
            <a:stCxn id="86" idx="7"/>
            <a:endCxn id="83" idx="3"/>
          </p:cNvCxnSpPr>
          <p:nvPr/>
        </p:nvCxnSpPr>
        <p:spPr>
          <a:xfrm flipV="1">
            <a:off x="4147388" y="3037897"/>
            <a:ext cx="1031822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4" name="Connector: Curved 30">
            <a:extLst>
              <a:ext uri="{FF2B5EF4-FFF2-40B4-BE49-F238E27FC236}">
                <a16:creationId xmlns:a16="http://schemas.microsoft.com/office/drawing/2014/main" id="{CC532A1D-38B6-0AC9-3461-F816D1E982DB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2928458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64" name="Rectangle 63">
            <a:hlinkClick r:id="rId2" action="ppaction://hlinksldjump"/>
            <a:extLst>
              <a:ext uri="{FF2B5EF4-FFF2-40B4-BE49-F238E27FC236}">
                <a16:creationId xmlns:a16="http://schemas.microsoft.com/office/drawing/2014/main" id="{FC1940C4-FD4E-19E1-44FD-D7573EF84146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4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226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4911032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887145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887145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887145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887145" y="476926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479013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700815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919745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5140153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479013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700815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919745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5140153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479013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700815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919745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5140153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479013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700815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919745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5140153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Connector: Curved 30">
            <a:extLst>
              <a:ext uri="{FF2B5EF4-FFF2-40B4-BE49-F238E27FC236}">
                <a16:creationId xmlns:a16="http://schemas.microsoft.com/office/drawing/2014/main" id="{96B0D968-84E1-9051-34D0-4F0BBA2D2905}"/>
              </a:ext>
            </a:extLst>
          </p:cNvPr>
          <p:cNvCxnSpPr>
            <a:cxnSpLocks/>
            <a:stCxn id="87" idx="7"/>
            <a:endCxn id="124" idx="3"/>
          </p:cNvCxnSpPr>
          <p:nvPr/>
        </p:nvCxnSpPr>
        <p:spPr>
          <a:xfrm flipV="1">
            <a:off x="5367796" y="205884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4186445" y="492161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5" name="Connector: Curved 30">
            <a:extLst>
              <a:ext uri="{FF2B5EF4-FFF2-40B4-BE49-F238E27FC236}">
                <a16:creationId xmlns:a16="http://schemas.microsoft.com/office/drawing/2014/main" id="{25655428-A222-8833-D903-CCB78E2E99A7}"/>
              </a:ext>
            </a:extLst>
          </p:cNvPr>
          <p:cNvCxnSpPr>
            <a:cxnSpLocks/>
            <a:stCxn id="91" idx="6"/>
            <a:endCxn id="127" idx="2"/>
          </p:cNvCxnSpPr>
          <p:nvPr/>
        </p:nvCxnSpPr>
        <p:spPr>
          <a:xfrm>
            <a:off x="5406853" y="4921618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359398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581200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815099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503231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617279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6359083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6359083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6359083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6359083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1706656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2928458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2" name="Connector: Curved 30">
            <a:extLst>
              <a:ext uri="{FF2B5EF4-FFF2-40B4-BE49-F238E27FC236}">
                <a16:creationId xmlns:a16="http://schemas.microsoft.com/office/drawing/2014/main" id="{ECD707D2-B63E-A402-3B31-42293BFACB88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4147388" y="403686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45793E64-A2F8-58C0-E975-586C3BB19A75}"/>
              </a:ext>
            </a:extLst>
          </p:cNvPr>
          <p:cNvCxnSpPr>
            <a:cxnSpLocks/>
            <a:stCxn id="87" idx="7"/>
            <a:endCxn id="125" idx="3"/>
          </p:cNvCxnSpPr>
          <p:nvPr/>
        </p:nvCxnSpPr>
        <p:spPr>
          <a:xfrm flipV="1">
            <a:off x="5367796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92B9D39-6105-120B-BD2A-634D7E72F05F}"/>
              </a:ext>
            </a:extLst>
          </p:cNvPr>
          <p:cNvSpPr/>
          <p:nvPr/>
        </p:nvSpPr>
        <p:spPr>
          <a:xfrm>
            <a:off x="6847924" y="184792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E366B48-B5C5-FC4B-7E46-2383F722B495}"/>
              </a:ext>
            </a:extLst>
          </p:cNvPr>
          <p:cNvSpPr/>
          <p:nvPr/>
        </p:nvSpPr>
        <p:spPr>
          <a:xfrm>
            <a:off x="6705879" y="184792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05E3776-648B-7D76-2CA9-B9DEEB435DE8}"/>
              </a:ext>
            </a:extLst>
          </p:cNvPr>
          <p:cNvSpPr/>
          <p:nvPr/>
        </p:nvSpPr>
        <p:spPr>
          <a:xfrm>
            <a:off x="7019464" y="184792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1074A3C7-278E-47FF-6936-CF31B6E85196}"/>
              </a:ext>
            </a:extLst>
          </p:cNvPr>
          <p:cNvSpPr/>
          <p:nvPr/>
        </p:nvSpPr>
        <p:spPr>
          <a:xfrm>
            <a:off x="7196355" y="184792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547FB446-2275-5C3F-B3C9-97099280E2D3}"/>
              </a:ext>
            </a:extLst>
          </p:cNvPr>
          <p:cNvSpPr/>
          <p:nvPr/>
        </p:nvSpPr>
        <p:spPr>
          <a:xfrm>
            <a:off x="7375312" y="184792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A14AAB7E-7A70-51FE-6AF6-44CEF76DB4C2}"/>
              </a:ext>
            </a:extLst>
          </p:cNvPr>
          <p:cNvSpPr/>
          <p:nvPr/>
        </p:nvSpPr>
        <p:spPr>
          <a:xfrm>
            <a:off x="7508325" y="184792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10EA5860-608F-7133-3559-D431010D4CF6}"/>
              </a:ext>
            </a:extLst>
          </p:cNvPr>
          <p:cNvSpPr/>
          <p:nvPr/>
        </p:nvSpPr>
        <p:spPr>
          <a:xfrm>
            <a:off x="6847924" y="27783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C149A560-50DD-5D54-920B-A23BC6024518}"/>
              </a:ext>
            </a:extLst>
          </p:cNvPr>
          <p:cNvSpPr/>
          <p:nvPr/>
        </p:nvSpPr>
        <p:spPr>
          <a:xfrm>
            <a:off x="6705879" y="27783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3AB96B19-30C1-E299-ED5E-AF349486552B}"/>
              </a:ext>
            </a:extLst>
          </p:cNvPr>
          <p:cNvSpPr/>
          <p:nvPr/>
        </p:nvSpPr>
        <p:spPr>
          <a:xfrm>
            <a:off x="7019464" y="27783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B6AB4DA6-F06E-7FD5-C4C4-54BB37ADD55E}"/>
              </a:ext>
            </a:extLst>
          </p:cNvPr>
          <p:cNvSpPr/>
          <p:nvPr/>
        </p:nvSpPr>
        <p:spPr>
          <a:xfrm>
            <a:off x="7196355" y="27783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355893"/>
                </a:solidFill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35589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D0AF9B1-676D-9391-6142-F66ECDC1E037}"/>
              </a:ext>
            </a:extLst>
          </p:cNvPr>
          <p:cNvSpPr/>
          <p:nvPr/>
        </p:nvSpPr>
        <p:spPr>
          <a:xfrm>
            <a:off x="7375312" y="27783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B60DCD2-7568-B0A7-19C4-EFB8FAB02839}"/>
              </a:ext>
            </a:extLst>
          </p:cNvPr>
          <p:cNvSpPr/>
          <p:nvPr/>
        </p:nvSpPr>
        <p:spPr>
          <a:xfrm>
            <a:off x="7508325" y="27783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8CE9A671-DA73-1915-C81B-D0AEFAB70847}"/>
              </a:ext>
            </a:extLst>
          </p:cNvPr>
          <p:cNvSpPr/>
          <p:nvPr/>
        </p:nvSpPr>
        <p:spPr>
          <a:xfrm>
            <a:off x="6847924" y="37034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033EA93-9FD0-D0FF-E1CE-F7401959F8A5}"/>
              </a:ext>
            </a:extLst>
          </p:cNvPr>
          <p:cNvSpPr/>
          <p:nvPr/>
        </p:nvSpPr>
        <p:spPr>
          <a:xfrm>
            <a:off x="6705879" y="37034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951E108A-54B0-02BD-CF89-8539AEB72445}"/>
              </a:ext>
            </a:extLst>
          </p:cNvPr>
          <p:cNvSpPr/>
          <p:nvPr/>
        </p:nvSpPr>
        <p:spPr>
          <a:xfrm>
            <a:off x="7019464" y="37034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980EF83A-06D1-286F-FA52-77E2B54E8DFD}"/>
              </a:ext>
            </a:extLst>
          </p:cNvPr>
          <p:cNvSpPr/>
          <p:nvPr/>
        </p:nvSpPr>
        <p:spPr>
          <a:xfrm>
            <a:off x="7196355" y="37034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355893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35589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0E6B4774-3E16-D5B5-6BEB-CE1733B55A52}"/>
              </a:ext>
            </a:extLst>
          </p:cNvPr>
          <p:cNvSpPr/>
          <p:nvPr/>
        </p:nvSpPr>
        <p:spPr>
          <a:xfrm>
            <a:off x="7375312" y="37034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4D4C763B-FAB7-62D5-78F6-ACF8D8BB509E}"/>
              </a:ext>
            </a:extLst>
          </p:cNvPr>
          <p:cNvSpPr/>
          <p:nvPr/>
        </p:nvSpPr>
        <p:spPr>
          <a:xfrm>
            <a:off x="7508325" y="37034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1F9716FC-288F-6C01-E186-36DA19531A34}"/>
              </a:ext>
            </a:extLst>
          </p:cNvPr>
          <p:cNvSpPr/>
          <p:nvPr/>
        </p:nvSpPr>
        <p:spPr>
          <a:xfrm>
            <a:off x="6847924" y="475632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5574F835-C566-EE65-59CC-A3C7DB0BE264}"/>
              </a:ext>
            </a:extLst>
          </p:cNvPr>
          <p:cNvSpPr/>
          <p:nvPr/>
        </p:nvSpPr>
        <p:spPr>
          <a:xfrm>
            <a:off x="6705879" y="475632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102FAB25-E203-12DD-A90A-CE7C17EA7DD5}"/>
              </a:ext>
            </a:extLst>
          </p:cNvPr>
          <p:cNvSpPr/>
          <p:nvPr/>
        </p:nvSpPr>
        <p:spPr>
          <a:xfrm>
            <a:off x="7019464" y="475632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F966DD9C-5D9E-7126-AA16-6FF6565FED36}"/>
              </a:ext>
            </a:extLst>
          </p:cNvPr>
          <p:cNvSpPr/>
          <p:nvPr/>
        </p:nvSpPr>
        <p:spPr>
          <a:xfrm>
            <a:off x="7196355" y="475632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D38C34EF-2C67-CD5E-4101-C5AC5474B656}"/>
              </a:ext>
            </a:extLst>
          </p:cNvPr>
          <p:cNvSpPr/>
          <p:nvPr/>
        </p:nvSpPr>
        <p:spPr>
          <a:xfrm>
            <a:off x="7375312" y="475632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ED7D31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C4692E53-0605-5FED-1312-773FE68EDC16}"/>
              </a:ext>
            </a:extLst>
          </p:cNvPr>
          <p:cNvSpPr/>
          <p:nvPr/>
        </p:nvSpPr>
        <p:spPr>
          <a:xfrm>
            <a:off x="7508325" y="475632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RE - writing</a:t>
            </a:r>
          </a:p>
        </p:txBody>
      </p:sp>
      <p:cxnSp>
        <p:nvCxnSpPr>
          <p:cNvPr id="71" name="Connector: Curved 30">
            <a:extLst>
              <a:ext uri="{FF2B5EF4-FFF2-40B4-BE49-F238E27FC236}">
                <a16:creationId xmlns:a16="http://schemas.microsoft.com/office/drawing/2014/main" id="{F2A19F97-D035-AF99-0C75-8565DE877884}"/>
              </a:ext>
            </a:extLst>
          </p:cNvPr>
          <p:cNvCxnSpPr>
            <a:cxnSpLocks/>
            <a:stCxn id="83" idx="5"/>
            <a:endCxn id="126" idx="1"/>
          </p:cNvCxnSpPr>
          <p:nvPr/>
        </p:nvCxnSpPr>
        <p:spPr>
          <a:xfrm>
            <a:off x="5367796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1" name="Connector: Curved 30">
            <a:extLst>
              <a:ext uri="{FF2B5EF4-FFF2-40B4-BE49-F238E27FC236}">
                <a16:creationId xmlns:a16="http://schemas.microsoft.com/office/drawing/2014/main" id="{97EE2A0F-F72A-41B0-2AC6-10289F9CE69F}"/>
              </a:ext>
            </a:extLst>
          </p:cNvPr>
          <p:cNvCxnSpPr>
            <a:cxnSpLocks/>
            <a:stCxn id="86" idx="7"/>
            <a:endCxn id="83" idx="3"/>
          </p:cNvCxnSpPr>
          <p:nvPr/>
        </p:nvCxnSpPr>
        <p:spPr>
          <a:xfrm flipV="1">
            <a:off x="4147388" y="3037897"/>
            <a:ext cx="1031822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3" name="Connector: Curved 30">
            <a:extLst>
              <a:ext uri="{FF2B5EF4-FFF2-40B4-BE49-F238E27FC236}">
                <a16:creationId xmlns:a16="http://schemas.microsoft.com/office/drawing/2014/main" id="{EC0FB08F-0CA5-674C-BE1C-36C9366E9FA2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2928458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04" name="Rectangle 103">
            <a:hlinkClick r:id="rId2" action="ppaction://hlinksldjump"/>
            <a:extLst>
              <a:ext uri="{FF2B5EF4-FFF2-40B4-BE49-F238E27FC236}">
                <a16:creationId xmlns:a16="http://schemas.microsoft.com/office/drawing/2014/main" id="{F55B3E61-6D7A-1948-1D80-D8CA61E77DD5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15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227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4911032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887145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887145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887145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887145" y="476926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54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479013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700815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919745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5140153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479013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700815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919745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5140153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479013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700815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919745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5140153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479013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700815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919745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5140153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Connector: Curved 30">
            <a:extLst>
              <a:ext uri="{FF2B5EF4-FFF2-40B4-BE49-F238E27FC236}">
                <a16:creationId xmlns:a16="http://schemas.microsoft.com/office/drawing/2014/main" id="{96B0D968-84E1-9051-34D0-4F0BBA2D2905}"/>
              </a:ext>
            </a:extLst>
          </p:cNvPr>
          <p:cNvCxnSpPr>
            <a:cxnSpLocks/>
            <a:stCxn id="87" idx="7"/>
            <a:endCxn id="124" idx="3"/>
          </p:cNvCxnSpPr>
          <p:nvPr/>
        </p:nvCxnSpPr>
        <p:spPr>
          <a:xfrm flipV="1">
            <a:off x="5367796" y="205884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4186445" y="492161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5" name="Connector: Curved 30">
            <a:extLst>
              <a:ext uri="{FF2B5EF4-FFF2-40B4-BE49-F238E27FC236}">
                <a16:creationId xmlns:a16="http://schemas.microsoft.com/office/drawing/2014/main" id="{25655428-A222-8833-D903-CCB78E2E99A7}"/>
              </a:ext>
            </a:extLst>
          </p:cNvPr>
          <p:cNvCxnSpPr>
            <a:cxnSpLocks/>
            <a:stCxn id="91" idx="6"/>
            <a:endCxn id="127" idx="2"/>
          </p:cNvCxnSpPr>
          <p:nvPr/>
        </p:nvCxnSpPr>
        <p:spPr>
          <a:xfrm>
            <a:off x="5406853" y="4921618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359398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581200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815099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503231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617279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6359083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6359083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6359083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6359083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1706656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2928458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2" name="Connector: Curved 30">
            <a:extLst>
              <a:ext uri="{FF2B5EF4-FFF2-40B4-BE49-F238E27FC236}">
                <a16:creationId xmlns:a16="http://schemas.microsoft.com/office/drawing/2014/main" id="{ECD707D2-B63E-A402-3B31-42293BFACB88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4147388" y="403686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45793E64-A2F8-58C0-E975-586C3BB19A75}"/>
              </a:ext>
            </a:extLst>
          </p:cNvPr>
          <p:cNvCxnSpPr>
            <a:cxnSpLocks/>
            <a:stCxn id="87" idx="7"/>
            <a:endCxn id="125" idx="3"/>
          </p:cNvCxnSpPr>
          <p:nvPr/>
        </p:nvCxnSpPr>
        <p:spPr>
          <a:xfrm flipV="1">
            <a:off x="5367796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842C554-7899-6DD0-376B-6B5CA2251A07}"/>
              </a:ext>
            </a:extLst>
          </p:cNvPr>
          <p:cNvGrpSpPr/>
          <p:nvPr/>
        </p:nvGrpSpPr>
        <p:grpSpPr>
          <a:xfrm>
            <a:off x="6705879" y="1847924"/>
            <a:ext cx="1744268" cy="301804"/>
            <a:chOff x="5106796" y="1457255"/>
            <a:chExt cx="1744268" cy="301804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A92B9D39-6105-120B-BD2A-634D7E72F05F}"/>
                </a:ext>
              </a:extLst>
            </p:cNvPr>
            <p:cNvSpPr/>
            <p:nvPr/>
          </p:nvSpPr>
          <p:spPr>
            <a:xfrm>
              <a:off x="5248841" y="1457255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7E366B48-B5C5-FC4B-7E46-2383F722B495}"/>
                </a:ext>
              </a:extLst>
            </p:cNvPr>
            <p:cNvSpPr/>
            <p:nvPr/>
          </p:nvSpPr>
          <p:spPr>
            <a:xfrm>
              <a:off x="5106796" y="1457255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05E3776-648B-7D76-2CA9-B9DEEB435DE8}"/>
                </a:ext>
              </a:extLst>
            </p:cNvPr>
            <p:cNvSpPr/>
            <p:nvPr/>
          </p:nvSpPr>
          <p:spPr>
            <a:xfrm>
              <a:off x="5420381" y="1457255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1074A3C7-278E-47FF-6936-CF31B6E85196}"/>
                </a:ext>
              </a:extLst>
            </p:cNvPr>
            <p:cNvSpPr/>
            <p:nvPr/>
          </p:nvSpPr>
          <p:spPr>
            <a:xfrm>
              <a:off x="5597272" y="1457255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547FB446-2275-5C3F-B3C9-97099280E2D3}"/>
                </a:ext>
              </a:extLst>
            </p:cNvPr>
            <p:cNvSpPr/>
            <p:nvPr/>
          </p:nvSpPr>
          <p:spPr>
            <a:xfrm>
              <a:off x="5776229" y="1457255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70AD47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A14AAB7E-7A70-51FE-6AF6-44CEF76DB4C2}"/>
                </a:ext>
              </a:extLst>
            </p:cNvPr>
            <p:cNvSpPr/>
            <p:nvPr/>
          </p:nvSpPr>
          <p:spPr>
            <a:xfrm>
              <a:off x="5909242" y="1457255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F0691E-A6F9-84E2-50B8-5F48CFDC33B9}"/>
              </a:ext>
            </a:extLst>
          </p:cNvPr>
          <p:cNvGrpSpPr/>
          <p:nvPr/>
        </p:nvGrpSpPr>
        <p:grpSpPr>
          <a:xfrm>
            <a:off x="6705879" y="2778310"/>
            <a:ext cx="1744268" cy="301804"/>
            <a:chOff x="5106796" y="2387641"/>
            <a:chExt cx="1744268" cy="301804"/>
          </a:xfrm>
        </p:grpSpPr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10EA5860-608F-7133-3559-D431010D4CF6}"/>
                </a:ext>
              </a:extLst>
            </p:cNvPr>
            <p:cNvSpPr/>
            <p:nvPr/>
          </p:nvSpPr>
          <p:spPr>
            <a:xfrm>
              <a:off x="5248841" y="2387641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C149A560-50DD-5D54-920B-A23BC6024518}"/>
                </a:ext>
              </a:extLst>
            </p:cNvPr>
            <p:cNvSpPr/>
            <p:nvPr/>
          </p:nvSpPr>
          <p:spPr>
            <a:xfrm>
              <a:off x="5106796" y="2387641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3AB96B19-30C1-E299-ED5E-AF349486552B}"/>
                </a:ext>
              </a:extLst>
            </p:cNvPr>
            <p:cNvSpPr/>
            <p:nvPr/>
          </p:nvSpPr>
          <p:spPr>
            <a:xfrm>
              <a:off x="5420381" y="2387641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B6AB4DA6-F06E-7FD5-C4C4-54BB37ADD55E}"/>
                </a:ext>
              </a:extLst>
            </p:cNvPr>
            <p:cNvSpPr/>
            <p:nvPr/>
          </p:nvSpPr>
          <p:spPr>
            <a:xfrm>
              <a:off x="5597272" y="2387641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355893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8D0AF9B1-676D-9391-6142-F66ECDC1E037}"/>
                </a:ext>
              </a:extLst>
            </p:cNvPr>
            <p:cNvSpPr/>
            <p:nvPr/>
          </p:nvSpPr>
          <p:spPr>
            <a:xfrm>
              <a:off x="5776229" y="2387641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4B60DCD2-7568-B0A7-19C4-EFB8FAB02839}"/>
                </a:ext>
              </a:extLst>
            </p:cNvPr>
            <p:cNvSpPr/>
            <p:nvPr/>
          </p:nvSpPr>
          <p:spPr>
            <a:xfrm>
              <a:off x="5909242" y="2387641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D5446A4-D2E8-09A1-5CD9-08850A772CF4}"/>
              </a:ext>
            </a:extLst>
          </p:cNvPr>
          <p:cNvGrpSpPr/>
          <p:nvPr/>
        </p:nvGrpSpPr>
        <p:grpSpPr>
          <a:xfrm>
            <a:off x="6705879" y="3703490"/>
            <a:ext cx="1744268" cy="301804"/>
            <a:chOff x="5106796" y="3312821"/>
            <a:chExt cx="1744268" cy="301804"/>
          </a:xfrm>
        </p:grpSpPr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8CE9A671-DA73-1915-C81B-D0AEFAB70847}"/>
                </a:ext>
              </a:extLst>
            </p:cNvPr>
            <p:cNvSpPr/>
            <p:nvPr/>
          </p:nvSpPr>
          <p:spPr>
            <a:xfrm>
              <a:off x="5248841" y="3312821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C033EA93-9FD0-D0FF-E1CE-F7401959F8A5}"/>
                </a:ext>
              </a:extLst>
            </p:cNvPr>
            <p:cNvSpPr/>
            <p:nvPr/>
          </p:nvSpPr>
          <p:spPr>
            <a:xfrm>
              <a:off x="5106796" y="3312821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951E108A-54B0-02BD-CF89-8539AEB72445}"/>
                </a:ext>
              </a:extLst>
            </p:cNvPr>
            <p:cNvSpPr/>
            <p:nvPr/>
          </p:nvSpPr>
          <p:spPr>
            <a:xfrm>
              <a:off x="5420381" y="3312821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2F528F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980EF83A-06D1-286F-FA52-77E2B54E8DFD}"/>
                </a:ext>
              </a:extLst>
            </p:cNvPr>
            <p:cNvSpPr/>
            <p:nvPr/>
          </p:nvSpPr>
          <p:spPr>
            <a:xfrm>
              <a:off x="5597272" y="3312821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355893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0E6B4774-3E16-D5B5-6BEB-CE1733B55A52}"/>
                </a:ext>
              </a:extLst>
            </p:cNvPr>
            <p:cNvSpPr/>
            <p:nvPr/>
          </p:nvSpPr>
          <p:spPr>
            <a:xfrm>
              <a:off x="5776229" y="3312821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70AD47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4D4C763B-FAB7-62D5-78F6-ACF8D8BB509E}"/>
                </a:ext>
              </a:extLst>
            </p:cNvPr>
            <p:cNvSpPr/>
            <p:nvPr/>
          </p:nvSpPr>
          <p:spPr>
            <a:xfrm>
              <a:off x="5909242" y="3312821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AE23EC6-83F1-D19C-8F68-A5B4C36DCF8F}"/>
              </a:ext>
            </a:extLst>
          </p:cNvPr>
          <p:cNvGrpSpPr/>
          <p:nvPr/>
        </p:nvGrpSpPr>
        <p:grpSpPr>
          <a:xfrm>
            <a:off x="6705879" y="4756324"/>
            <a:ext cx="1744268" cy="301804"/>
            <a:chOff x="5106796" y="4365655"/>
            <a:chExt cx="1744268" cy="301804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1F9716FC-288F-6C01-E186-36DA19531A34}"/>
                </a:ext>
              </a:extLst>
            </p:cNvPr>
            <p:cNvSpPr/>
            <p:nvPr/>
          </p:nvSpPr>
          <p:spPr>
            <a:xfrm>
              <a:off x="5248841" y="4365655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2F528F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5574F835-C566-EE65-59CC-A3C7DB0BE264}"/>
                </a:ext>
              </a:extLst>
            </p:cNvPr>
            <p:cNvSpPr/>
            <p:nvPr/>
          </p:nvSpPr>
          <p:spPr>
            <a:xfrm>
              <a:off x="5106796" y="4365655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102FAB25-E203-12DD-A90A-CE7C17EA7DD5}"/>
                </a:ext>
              </a:extLst>
            </p:cNvPr>
            <p:cNvSpPr/>
            <p:nvPr/>
          </p:nvSpPr>
          <p:spPr>
            <a:xfrm>
              <a:off x="5420381" y="4365655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2F528F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Rectangle: Rounded Corners 157">
              <a:extLst>
                <a:ext uri="{FF2B5EF4-FFF2-40B4-BE49-F238E27FC236}">
                  <a16:creationId xmlns:a16="http://schemas.microsoft.com/office/drawing/2014/main" id="{F966DD9C-5D9E-7126-AA16-6FF6565FED36}"/>
                </a:ext>
              </a:extLst>
            </p:cNvPr>
            <p:cNvSpPr/>
            <p:nvPr/>
          </p:nvSpPr>
          <p:spPr>
            <a:xfrm>
              <a:off x="5597272" y="4365655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D38C34EF-2C67-CD5E-4101-C5AC5474B656}"/>
                </a:ext>
              </a:extLst>
            </p:cNvPr>
            <p:cNvSpPr/>
            <p:nvPr/>
          </p:nvSpPr>
          <p:spPr>
            <a:xfrm>
              <a:off x="5776229" y="4365655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ED7D31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C4692E53-0605-5FED-1312-773FE68EDC16}"/>
                </a:ext>
              </a:extLst>
            </p:cNvPr>
            <p:cNvSpPr/>
            <p:nvPr/>
          </p:nvSpPr>
          <p:spPr>
            <a:xfrm>
              <a:off x="5909242" y="4365655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RE - writing</a:t>
            </a:r>
          </a:p>
        </p:txBody>
      </p:sp>
      <p:cxnSp>
        <p:nvCxnSpPr>
          <p:cNvPr id="130" name="Connector: Curved 30">
            <a:extLst>
              <a:ext uri="{FF2B5EF4-FFF2-40B4-BE49-F238E27FC236}">
                <a16:creationId xmlns:a16="http://schemas.microsoft.com/office/drawing/2014/main" id="{FBF7EF42-240C-245E-B326-3F34895546F4}"/>
              </a:ext>
            </a:extLst>
          </p:cNvPr>
          <p:cNvCxnSpPr>
            <a:cxnSpLocks/>
            <a:stCxn id="83" idx="5"/>
            <a:endCxn id="126" idx="1"/>
          </p:cNvCxnSpPr>
          <p:nvPr/>
        </p:nvCxnSpPr>
        <p:spPr>
          <a:xfrm>
            <a:off x="5367796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31" name="Connector: Curved 30">
            <a:extLst>
              <a:ext uri="{FF2B5EF4-FFF2-40B4-BE49-F238E27FC236}">
                <a16:creationId xmlns:a16="http://schemas.microsoft.com/office/drawing/2014/main" id="{80C73A7B-C1ED-E84E-B608-5E8F49A0AF8A}"/>
              </a:ext>
            </a:extLst>
          </p:cNvPr>
          <p:cNvCxnSpPr>
            <a:cxnSpLocks/>
            <a:stCxn id="86" idx="7"/>
            <a:endCxn id="83" idx="3"/>
          </p:cNvCxnSpPr>
          <p:nvPr/>
        </p:nvCxnSpPr>
        <p:spPr>
          <a:xfrm flipV="1">
            <a:off x="4147388" y="3037897"/>
            <a:ext cx="1031822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32" name="Connector: Curved 30">
            <a:extLst>
              <a:ext uri="{FF2B5EF4-FFF2-40B4-BE49-F238E27FC236}">
                <a16:creationId xmlns:a16="http://schemas.microsoft.com/office/drawing/2014/main" id="{1971E420-51D6-A262-7290-2F1D401A8DD6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2928458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01" name="Rectangle 100">
            <a:hlinkClick r:id="rId2" action="ppaction://hlinksldjump"/>
            <a:extLst>
              <a:ext uri="{FF2B5EF4-FFF2-40B4-BE49-F238E27FC236}">
                <a16:creationId xmlns:a16="http://schemas.microsoft.com/office/drawing/2014/main" id="{A9F7C947-DD55-3B7A-7923-977D3AABCD86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5413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228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5606844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400128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400128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400128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400128" y="476926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99199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21379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43272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465313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99199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21379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43272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465313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99199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21379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43272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465313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99199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21379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43272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465313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Connector: Curved 30">
            <a:extLst>
              <a:ext uri="{FF2B5EF4-FFF2-40B4-BE49-F238E27FC236}">
                <a16:creationId xmlns:a16="http://schemas.microsoft.com/office/drawing/2014/main" id="{96B0D968-84E1-9051-34D0-4F0BBA2D2905}"/>
              </a:ext>
            </a:extLst>
          </p:cNvPr>
          <p:cNvCxnSpPr>
            <a:cxnSpLocks/>
            <a:stCxn id="87" idx="7"/>
            <a:endCxn id="124" idx="3"/>
          </p:cNvCxnSpPr>
          <p:nvPr/>
        </p:nvCxnSpPr>
        <p:spPr>
          <a:xfrm flipV="1">
            <a:off x="4880779" y="205884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3699428" y="492161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5" name="Connector: Curved 30">
            <a:extLst>
              <a:ext uri="{FF2B5EF4-FFF2-40B4-BE49-F238E27FC236}">
                <a16:creationId xmlns:a16="http://schemas.microsoft.com/office/drawing/2014/main" id="{25655428-A222-8833-D903-CCB78E2E99A7}"/>
              </a:ext>
            </a:extLst>
          </p:cNvPr>
          <p:cNvCxnSpPr>
            <a:cxnSpLocks/>
            <a:stCxn id="91" idx="6"/>
            <a:endCxn id="127" idx="2"/>
          </p:cNvCxnSpPr>
          <p:nvPr/>
        </p:nvCxnSpPr>
        <p:spPr>
          <a:xfrm>
            <a:off x="4919836" y="4921618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872381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09418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328082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4545296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5685776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DA78EE2-2D07-ADDC-2031-B4B4B9667331}"/>
              </a:ext>
            </a:extLst>
          </p:cNvPr>
          <p:cNvSpPr/>
          <p:nvPr/>
        </p:nvSpPr>
        <p:spPr>
          <a:xfrm>
            <a:off x="7104878" y="183256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1BCCE0A-4717-C6DC-0ABE-82686B17111F}"/>
              </a:ext>
            </a:extLst>
          </p:cNvPr>
          <p:cNvSpPr/>
          <p:nvPr/>
        </p:nvSpPr>
        <p:spPr>
          <a:xfrm>
            <a:off x="7104878" y="281161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22079AC-926F-ED43-2C52-9360FE223D35}"/>
              </a:ext>
            </a:extLst>
          </p:cNvPr>
          <p:cNvSpPr/>
          <p:nvPr/>
        </p:nvSpPr>
        <p:spPr>
          <a:xfrm>
            <a:off x="7104878" y="3810581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2317827-B42F-7E3C-5462-3AA5A1E29AAD}"/>
              </a:ext>
            </a:extLst>
          </p:cNvPr>
          <p:cNvSpPr/>
          <p:nvPr/>
        </p:nvSpPr>
        <p:spPr>
          <a:xfrm>
            <a:off x="7104878" y="4789631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8C9FB009-0C0E-B384-F9A9-3650762C94BB}"/>
              </a:ext>
            </a:extLst>
          </p:cNvPr>
          <p:cNvSpPr/>
          <p:nvPr/>
        </p:nvSpPr>
        <p:spPr>
          <a:xfrm>
            <a:off x="6918588" y="5229119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6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587206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587206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587206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587206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1219639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2441441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2" name="Connector: Curved 30">
            <a:extLst>
              <a:ext uri="{FF2B5EF4-FFF2-40B4-BE49-F238E27FC236}">
                <a16:creationId xmlns:a16="http://schemas.microsoft.com/office/drawing/2014/main" id="{ECD707D2-B63E-A402-3B31-42293BFACB88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3660371" y="403686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45793E64-A2F8-58C0-E975-586C3BB19A75}"/>
              </a:ext>
            </a:extLst>
          </p:cNvPr>
          <p:cNvCxnSpPr>
            <a:cxnSpLocks/>
            <a:stCxn id="87" idx="7"/>
            <a:endCxn id="125" idx="3"/>
          </p:cNvCxnSpPr>
          <p:nvPr/>
        </p:nvCxnSpPr>
        <p:spPr>
          <a:xfrm flipV="1">
            <a:off x="4880779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842C554-7899-6DD0-376B-6B5CA2251A07}"/>
              </a:ext>
            </a:extLst>
          </p:cNvPr>
          <p:cNvGrpSpPr/>
          <p:nvPr/>
        </p:nvGrpSpPr>
        <p:grpSpPr>
          <a:xfrm>
            <a:off x="5106796" y="1457255"/>
            <a:ext cx="1744268" cy="301804"/>
            <a:chOff x="5106796" y="1457255"/>
            <a:chExt cx="1744268" cy="301804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A92B9D39-6105-120B-BD2A-634D7E72F05F}"/>
                </a:ext>
              </a:extLst>
            </p:cNvPr>
            <p:cNvSpPr/>
            <p:nvPr/>
          </p:nvSpPr>
          <p:spPr>
            <a:xfrm>
              <a:off x="5248841" y="1457255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7E366B48-B5C5-FC4B-7E46-2383F722B495}"/>
                </a:ext>
              </a:extLst>
            </p:cNvPr>
            <p:cNvSpPr/>
            <p:nvPr/>
          </p:nvSpPr>
          <p:spPr>
            <a:xfrm>
              <a:off x="5106796" y="1457255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05E3776-648B-7D76-2CA9-B9DEEB435DE8}"/>
                </a:ext>
              </a:extLst>
            </p:cNvPr>
            <p:cNvSpPr/>
            <p:nvPr/>
          </p:nvSpPr>
          <p:spPr>
            <a:xfrm>
              <a:off x="5420381" y="1457255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1074A3C7-278E-47FF-6936-CF31B6E85196}"/>
                </a:ext>
              </a:extLst>
            </p:cNvPr>
            <p:cNvSpPr/>
            <p:nvPr/>
          </p:nvSpPr>
          <p:spPr>
            <a:xfrm>
              <a:off x="5597272" y="1457255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547FB446-2275-5C3F-B3C9-97099280E2D3}"/>
                </a:ext>
              </a:extLst>
            </p:cNvPr>
            <p:cNvSpPr/>
            <p:nvPr/>
          </p:nvSpPr>
          <p:spPr>
            <a:xfrm>
              <a:off x="5776229" y="1457255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355893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A14AAB7E-7A70-51FE-6AF6-44CEF76DB4C2}"/>
                </a:ext>
              </a:extLst>
            </p:cNvPr>
            <p:cNvSpPr/>
            <p:nvPr/>
          </p:nvSpPr>
          <p:spPr>
            <a:xfrm>
              <a:off x="5909242" y="1457255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F0691E-A6F9-84E2-50B8-5F48CFDC33B9}"/>
              </a:ext>
            </a:extLst>
          </p:cNvPr>
          <p:cNvGrpSpPr/>
          <p:nvPr/>
        </p:nvGrpSpPr>
        <p:grpSpPr>
          <a:xfrm>
            <a:off x="5106796" y="2387641"/>
            <a:ext cx="1744268" cy="301804"/>
            <a:chOff x="5106796" y="2387641"/>
            <a:chExt cx="1744268" cy="301804"/>
          </a:xfrm>
        </p:grpSpPr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10EA5860-608F-7133-3559-D431010D4CF6}"/>
                </a:ext>
              </a:extLst>
            </p:cNvPr>
            <p:cNvSpPr/>
            <p:nvPr/>
          </p:nvSpPr>
          <p:spPr>
            <a:xfrm>
              <a:off x="5248841" y="2387641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C149A560-50DD-5D54-920B-A23BC6024518}"/>
                </a:ext>
              </a:extLst>
            </p:cNvPr>
            <p:cNvSpPr/>
            <p:nvPr/>
          </p:nvSpPr>
          <p:spPr>
            <a:xfrm>
              <a:off x="5106796" y="2387641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3AB96B19-30C1-E299-ED5E-AF349486552B}"/>
                </a:ext>
              </a:extLst>
            </p:cNvPr>
            <p:cNvSpPr/>
            <p:nvPr/>
          </p:nvSpPr>
          <p:spPr>
            <a:xfrm>
              <a:off x="5420381" y="2387641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B6AB4DA6-F06E-7FD5-C4C4-54BB37ADD55E}"/>
                </a:ext>
              </a:extLst>
            </p:cNvPr>
            <p:cNvSpPr/>
            <p:nvPr/>
          </p:nvSpPr>
          <p:spPr>
            <a:xfrm>
              <a:off x="5597272" y="2387641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355893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8D0AF9B1-676D-9391-6142-F66ECDC1E037}"/>
                </a:ext>
              </a:extLst>
            </p:cNvPr>
            <p:cNvSpPr/>
            <p:nvPr/>
          </p:nvSpPr>
          <p:spPr>
            <a:xfrm>
              <a:off x="5776229" y="2387641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4B60DCD2-7568-B0A7-19C4-EFB8FAB02839}"/>
                </a:ext>
              </a:extLst>
            </p:cNvPr>
            <p:cNvSpPr/>
            <p:nvPr/>
          </p:nvSpPr>
          <p:spPr>
            <a:xfrm>
              <a:off x="5909242" y="2387641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D5446A4-D2E8-09A1-5CD9-08850A772CF4}"/>
              </a:ext>
            </a:extLst>
          </p:cNvPr>
          <p:cNvGrpSpPr/>
          <p:nvPr/>
        </p:nvGrpSpPr>
        <p:grpSpPr>
          <a:xfrm>
            <a:off x="5106796" y="3312821"/>
            <a:ext cx="1744268" cy="301804"/>
            <a:chOff x="5106796" y="3312821"/>
            <a:chExt cx="1744268" cy="301804"/>
          </a:xfrm>
        </p:grpSpPr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8CE9A671-DA73-1915-C81B-D0AEFAB70847}"/>
                </a:ext>
              </a:extLst>
            </p:cNvPr>
            <p:cNvSpPr/>
            <p:nvPr/>
          </p:nvSpPr>
          <p:spPr>
            <a:xfrm>
              <a:off x="5248841" y="3312821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C033EA93-9FD0-D0FF-E1CE-F7401959F8A5}"/>
                </a:ext>
              </a:extLst>
            </p:cNvPr>
            <p:cNvSpPr/>
            <p:nvPr/>
          </p:nvSpPr>
          <p:spPr>
            <a:xfrm>
              <a:off x="5106796" y="3312821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951E108A-54B0-02BD-CF89-8539AEB72445}"/>
                </a:ext>
              </a:extLst>
            </p:cNvPr>
            <p:cNvSpPr/>
            <p:nvPr/>
          </p:nvSpPr>
          <p:spPr>
            <a:xfrm>
              <a:off x="5420381" y="3312821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2F528F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980EF83A-06D1-286F-FA52-77E2B54E8DFD}"/>
                </a:ext>
              </a:extLst>
            </p:cNvPr>
            <p:cNvSpPr/>
            <p:nvPr/>
          </p:nvSpPr>
          <p:spPr>
            <a:xfrm>
              <a:off x="5597272" y="3312821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355893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0E6B4774-3E16-D5B5-6BEB-CE1733B55A52}"/>
                </a:ext>
              </a:extLst>
            </p:cNvPr>
            <p:cNvSpPr/>
            <p:nvPr/>
          </p:nvSpPr>
          <p:spPr>
            <a:xfrm>
              <a:off x="5776229" y="3312821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355893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4D4C763B-FAB7-62D5-78F6-ACF8D8BB509E}"/>
                </a:ext>
              </a:extLst>
            </p:cNvPr>
            <p:cNvSpPr/>
            <p:nvPr/>
          </p:nvSpPr>
          <p:spPr>
            <a:xfrm>
              <a:off x="5909242" y="3312821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AE23EC6-83F1-D19C-8F68-A5B4C36DCF8F}"/>
              </a:ext>
            </a:extLst>
          </p:cNvPr>
          <p:cNvGrpSpPr/>
          <p:nvPr/>
        </p:nvGrpSpPr>
        <p:grpSpPr>
          <a:xfrm>
            <a:off x="5106796" y="4365655"/>
            <a:ext cx="1744268" cy="301804"/>
            <a:chOff x="5106796" y="4365655"/>
            <a:chExt cx="1744268" cy="301804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1F9716FC-288F-6C01-E186-36DA19531A34}"/>
                </a:ext>
              </a:extLst>
            </p:cNvPr>
            <p:cNvSpPr/>
            <p:nvPr/>
          </p:nvSpPr>
          <p:spPr>
            <a:xfrm>
              <a:off x="5248841" y="4365655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2F528F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5574F835-C566-EE65-59CC-A3C7DB0BE264}"/>
                </a:ext>
              </a:extLst>
            </p:cNvPr>
            <p:cNvSpPr/>
            <p:nvPr/>
          </p:nvSpPr>
          <p:spPr>
            <a:xfrm>
              <a:off x="5106796" y="4365655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102FAB25-E203-12DD-A90A-CE7C17EA7DD5}"/>
                </a:ext>
              </a:extLst>
            </p:cNvPr>
            <p:cNvSpPr/>
            <p:nvPr/>
          </p:nvSpPr>
          <p:spPr>
            <a:xfrm>
              <a:off x="5420381" y="4365655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2F528F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Rectangle: Rounded Corners 157">
              <a:extLst>
                <a:ext uri="{FF2B5EF4-FFF2-40B4-BE49-F238E27FC236}">
                  <a16:creationId xmlns:a16="http://schemas.microsoft.com/office/drawing/2014/main" id="{F966DD9C-5D9E-7126-AA16-6FF6565FED36}"/>
                </a:ext>
              </a:extLst>
            </p:cNvPr>
            <p:cNvSpPr/>
            <p:nvPr/>
          </p:nvSpPr>
          <p:spPr>
            <a:xfrm>
              <a:off x="5597272" y="4365655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D38C34EF-2C67-CD5E-4101-C5AC5474B656}"/>
                </a:ext>
              </a:extLst>
            </p:cNvPr>
            <p:cNvSpPr/>
            <p:nvPr/>
          </p:nvSpPr>
          <p:spPr>
            <a:xfrm>
              <a:off x="5776229" y="4365655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355893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C4692E53-0605-5FED-1312-773FE68EDC16}"/>
                </a:ext>
              </a:extLst>
            </p:cNvPr>
            <p:cNvSpPr/>
            <p:nvPr/>
          </p:nvSpPr>
          <p:spPr>
            <a:xfrm>
              <a:off x="5909242" y="4365655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RE - writing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5AE5A19-01C8-EE63-91E2-A1AC5CD529C8}"/>
              </a:ext>
            </a:extLst>
          </p:cNvPr>
          <p:cNvGrpSpPr/>
          <p:nvPr/>
        </p:nvGrpSpPr>
        <p:grpSpPr>
          <a:xfrm>
            <a:off x="5106796" y="1457516"/>
            <a:ext cx="1744268" cy="301804"/>
            <a:chOff x="7401581" y="1844764"/>
            <a:chExt cx="1744268" cy="301804"/>
          </a:xfrm>
        </p:grpSpPr>
        <p:sp>
          <p:nvSpPr>
            <p:cNvPr id="146" name="Rectangle: Rounded Corners 145">
              <a:extLst>
                <a:ext uri="{FF2B5EF4-FFF2-40B4-BE49-F238E27FC236}">
                  <a16:creationId xmlns:a16="http://schemas.microsoft.com/office/drawing/2014/main" id="{AB6F2F42-930A-F66B-2ADC-25E686A12A9F}"/>
                </a:ext>
              </a:extLst>
            </p:cNvPr>
            <p:cNvSpPr/>
            <p:nvPr/>
          </p:nvSpPr>
          <p:spPr>
            <a:xfrm>
              <a:off x="7401581" y="184476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BD49AA45-871C-E7DB-DC37-45A6F304BF37}"/>
                </a:ext>
              </a:extLst>
            </p:cNvPr>
            <p:cNvSpPr/>
            <p:nvPr/>
          </p:nvSpPr>
          <p:spPr>
            <a:xfrm>
              <a:off x="7543626" y="184476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60" name="Rectangle: Rounded Corners 159">
              <a:extLst>
                <a:ext uri="{FF2B5EF4-FFF2-40B4-BE49-F238E27FC236}">
                  <a16:creationId xmlns:a16="http://schemas.microsoft.com/office/drawing/2014/main" id="{D9DD2F54-FC0B-9822-AD02-4F3B40E1B434}"/>
                </a:ext>
              </a:extLst>
            </p:cNvPr>
            <p:cNvSpPr/>
            <p:nvPr/>
          </p:nvSpPr>
          <p:spPr>
            <a:xfrm>
              <a:off x="7715166" y="184476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99FA01D6-57C3-BC2C-3833-C72C422FFE19}"/>
                </a:ext>
              </a:extLst>
            </p:cNvPr>
            <p:cNvSpPr/>
            <p:nvPr/>
          </p:nvSpPr>
          <p:spPr>
            <a:xfrm>
              <a:off x="7892057" y="184476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73E8B924-8A0F-17FE-BECA-13CE9B0C3243}"/>
                </a:ext>
              </a:extLst>
            </p:cNvPr>
            <p:cNvSpPr/>
            <p:nvPr/>
          </p:nvSpPr>
          <p:spPr>
            <a:xfrm>
              <a:off x="8071014" y="184476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355893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Rectangle: Rounded Corners 163">
              <a:extLst>
                <a:ext uri="{FF2B5EF4-FFF2-40B4-BE49-F238E27FC236}">
                  <a16:creationId xmlns:a16="http://schemas.microsoft.com/office/drawing/2014/main" id="{521D5109-9B0B-F60C-32B1-730B84662129}"/>
                </a:ext>
              </a:extLst>
            </p:cNvPr>
            <p:cNvSpPr/>
            <p:nvPr/>
          </p:nvSpPr>
          <p:spPr>
            <a:xfrm>
              <a:off x="8204027" y="184476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sp>
        <p:nvSpPr>
          <p:cNvPr id="101" name="Rectangle 100">
            <a:hlinkClick r:id="rId2" action="ppaction://hlinksldjump"/>
            <a:extLst>
              <a:ext uri="{FF2B5EF4-FFF2-40B4-BE49-F238E27FC236}">
                <a16:creationId xmlns:a16="http://schemas.microsoft.com/office/drawing/2014/main" id="{9667B7F8-8FA2-FAE6-C82A-0E2554DEA1E9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0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229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5606844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400128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400128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400128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400128" y="476926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99199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21379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43272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465313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99199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21379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43272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465313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99199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21379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43272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465313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99199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21379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43272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465313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Connector: Curved 30">
            <a:extLst>
              <a:ext uri="{FF2B5EF4-FFF2-40B4-BE49-F238E27FC236}">
                <a16:creationId xmlns:a16="http://schemas.microsoft.com/office/drawing/2014/main" id="{96B0D968-84E1-9051-34D0-4F0BBA2D2905}"/>
              </a:ext>
            </a:extLst>
          </p:cNvPr>
          <p:cNvCxnSpPr>
            <a:cxnSpLocks/>
            <a:stCxn id="87" idx="7"/>
            <a:endCxn id="124" idx="3"/>
          </p:cNvCxnSpPr>
          <p:nvPr/>
        </p:nvCxnSpPr>
        <p:spPr>
          <a:xfrm flipV="1">
            <a:off x="4880779" y="205884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3699428" y="492161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5" name="Connector: Curved 30">
            <a:extLst>
              <a:ext uri="{FF2B5EF4-FFF2-40B4-BE49-F238E27FC236}">
                <a16:creationId xmlns:a16="http://schemas.microsoft.com/office/drawing/2014/main" id="{25655428-A222-8833-D903-CCB78E2E99A7}"/>
              </a:ext>
            </a:extLst>
          </p:cNvPr>
          <p:cNvCxnSpPr>
            <a:cxnSpLocks/>
            <a:stCxn id="91" idx="6"/>
            <a:endCxn id="127" idx="2"/>
          </p:cNvCxnSpPr>
          <p:nvPr/>
        </p:nvCxnSpPr>
        <p:spPr>
          <a:xfrm>
            <a:off x="4919836" y="4921618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872381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09418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328082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4545296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5685776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cxnSp>
        <p:nvCxnSpPr>
          <p:cNvPr id="111" name="Connector: Curved 30">
            <a:extLst>
              <a:ext uri="{FF2B5EF4-FFF2-40B4-BE49-F238E27FC236}">
                <a16:creationId xmlns:a16="http://schemas.microsoft.com/office/drawing/2014/main" id="{E182E185-02A3-573F-E7E2-14A6B6F6AB2A}"/>
              </a:ext>
            </a:extLst>
          </p:cNvPr>
          <p:cNvCxnSpPr>
            <a:cxnSpLocks/>
            <a:stCxn id="124" idx="6"/>
            <a:endCxn id="114" idx="2"/>
          </p:cNvCxnSpPr>
          <p:nvPr/>
        </p:nvCxnSpPr>
        <p:spPr>
          <a:xfrm>
            <a:off x="6138766" y="1964554"/>
            <a:ext cx="966113" cy="1363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12" name="Connector: Curved 30">
            <a:extLst>
              <a:ext uri="{FF2B5EF4-FFF2-40B4-BE49-F238E27FC236}">
                <a16:creationId xmlns:a16="http://schemas.microsoft.com/office/drawing/2014/main" id="{F72769FD-763C-9C7C-93FA-FB874390ACBB}"/>
              </a:ext>
            </a:extLst>
          </p:cNvPr>
          <p:cNvCxnSpPr>
            <a:cxnSpLocks/>
            <a:stCxn id="124" idx="5"/>
            <a:endCxn id="115" idx="1"/>
          </p:cNvCxnSpPr>
          <p:nvPr/>
        </p:nvCxnSpPr>
        <p:spPr>
          <a:xfrm>
            <a:off x="6099709" y="2058847"/>
            <a:ext cx="1044227" cy="791827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FDA78EE2-2D07-ADDC-2031-B4B4B9667331}"/>
              </a:ext>
            </a:extLst>
          </p:cNvPr>
          <p:cNvSpPr/>
          <p:nvPr/>
        </p:nvSpPr>
        <p:spPr>
          <a:xfrm>
            <a:off x="7104878" y="183256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1BCCE0A-4717-C6DC-0ABE-82686B17111F}"/>
              </a:ext>
            </a:extLst>
          </p:cNvPr>
          <p:cNvSpPr/>
          <p:nvPr/>
        </p:nvSpPr>
        <p:spPr>
          <a:xfrm>
            <a:off x="7104878" y="281161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22079AC-926F-ED43-2C52-9360FE223D35}"/>
              </a:ext>
            </a:extLst>
          </p:cNvPr>
          <p:cNvSpPr/>
          <p:nvPr/>
        </p:nvSpPr>
        <p:spPr>
          <a:xfrm>
            <a:off x="7104878" y="3810581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2317827-B42F-7E3C-5462-3AA5A1E29AAD}"/>
              </a:ext>
            </a:extLst>
          </p:cNvPr>
          <p:cNvSpPr/>
          <p:nvPr/>
        </p:nvSpPr>
        <p:spPr>
          <a:xfrm>
            <a:off x="7104878" y="4789631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8" name="Connector: Curved 30">
            <a:extLst>
              <a:ext uri="{FF2B5EF4-FFF2-40B4-BE49-F238E27FC236}">
                <a16:creationId xmlns:a16="http://schemas.microsoft.com/office/drawing/2014/main" id="{7EA51D16-1DD0-CD20-A0B8-200B2D3020C0}"/>
              </a:ext>
            </a:extLst>
          </p:cNvPr>
          <p:cNvCxnSpPr>
            <a:cxnSpLocks/>
            <a:stCxn id="127" idx="7"/>
            <a:endCxn id="116" idx="3"/>
          </p:cNvCxnSpPr>
          <p:nvPr/>
        </p:nvCxnSpPr>
        <p:spPr>
          <a:xfrm flipV="1">
            <a:off x="6099709" y="4038224"/>
            <a:ext cx="1044227" cy="789101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8C9FB009-0C0E-B384-F9A9-3650762C94BB}"/>
              </a:ext>
            </a:extLst>
          </p:cNvPr>
          <p:cNvSpPr/>
          <p:nvPr/>
        </p:nvSpPr>
        <p:spPr>
          <a:xfrm>
            <a:off x="6918588" y="5229119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6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587206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587206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587206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587206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1219639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2441441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2" name="Connector: Curved 30">
            <a:extLst>
              <a:ext uri="{FF2B5EF4-FFF2-40B4-BE49-F238E27FC236}">
                <a16:creationId xmlns:a16="http://schemas.microsoft.com/office/drawing/2014/main" id="{ECD707D2-B63E-A402-3B31-42293BFACB88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3660371" y="403686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3" name="Connector: Curved 30">
            <a:extLst>
              <a:ext uri="{FF2B5EF4-FFF2-40B4-BE49-F238E27FC236}">
                <a16:creationId xmlns:a16="http://schemas.microsoft.com/office/drawing/2014/main" id="{CE6C2E1B-0E40-5698-70CF-9051C88AA59F}"/>
              </a:ext>
            </a:extLst>
          </p:cNvPr>
          <p:cNvCxnSpPr>
            <a:cxnSpLocks/>
            <a:stCxn id="125" idx="5"/>
            <a:endCxn id="117" idx="1"/>
          </p:cNvCxnSpPr>
          <p:nvPr/>
        </p:nvCxnSpPr>
        <p:spPr>
          <a:xfrm>
            <a:off x="6099709" y="3037897"/>
            <a:ext cx="1044226" cy="1790791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45793E64-A2F8-58C0-E975-586C3BB19A75}"/>
              </a:ext>
            </a:extLst>
          </p:cNvPr>
          <p:cNvCxnSpPr>
            <a:cxnSpLocks/>
            <a:stCxn id="87" idx="7"/>
            <a:endCxn id="125" idx="3"/>
          </p:cNvCxnSpPr>
          <p:nvPr/>
        </p:nvCxnSpPr>
        <p:spPr>
          <a:xfrm flipV="1">
            <a:off x="4880779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64DC464-2840-A790-85B1-D74F1233A322}"/>
              </a:ext>
            </a:extLst>
          </p:cNvPr>
          <p:cNvGrpSpPr/>
          <p:nvPr/>
        </p:nvGrpSpPr>
        <p:grpSpPr>
          <a:xfrm>
            <a:off x="7401581" y="1844764"/>
            <a:ext cx="1744268" cy="301804"/>
            <a:chOff x="7401581" y="1844764"/>
            <a:chExt cx="1744268" cy="301804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7E366B48-B5C5-FC4B-7E46-2383F722B495}"/>
                </a:ext>
              </a:extLst>
            </p:cNvPr>
            <p:cNvSpPr/>
            <p:nvPr/>
          </p:nvSpPr>
          <p:spPr>
            <a:xfrm>
              <a:off x="7401581" y="184476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A92B9D39-6105-120B-BD2A-634D7E72F05F}"/>
                </a:ext>
              </a:extLst>
            </p:cNvPr>
            <p:cNvSpPr/>
            <p:nvPr/>
          </p:nvSpPr>
          <p:spPr>
            <a:xfrm>
              <a:off x="7543626" y="184476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05E3776-648B-7D76-2CA9-B9DEEB435DE8}"/>
                </a:ext>
              </a:extLst>
            </p:cNvPr>
            <p:cNvSpPr/>
            <p:nvPr/>
          </p:nvSpPr>
          <p:spPr>
            <a:xfrm>
              <a:off x="7715166" y="184476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1074A3C7-278E-47FF-6936-CF31B6E85196}"/>
                </a:ext>
              </a:extLst>
            </p:cNvPr>
            <p:cNvSpPr/>
            <p:nvPr/>
          </p:nvSpPr>
          <p:spPr>
            <a:xfrm>
              <a:off x="7892057" y="184476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547FB446-2275-5C3F-B3C9-97099280E2D3}"/>
                </a:ext>
              </a:extLst>
            </p:cNvPr>
            <p:cNvSpPr/>
            <p:nvPr/>
          </p:nvSpPr>
          <p:spPr>
            <a:xfrm>
              <a:off x="8071014" y="184476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355893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A14AAB7E-7A70-51FE-6AF6-44CEF76DB4C2}"/>
                </a:ext>
              </a:extLst>
            </p:cNvPr>
            <p:cNvSpPr/>
            <p:nvPr/>
          </p:nvSpPr>
          <p:spPr>
            <a:xfrm>
              <a:off x="8204027" y="184476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BB5746-B68A-8511-0E2D-ABE95D2F3432}"/>
              </a:ext>
            </a:extLst>
          </p:cNvPr>
          <p:cNvGrpSpPr/>
          <p:nvPr/>
        </p:nvGrpSpPr>
        <p:grpSpPr>
          <a:xfrm>
            <a:off x="7401581" y="2775150"/>
            <a:ext cx="1744268" cy="301804"/>
            <a:chOff x="7401581" y="2775150"/>
            <a:chExt cx="1744268" cy="301804"/>
          </a:xfrm>
        </p:grpSpPr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10EA5860-608F-7133-3559-D431010D4CF6}"/>
                </a:ext>
              </a:extLst>
            </p:cNvPr>
            <p:cNvSpPr/>
            <p:nvPr/>
          </p:nvSpPr>
          <p:spPr>
            <a:xfrm>
              <a:off x="7543626" y="277515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C149A560-50DD-5D54-920B-A23BC6024518}"/>
                </a:ext>
              </a:extLst>
            </p:cNvPr>
            <p:cNvSpPr/>
            <p:nvPr/>
          </p:nvSpPr>
          <p:spPr>
            <a:xfrm>
              <a:off x="7401581" y="277515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3AB96B19-30C1-E299-ED5E-AF349486552B}"/>
                </a:ext>
              </a:extLst>
            </p:cNvPr>
            <p:cNvSpPr/>
            <p:nvPr/>
          </p:nvSpPr>
          <p:spPr>
            <a:xfrm>
              <a:off x="7715166" y="277515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B6AB4DA6-F06E-7FD5-C4C4-54BB37ADD55E}"/>
                </a:ext>
              </a:extLst>
            </p:cNvPr>
            <p:cNvSpPr/>
            <p:nvPr/>
          </p:nvSpPr>
          <p:spPr>
            <a:xfrm>
              <a:off x="7892057" y="277515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355893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8D0AF9B1-676D-9391-6142-F66ECDC1E037}"/>
                </a:ext>
              </a:extLst>
            </p:cNvPr>
            <p:cNvSpPr/>
            <p:nvPr/>
          </p:nvSpPr>
          <p:spPr>
            <a:xfrm>
              <a:off x="8071014" y="277515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355893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4B60DCD2-7568-B0A7-19C4-EFB8FAB02839}"/>
                </a:ext>
              </a:extLst>
            </p:cNvPr>
            <p:cNvSpPr/>
            <p:nvPr/>
          </p:nvSpPr>
          <p:spPr>
            <a:xfrm>
              <a:off x="8204027" y="277515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526A00E-BAD2-4D60-715D-D256093FEE34}"/>
              </a:ext>
            </a:extLst>
          </p:cNvPr>
          <p:cNvGrpSpPr/>
          <p:nvPr/>
        </p:nvGrpSpPr>
        <p:grpSpPr>
          <a:xfrm>
            <a:off x="7401581" y="3700330"/>
            <a:ext cx="1744268" cy="301804"/>
            <a:chOff x="7401581" y="3700330"/>
            <a:chExt cx="1744268" cy="301804"/>
          </a:xfrm>
        </p:grpSpPr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8CE9A671-DA73-1915-C81B-D0AEFAB70847}"/>
                </a:ext>
              </a:extLst>
            </p:cNvPr>
            <p:cNvSpPr/>
            <p:nvPr/>
          </p:nvSpPr>
          <p:spPr>
            <a:xfrm>
              <a:off x="7543626" y="370033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C033EA93-9FD0-D0FF-E1CE-F7401959F8A5}"/>
                </a:ext>
              </a:extLst>
            </p:cNvPr>
            <p:cNvSpPr/>
            <p:nvPr/>
          </p:nvSpPr>
          <p:spPr>
            <a:xfrm>
              <a:off x="7401581" y="370033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951E108A-54B0-02BD-CF89-8539AEB72445}"/>
                </a:ext>
              </a:extLst>
            </p:cNvPr>
            <p:cNvSpPr/>
            <p:nvPr/>
          </p:nvSpPr>
          <p:spPr>
            <a:xfrm>
              <a:off x="7715166" y="370033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980EF83A-06D1-286F-FA52-77E2B54E8DFD}"/>
                </a:ext>
              </a:extLst>
            </p:cNvPr>
            <p:cNvSpPr/>
            <p:nvPr/>
          </p:nvSpPr>
          <p:spPr>
            <a:xfrm>
              <a:off x="7892057" y="370033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355893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0E6B4774-3E16-D5B5-6BEB-CE1733B55A52}"/>
                </a:ext>
              </a:extLst>
            </p:cNvPr>
            <p:cNvSpPr/>
            <p:nvPr/>
          </p:nvSpPr>
          <p:spPr>
            <a:xfrm>
              <a:off x="8071014" y="370033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4D4C763B-FAB7-62D5-78F6-ACF8D8BB509E}"/>
                </a:ext>
              </a:extLst>
            </p:cNvPr>
            <p:cNvSpPr/>
            <p:nvPr/>
          </p:nvSpPr>
          <p:spPr>
            <a:xfrm>
              <a:off x="8204027" y="370033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B0DE81E-8899-E282-600D-516446426A79}"/>
              </a:ext>
            </a:extLst>
          </p:cNvPr>
          <p:cNvGrpSpPr/>
          <p:nvPr/>
        </p:nvGrpSpPr>
        <p:grpSpPr>
          <a:xfrm>
            <a:off x="7401581" y="4753164"/>
            <a:ext cx="1744268" cy="301804"/>
            <a:chOff x="7401581" y="4753164"/>
            <a:chExt cx="1744268" cy="301804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1F9716FC-288F-6C01-E186-36DA19531A34}"/>
                </a:ext>
              </a:extLst>
            </p:cNvPr>
            <p:cNvSpPr/>
            <p:nvPr/>
          </p:nvSpPr>
          <p:spPr>
            <a:xfrm>
              <a:off x="7543626" y="475316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2F528F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5574F835-C566-EE65-59CC-A3C7DB0BE264}"/>
                </a:ext>
              </a:extLst>
            </p:cNvPr>
            <p:cNvSpPr/>
            <p:nvPr/>
          </p:nvSpPr>
          <p:spPr>
            <a:xfrm>
              <a:off x="7401581" y="475316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102FAB25-E203-12DD-A90A-CE7C17EA7DD5}"/>
                </a:ext>
              </a:extLst>
            </p:cNvPr>
            <p:cNvSpPr/>
            <p:nvPr/>
          </p:nvSpPr>
          <p:spPr>
            <a:xfrm>
              <a:off x="7715166" y="475316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2F528F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Rectangle: Rounded Corners 157">
              <a:extLst>
                <a:ext uri="{FF2B5EF4-FFF2-40B4-BE49-F238E27FC236}">
                  <a16:creationId xmlns:a16="http://schemas.microsoft.com/office/drawing/2014/main" id="{F966DD9C-5D9E-7126-AA16-6FF6565FED36}"/>
                </a:ext>
              </a:extLst>
            </p:cNvPr>
            <p:cNvSpPr/>
            <p:nvPr/>
          </p:nvSpPr>
          <p:spPr>
            <a:xfrm>
              <a:off x="7892057" y="475316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355893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D38C34EF-2C67-CD5E-4101-C5AC5474B656}"/>
                </a:ext>
              </a:extLst>
            </p:cNvPr>
            <p:cNvSpPr/>
            <p:nvPr/>
          </p:nvSpPr>
          <p:spPr>
            <a:xfrm>
              <a:off x="8071014" y="475316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355893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C4692E53-0605-5FED-1312-773FE68EDC16}"/>
                </a:ext>
              </a:extLst>
            </p:cNvPr>
            <p:cNvSpPr/>
            <p:nvPr/>
          </p:nvSpPr>
          <p:spPr>
            <a:xfrm>
              <a:off x="8204027" y="475316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</p:grp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RE - writing</a:t>
            </a:r>
          </a:p>
        </p:txBody>
      </p:sp>
      <p:sp>
        <p:nvSpPr>
          <p:cNvPr id="101" name="Rectangle 100">
            <a:hlinkClick r:id="rId2" action="ppaction://hlinksldjump"/>
            <a:extLst>
              <a:ext uri="{FF2B5EF4-FFF2-40B4-BE49-F238E27FC236}">
                <a16:creationId xmlns:a16="http://schemas.microsoft.com/office/drawing/2014/main" id="{4C176F0C-F20F-6482-B48A-3C6E412F0ED3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67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down1">
            <a:extLst>
              <a:ext uri="{FF2B5EF4-FFF2-40B4-BE49-F238E27FC236}">
                <a16:creationId xmlns:a16="http://schemas.microsoft.com/office/drawing/2014/main" id="{8DA35538-0803-4C71-9403-47D306AAAF48}"/>
              </a:ext>
            </a:extLst>
          </p:cNvPr>
          <p:cNvSpPr txBox="1"/>
          <p:nvPr/>
        </p:nvSpPr>
        <p:spPr>
          <a:xfrm>
            <a:off x="2690410" y="2812264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155" name="down3">
            <a:extLst>
              <a:ext uri="{FF2B5EF4-FFF2-40B4-BE49-F238E27FC236}">
                <a16:creationId xmlns:a16="http://schemas.microsoft.com/office/drawing/2014/main" id="{94C17A0D-E552-4D67-AAD0-C7779C999348}"/>
              </a:ext>
            </a:extLst>
          </p:cNvPr>
          <p:cNvSpPr txBox="1"/>
          <p:nvPr/>
        </p:nvSpPr>
        <p:spPr>
          <a:xfrm>
            <a:off x="5462734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152" name="up2">
            <a:extLst>
              <a:ext uri="{FF2B5EF4-FFF2-40B4-BE49-F238E27FC236}">
                <a16:creationId xmlns:a16="http://schemas.microsoft.com/office/drawing/2014/main" id="{D019BEBD-51C4-484D-AADD-237C4AC7AEFE}"/>
              </a:ext>
            </a:extLst>
          </p:cNvPr>
          <p:cNvSpPr txBox="1"/>
          <p:nvPr/>
        </p:nvSpPr>
        <p:spPr>
          <a:xfrm>
            <a:off x="4071733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153" name="up3">
            <a:extLst>
              <a:ext uri="{FF2B5EF4-FFF2-40B4-BE49-F238E27FC236}">
                <a16:creationId xmlns:a16="http://schemas.microsoft.com/office/drawing/2014/main" id="{B5BE93B3-8935-4859-BCFB-948B4C9C6507}"/>
              </a:ext>
            </a:extLst>
          </p:cNvPr>
          <p:cNvSpPr txBox="1"/>
          <p:nvPr/>
        </p:nvSpPr>
        <p:spPr>
          <a:xfrm>
            <a:off x="5462734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0</a:t>
            </a:r>
          </a:p>
        </p:txBody>
      </p:sp>
      <p:sp>
        <p:nvSpPr>
          <p:cNvPr id="151" name="up1">
            <a:extLst>
              <a:ext uri="{FF2B5EF4-FFF2-40B4-BE49-F238E27FC236}">
                <a16:creationId xmlns:a16="http://schemas.microsoft.com/office/drawing/2014/main" id="{E017DF42-94EA-4EAB-9C5A-761240C7ED4F}"/>
              </a:ext>
            </a:extLst>
          </p:cNvPr>
          <p:cNvSpPr txBox="1"/>
          <p:nvPr/>
        </p:nvSpPr>
        <p:spPr>
          <a:xfrm>
            <a:off x="2684751" y="2806123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3A7754-B10D-4614-AF2F-16571019E1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23</a:t>
            </a:fld>
            <a:endParaRPr lang="nl-BE"/>
          </a:p>
        </p:txBody>
      </p:sp>
      <p:cxnSp>
        <p:nvCxnSpPr>
          <p:cNvPr id="38" name="Straight Arrow Connector 23">
            <a:extLst>
              <a:ext uri="{FF2B5EF4-FFF2-40B4-BE49-F238E27FC236}">
                <a16:creationId xmlns:a16="http://schemas.microsoft.com/office/drawing/2014/main" id="{00018457-D3EF-4477-B687-B98ECF5DED6C}"/>
              </a:ext>
            </a:extLst>
          </p:cNvPr>
          <p:cNvCxnSpPr>
            <a:cxnSpLocks/>
          </p:cNvCxnSpPr>
          <p:nvPr/>
        </p:nvCxnSpPr>
        <p:spPr>
          <a:xfrm rot="10800000" flipH="1">
            <a:off x="3253030" y="1607248"/>
            <a:ext cx="812308" cy="1434117"/>
          </a:xfrm>
          <a:prstGeom prst="bentConnector3">
            <a:avLst>
              <a:gd name="adj1" fmla="val -40024"/>
            </a:avLst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23">
            <a:extLst>
              <a:ext uri="{FF2B5EF4-FFF2-40B4-BE49-F238E27FC236}">
                <a16:creationId xmlns:a16="http://schemas.microsoft.com/office/drawing/2014/main" id="{EC62F491-4E2B-4A89-A7AE-03F61CFD8DEE}"/>
              </a:ext>
            </a:extLst>
          </p:cNvPr>
          <p:cNvCxnSpPr>
            <a:cxnSpLocks/>
          </p:cNvCxnSpPr>
          <p:nvPr/>
        </p:nvCxnSpPr>
        <p:spPr>
          <a:xfrm rot="10800000">
            <a:off x="4308407" y="1850316"/>
            <a:ext cx="254367" cy="1188517"/>
          </a:xfrm>
          <a:prstGeom prst="bentConnector2">
            <a:avLst/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23">
            <a:extLst>
              <a:ext uri="{FF2B5EF4-FFF2-40B4-BE49-F238E27FC236}">
                <a16:creationId xmlns:a16="http://schemas.microsoft.com/office/drawing/2014/main" id="{7460153E-95A5-4E99-8359-0C6DAB66A645}"/>
              </a:ext>
            </a:extLst>
          </p:cNvPr>
          <p:cNvCxnSpPr>
            <a:cxnSpLocks/>
          </p:cNvCxnSpPr>
          <p:nvPr/>
        </p:nvCxnSpPr>
        <p:spPr>
          <a:xfrm flipH="1" flipV="1">
            <a:off x="4551474" y="1607247"/>
            <a:ext cx="904865" cy="1431585"/>
          </a:xfrm>
          <a:prstGeom prst="bentConnector3">
            <a:avLst>
              <a:gd name="adj1" fmla="val -25263"/>
            </a:avLst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23">
            <a:extLst>
              <a:ext uri="{FF2B5EF4-FFF2-40B4-BE49-F238E27FC236}">
                <a16:creationId xmlns:a16="http://schemas.microsoft.com/office/drawing/2014/main" id="{3D1D4D2C-BE14-47C2-8301-D008CA50B30C}"/>
              </a:ext>
            </a:extLst>
          </p:cNvPr>
          <p:cNvCxnSpPr>
            <a:cxnSpLocks/>
          </p:cNvCxnSpPr>
          <p:nvPr/>
        </p:nvCxnSpPr>
        <p:spPr>
          <a:xfrm flipV="1">
            <a:off x="4308407" y="875511"/>
            <a:ext cx="1585500" cy="488669"/>
          </a:xfrm>
          <a:prstGeom prst="bentConnector3">
            <a:avLst>
              <a:gd name="adj1" fmla="val 17"/>
            </a:avLst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23">
            <a:extLst>
              <a:ext uri="{FF2B5EF4-FFF2-40B4-BE49-F238E27FC236}">
                <a16:creationId xmlns:a16="http://schemas.microsoft.com/office/drawing/2014/main" id="{7A5F147C-E439-4BC7-B989-DBC5ECE06603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253029" y="3041363"/>
            <a:ext cx="812309" cy="1349185"/>
          </a:xfrm>
          <a:prstGeom prst="bentConnector3">
            <a:avLst>
              <a:gd name="adj1" fmla="val -40024"/>
            </a:avLst>
          </a:prstGeom>
          <a:ln w="38100">
            <a:solidFill>
              <a:srgbClr val="1D8DB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23">
            <a:extLst>
              <a:ext uri="{FF2B5EF4-FFF2-40B4-BE49-F238E27FC236}">
                <a16:creationId xmlns:a16="http://schemas.microsoft.com/office/drawing/2014/main" id="{1DE437A7-B107-4FC7-B6D6-FFFFCDD8D542}"/>
              </a:ext>
            </a:extLst>
          </p:cNvPr>
          <p:cNvCxnSpPr>
            <a:cxnSpLocks/>
          </p:cNvCxnSpPr>
          <p:nvPr/>
        </p:nvCxnSpPr>
        <p:spPr>
          <a:xfrm flipH="1">
            <a:off x="4551475" y="3038832"/>
            <a:ext cx="904864" cy="1351717"/>
          </a:xfrm>
          <a:prstGeom prst="bentConnector3">
            <a:avLst>
              <a:gd name="adj1" fmla="val -25263"/>
            </a:avLst>
          </a:prstGeom>
          <a:ln w="38100">
            <a:solidFill>
              <a:srgbClr val="1D8DB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23">
            <a:extLst>
              <a:ext uri="{FF2B5EF4-FFF2-40B4-BE49-F238E27FC236}">
                <a16:creationId xmlns:a16="http://schemas.microsoft.com/office/drawing/2014/main" id="{68C88BEE-4DF1-4577-9DE7-3EBB8E3EF678}"/>
              </a:ext>
            </a:extLst>
          </p:cNvPr>
          <p:cNvCxnSpPr>
            <a:cxnSpLocks/>
          </p:cNvCxnSpPr>
          <p:nvPr/>
        </p:nvCxnSpPr>
        <p:spPr>
          <a:xfrm>
            <a:off x="4308406" y="4633617"/>
            <a:ext cx="1468106" cy="381488"/>
          </a:xfrm>
          <a:prstGeom prst="bentConnector3">
            <a:avLst>
              <a:gd name="adj1" fmla="val 173"/>
            </a:avLst>
          </a:prstGeom>
          <a:ln w="38100">
            <a:solidFill>
              <a:srgbClr val="1D8DB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44D7E82-0A99-44AB-9101-0BCDD8E01201}"/>
              </a:ext>
            </a:extLst>
          </p:cNvPr>
          <p:cNvCxnSpPr>
            <a:cxnSpLocks/>
          </p:cNvCxnSpPr>
          <p:nvPr/>
        </p:nvCxnSpPr>
        <p:spPr>
          <a:xfrm>
            <a:off x="5262542" y="3041658"/>
            <a:ext cx="426767" cy="1579"/>
          </a:xfrm>
          <a:prstGeom prst="straightConnector1">
            <a:avLst/>
          </a:prstGeom>
          <a:ln w="38100">
            <a:solidFill>
              <a:srgbClr val="00407A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lowchart: Summing Junction 48">
            <a:extLst>
              <a:ext uri="{FF2B5EF4-FFF2-40B4-BE49-F238E27FC236}">
                <a16:creationId xmlns:a16="http://schemas.microsoft.com/office/drawing/2014/main" id="{47064B59-A28B-42BC-8167-B15028A15BF0}"/>
              </a:ext>
            </a:extLst>
          </p:cNvPr>
          <p:cNvSpPr/>
          <p:nvPr/>
        </p:nvSpPr>
        <p:spPr>
          <a:xfrm rot="18900000">
            <a:off x="4065339" y="4147481"/>
            <a:ext cx="486136" cy="486136"/>
          </a:xfrm>
          <a:prstGeom prst="flowChartSummingJunction">
            <a:avLst/>
          </a:prstGeom>
          <a:noFill/>
          <a:ln w="38100">
            <a:solidFill>
              <a:srgbClr val="00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3A6A0D-9A05-4B9A-9D32-07BD791E1696}"/>
              </a:ext>
            </a:extLst>
          </p:cNvPr>
          <p:cNvCxnSpPr>
            <a:cxnSpLocks/>
          </p:cNvCxnSpPr>
          <p:nvPr/>
        </p:nvCxnSpPr>
        <p:spPr>
          <a:xfrm>
            <a:off x="2603666" y="3041364"/>
            <a:ext cx="797394" cy="0"/>
          </a:xfrm>
          <a:prstGeom prst="straightConnector1">
            <a:avLst/>
          </a:prstGeom>
          <a:ln w="38100">
            <a:solidFill>
              <a:srgbClr val="00407A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828EB17-7989-465F-A71A-2A8BA322314B}"/>
              </a:ext>
            </a:extLst>
          </p:cNvPr>
          <p:cNvCxnSpPr>
            <a:cxnSpLocks/>
          </p:cNvCxnSpPr>
          <p:nvPr/>
        </p:nvCxnSpPr>
        <p:spPr>
          <a:xfrm>
            <a:off x="3921118" y="3041367"/>
            <a:ext cx="820216" cy="291"/>
          </a:xfrm>
          <a:prstGeom prst="straightConnector1">
            <a:avLst/>
          </a:prstGeom>
          <a:ln w="38100">
            <a:solidFill>
              <a:srgbClr val="00407A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1850865E-79AF-438C-8A4C-70FE24B41FE7}"/>
                  </a:ext>
                </a:extLst>
              </p:cNvPr>
              <p:cNvSpPr/>
              <p:nvPr/>
            </p:nvSpPr>
            <p:spPr>
              <a:xfrm>
                <a:off x="3399708" y="2876484"/>
                <a:ext cx="521410" cy="329766"/>
              </a:xfrm>
              <a:prstGeom prst="roundRect">
                <a:avLst/>
              </a:prstGeom>
              <a:noFill/>
              <a:ln w="38100">
                <a:solidFill>
                  <a:srgbClr val="004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00407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solidFill>
                    <a:srgbClr val="00407A"/>
                  </a:solidFill>
                </a:endParaRPr>
              </a:p>
            </p:txBody>
          </p:sp>
        </mc:Choice>
        <mc:Fallback xmlns=""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1850865E-79AF-438C-8A4C-70FE24B41F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708" y="2876484"/>
                <a:ext cx="521410" cy="32976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407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429DBE62-0757-46BB-9D53-B9FEA18F630B}"/>
                  </a:ext>
                </a:extLst>
              </p:cNvPr>
              <p:cNvSpPr/>
              <p:nvPr/>
            </p:nvSpPr>
            <p:spPr>
              <a:xfrm>
                <a:off x="4758348" y="2874240"/>
                <a:ext cx="521208" cy="329184"/>
              </a:xfrm>
              <a:prstGeom prst="roundRect">
                <a:avLst/>
              </a:prstGeom>
              <a:noFill/>
              <a:ln w="38100">
                <a:solidFill>
                  <a:srgbClr val="004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00407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solidFill>
                    <a:srgbClr val="00407A"/>
                  </a:solidFill>
                </a:endParaRPr>
              </a:p>
            </p:txBody>
          </p:sp>
        </mc:Choice>
        <mc:Fallback xmlns=""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429DBE62-0757-46BB-9D53-B9FEA18F6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348" y="2874240"/>
                <a:ext cx="521208" cy="3291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407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>
            <a:extLst>
              <a:ext uri="{FF2B5EF4-FFF2-40B4-BE49-F238E27FC236}">
                <a16:creationId xmlns:a16="http://schemas.microsoft.com/office/drawing/2014/main" id="{DCE507B1-9BC0-477A-8497-C95B575CB3DC}"/>
              </a:ext>
            </a:extLst>
          </p:cNvPr>
          <p:cNvSpPr/>
          <p:nvPr/>
        </p:nvSpPr>
        <p:spPr>
          <a:xfrm>
            <a:off x="5446476" y="2798530"/>
            <a:ext cx="485666" cy="485666"/>
          </a:xfrm>
          <a:prstGeom prst="ellipse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7481C49-7A7C-48E4-A906-6DB4AFDDACDD}"/>
              </a:ext>
            </a:extLst>
          </p:cNvPr>
          <p:cNvSpPr/>
          <p:nvPr/>
        </p:nvSpPr>
        <p:spPr>
          <a:xfrm>
            <a:off x="2666513" y="2798530"/>
            <a:ext cx="485666" cy="485666"/>
          </a:xfrm>
          <a:prstGeom prst="ellipse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ABEE3BF-5627-4647-9970-9DC82CCE0F04}"/>
              </a:ext>
            </a:extLst>
          </p:cNvPr>
          <p:cNvSpPr txBox="1"/>
          <p:nvPr/>
        </p:nvSpPr>
        <p:spPr>
          <a:xfrm>
            <a:off x="5462734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0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5BD23116-CA22-4EC6-B025-C1DDAA34B0C9}"/>
              </a:ext>
            </a:extLst>
          </p:cNvPr>
          <p:cNvSpPr txBox="1"/>
          <p:nvPr/>
        </p:nvSpPr>
        <p:spPr>
          <a:xfrm>
            <a:off x="393192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0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374A2A2-8414-4D35-9C26-731855C907C4}"/>
              </a:ext>
            </a:extLst>
          </p:cNvPr>
          <p:cNvSpPr txBox="1"/>
          <p:nvPr/>
        </p:nvSpPr>
        <p:spPr>
          <a:xfrm>
            <a:off x="667512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FD2BDD4-93A7-437A-B413-985F21136D28}"/>
              </a:ext>
            </a:extLst>
          </p:cNvPr>
          <p:cNvSpPr txBox="1"/>
          <p:nvPr/>
        </p:nvSpPr>
        <p:spPr>
          <a:xfrm>
            <a:off x="941832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896120C-4C04-4534-BEB7-7842D659CCB2}"/>
              </a:ext>
            </a:extLst>
          </p:cNvPr>
          <p:cNvSpPr txBox="1"/>
          <p:nvPr/>
        </p:nvSpPr>
        <p:spPr>
          <a:xfrm>
            <a:off x="1216152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5772511-7101-4669-AA08-A430154E8C8B}"/>
              </a:ext>
            </a:extLst>
          </p:cNvPr>
          <p:cNvSpPr txBox="1"/>
          <p:nvPr/>
        </p:nvSpPr>
        <p:spPr>
          <a:xfrm>
            <a:off x="1490472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0</a:t>
            </a:r>
          </a:p>
        </p:txBody>
      </p:sp>
      <p:sp>
        <p:nvSpPr>
          <p:cNvPr id="157" name="downout">
            <a:extLst>
              <a:ext uri="{FF2B5EF4-FFF2-40B4-BE49-F238E27FC236}">
                <a16:creationId xmlns:a16="http://schemas.microsoft.com/office/drawing/2014/main" id="{01145C3E-9294-4B1A-9E4D-0173D0D15BFB}"/>
              </a:ext>
            </a:extLst>
          </p:cNvPr>
          <p:cNvSpPr txBox="1"/>
          <p:nvPr/>
        </p:nvSpPr>
        <p:spPr>
          <a:xfrm>
            <a:off x="4079806" y="416141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154" name="upout">
            <a:extLst>
              <a:ext uri="{FF2B5EF4-FFF2-40B4-BE49-F238E27FC236}">
                <a16:creationId xmlns:a16="http://schemas.microsoft.com/office/drawing/2014/main" id="{A4D45224-70EB-4311-9C90-04D10DDAC545}"/>
              </a:ext>
            </a:extLst>
          </p:cNvPr>
          <p:cNvSpPr txBox="1"/>
          <p:nvPr/>
        </p:nvSpPr>
        <p:spPr>
          <a:xfrm>
            <a:off x="4079806" y="1364180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0E53DDA-F163-45D8-B296-40ACE6A7C268}"/>
              </a:ext>
            </a:extLst>
          </p:cNvPr>
          <p:cNvSpPr/>
          <p:nvPr/>
        </p:nvSpPr>
        <p:spPr>
          <a:xfrm>
            <a:off x="4059413" y="2798530"/>
            <a:ext cx="485666" cy="485666"/>
          </a:xfrm>
          <a:prstGeom prst="ellipse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812D02C-C468-4948-9DEC-57FFCD29A904}"/>
              </a:ext>
            </a:extLst>
          </p:cNvPr>
          <p:cNvSpPr txBox="1"/>
          <p:nvPr/>
        </p:nvSpPr>
        <p:spPr>
          <a:xfrm>
            <a:off x="4077260" y="2811994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0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4330177-654D-4FD9-AF6D-B8154BC69F9B}"/>
              </a:ext>
            </a:extLst>
          </p:cNvPr>
          <p:cNvSpPr txBox="1"/>
          <p:nvPr/>
        </p:nvSpPr>
        <p:spPr>
          <a:xfrm>
            <a:off x="2690411" y="281023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42" name="Flowchart: Summing Junction 41">
            <a:extLst>
              <a:ext uri="{FF2B5EF4-FFF2-40B4-BE49-F238E27FC236}">
                <a16:creationId xmlns:a16="http://schemas.microsoft.com/office/drawing/2014/main" id="{79C1E750-F47F-4A19-9DC6-8FF4A0B0F072}"/>
              </a:ext>
            </a:extLst>
          </p:cNvPr>
          <p:cNvSpPr/>
          <p:nvPr/>
        </p:nvSpPr>
        <p:spPr>
          <a:xfrm rot="18900000">
            <a:off x="4065338" y="1364179"/>
            <a:ext cx="486136" cy="486136"/>
          </a:xfrm>
          <a:prstGeom prst="flowChartSummingJunction">
            <a:avLst/>
          </a:prstGeom>
          <a:noFill/>
          <a:ln w="38100">
            <a:solidFill>
              <a:srgbClr val="00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BD4C42-DF4A-4914-A3EB-8F4410CC2262}"/>
              </a:ext>
            </a:extLst>
          </p:cNvPr>
          <p:cNvSpPr txBox="1"/>
          <p:nvPr/>
        </p:nvSpPr>
        <p:spPr>
          <a:xfrm>
            <a:off x="5943600" y="646911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B574D1-F4AE-43FD-BACF-ECA137A66A92}"/>
              </a:ext>
            </a:extLst>
          </p:cNvPr>
          <p:cNvSpPr txBox="1"/>
          <p:nvPr/>
        </p:nvSpPr>
        <p:spPr>
          <a:xfrm>
            <a:off x="5943600" y="478650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46" name="Rectangle 45">
            <a:hlinkClick r:id="rId5" action="ppaction://hlinksldjump"/>
            <a:extLst>
              <a:ext uri="{FF2B5EF4-FFF2-40B4-BE49-F238E27FC236}">
                <a16:creationId xmlns:a16="http://schemas.microsoft.com/office/drawing/2014/main" id="{24410DD0-D8B0-94AA-B433-AC7FC5C654C9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436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0.04063 0.04004 C 0.04913 0.04907 0.06198 0.05393 0.07517 0.05393 C 0.09045 0.05393 0.10261 0.04907 0.11111 0.04004 L 0.15191 4.44444E-6 " pathEditMode="relative" rAng="0" ptsTypes="AAAAA">
                                      <p:cBhvr>
                                        <p:cTn id="6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04045 0.04004 C 0.04896 0.04907 0.06181 0.05393 0.075 0.05393 C 0.09011 0.05393 0.10226 0.04907 0.11077 0.04004 L 0.15139 2.96296E-6 " pathEditMode="relative" rAng="0" ptsTypes="AAAAA">
                                      <p:cBhvr>
                                        <p:cTn id="8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9" y="26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148E-6 L 0.13125 4.44444E-6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0" y="-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48148E-6 L 0.02986 -1.48148E-6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0.03004 -1.48148E-6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48148E-6 L 0.03004 -1.48148E-6 " pathEditMode="relative" rAng="0" ptsTypes="AA">
                                      <p:cBhvr>
                                        <p:cTn id="16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48148E-6 L 0.03004 -1.48148E-6 " pathEditMode="relative" rAng="0" ptsTypes="AA">
                                      <p:cBhvr>
                                        <p:cTn id="18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59259E-6 L 3.61111E-6 -0.10602 C 3.61111E-6 -0.15324 -0.00452 -0.20995 0.02882 -0.20995 L 0.14948 -0.21065 " pathEditMode="relative" rAng="0" ptsTypes="AAAA">
                                      <p:cBhvr>
                                        <p:cTn id="26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48" y="-1053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0.00087 -0.2118 " pathEditMode="relative" rAng="0" ptsTypes="AA">
                                      <p:cBhvr>
                                        <p:cTn id="30" dur="2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1048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2.96296E-6 L -0.00018 -0.10556 C -0.00018 -0.15232 0.00451 -0.20857 -0.02917 -0.20857 L -0.15035 -0.20926 " pathEditMode="relative" rAng="0" ptsTypes="AAAA">
                                      <p:cBhvr>
                                        <p:cTn id="34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-1046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7 L -0.00017 0.09861 C -0.00017 0.14259 0.00469 0.1956 -0.02916 0.1956 L -0.15104 0.19629 " pathEditMode="relative" rAng="0" ptsTypes="AAAA">
                                      <p:cBhvr>
                                        <p:cTn id="38" dur="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5" y="983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00046 L -8.33333E-7 0.09977 C -8.33333E-7 0.14375 -0.00503 0.19676 0.02917 0.19676 L 0.15226 0.19768 " pathEditMode="relative" rAng="0" ptsTypes="AAAA">
                                      <p:cBhvr>
                                        <p:cTn id="42" dur="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-4.16667E-6 -0.05393 C -4.16667E-6 -0.07778 -0.00607 -0.10556 0.03924 -0.10556 L 0.20365 -0.10556 " pathEditMode="relative" rAng="0" ptsTypes="AAAA">
                                      <p:cBhvr>
                                        <p:cTn id="57" dur="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74" y="-527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23 L 0.00017 0.04583 C 0.00017 0.0662 -0.00608 0.09074 0.03941 0.09074 L 0.20417 0.0912 " pathEditMode="relative" rAng="0" ptsTypes="AAAA">
                                      <p:cBhvr>
                                        <p:cTn id="61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74" y="4537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5035 2.22222E-6 " pathEditMode="relative" rAng="0" ptsTypes="AA">
                                      <p:cBhvr>
                                        <p:cTn id="6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7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 L 0.05 0 " pathEditMode="relative" rAng="0" ptsTypes="AA">
                                      <p:cBhvr>
                                        <p:cTn id="6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56" grpId="1" animBg="1"/>
      <p:bldP spid="156" grpId="2" animBg="1"/>
      <p:bldP spid="155" grpId="0" animBg="1"/>
      <p:bldP spid="155" grpId="1" animBg="1"/>
      <p:bldP spid="155" grpId="2" animBg="1"/>
      <p:bldP spid="152" grpId="0" animBg="1"/>
      <p:bldP spid="152" grpId="1" animBg="1"/>
      <p:bldP spid="152" grpId="2" animBg="1"/>
      <p:bldP spid="153" grpId="0" animBg="1"/>
      <p:bldP spid="153" grpId="1" animBg="1"/>
      <p:bldP spid="153" grpId="2" animBg="1"/>
      <p:bldP spid="151" grpId="0"/>
      <p:bldP spid="151" grpId="1"/>
      <p:bldP spid="151" grpId="2" animBg="1"/>
      <p:bldP spid="140" grpId="0"/>
      <p:bldP spid="146" grpId="0"/>
      <p:bldP spid="147" grpId="0"/>
      <p:bldP spid="148" grpId="0"/>
      <p:bldP spid="149" grpId="0"/>
      <p:bldP spid="150" grpId="0"/>
      <p:bldP spid="157" grpId="0" animBg="1"/>
      <p:bldP spid="157" grpId="1" animBg="1"/>
      <p:bldP spid="154" grpId="0" animBg="1"/>
      <p:bldP spid="154" grpId="1" animBg="1"/>
      <p:bldP spid="135" grpId="0"/>
      <p:bldP spid="130" grpId="0"/>
      <p:bldP spid="36" grpId="0"/>
      <p:bldP spid="37" grpId="0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230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5606844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400128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400128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400128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400128" y="476926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99199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21379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43272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465313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99199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21379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43272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465313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99199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21379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43272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465313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99199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21379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43272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465313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Connector: Curved 30">
            <a:extLst>
              <a:ext uri="{FF2B5EF4-FFF2-40B4-BE49-F238E27FC236}">
                <a16:creationId xmlns:a16="http://schemas.microsoft.com/office/drawing/2014/main" id="{96B0D968-84E1-9051-34D0-4F0BBA2D2905}"/>
              </a:ext>
            </a:extLst>
          </p:cNvPr>
          <p:cNvCxnSpPr>
            <a:cxnSpLocks/>
            <a:stCxn id="87" idx="7"/>
            <a:endCxn id="124" idx="3"/>
          </p:cNvCxnSpPr>
          <p:nvPr/>
        </p:nvCxnSpPr>
        <p:spPr>
          <a:xfrm flipV="1">
            <a:off x="4880779" y="205884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3699428" y="492161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5" name="Connector: Curved 30">
            <a:extLst>
              <a:ext uri="{FF2B5EF4-FFF2-40B4-BE49-F238E27FC236}">
                <a16:creationId xmlns:a16="http://schemas.microsoft.com/office/drawing/2014/main" id="{25655428-A222-8833-D903-CCB78E2E99A7}"/>
              </a:ext>
            </a:extLst>
          </p:cNvPr>
          <p:cNvCxnSpPr>
            <a:cxnSpLocks/>
            <a:stCxn id="91" idx="6"/>
            <a:endCxn id="127" idx="2"/>
          </p:cNvCxnSpPr>
          <p:nvPr/>
        </p:nvCxnSpPr>
        <p:spPr>
          <a:xfrm>
            <a:off x="4919836" y="4921618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872381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09418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328082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4545296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5685776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cxnSp>
        <p:nvCxnSpPr>
          <p:cNvPr id="111" name="Connector: Curved 30">
            <a:extLst>
              <a:ext uri="{FF2B5EF4-FFF2-40B4-BE49-F238E27FC236}">
                <a16:creationId xmlns:a16="http://schemas.microsoft.com/office/drawing/2014/main" id="{E182E185-02A3-573F-E7E2-14A6B6F6AB2A}"/>
              </a:ext>
            </a:extLst>
          </p:cNvPr>
          <p:cNvCxnSpPr>
            <a:cxnSpLocks/>
            <a:stCxn id="124" idx="6"/>
            <a:endCxn id="114" idx="2"/>
          </p:cNvCxnSpPr>
          <p:nvPr/>
        </p:nvCxnSpPr>
        <p:spPr>
          <a:xfrm>
            <a:off x="6138766" y="1964554"/>
            <a:ext cx="966113" cy="1363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12" name="Connector: Curved 30">
            <a:extLst>
              <a:ext uri="{FF2B5EF4-FFF2-40B4-BE49-F238E27FC236}">
                <a16:creationId xmlns:a16="http://schemas.microsoft.com/office/drawing/2014/main" id="{F72769FD-763C-9C7C-93FA-FB874390ACBB}"/>
              </a:ext>
            </a:extLst>
          </p:cNvPr>
          <p:cNvCxnSpPr>
            <a:cxnSpLocks/>
            <a:stCxn id="124" idx="5"/>
            <a:endCxn id="115" idx="1"/>
          </p:cNvCxnSpPr>
          <p:nvPr/>
        </p:nvCxnSpPr>
        <p:spPr>
          <a:xfrm>
            <a:off x="6099709" y="2058847"/>
            <a:ext cx="1044227" cy="791827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FDA78EE2-2D07-ADDC-2031-B4B4B9667331}"/>
              </a:ext>
            </a:extLst>
          </p:cNvPr>
          <p:cNvSpPr/>
          <p:nvPr/>
        </p:nvSpPr>
        <p:spPr>
          <a:xfrm>
            <a:off x="7104878" y="183256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1BCCE0A-4717-C6DC-0ABE-82686B17111F}"/>
              </a:ext>
            </a:extLst>
          </p:cNvPr>
          <p:cNvSpPr/>
          <p:nvPr/>
        </p:nvSpPr>
        <p:spPr>
          <a:xfrm>
            <a:off x="7104878" y="281161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22079AC-926F-ED43-2C52-9360FE223D35}"/>
              </a:ext>
            </a:extLst>
          </p:cNvPr>
          <p:cNvSpPr/>
          <p:nvPr/>
        </p:nvSpPr>
        <p:spPr>
          <a:xfrm>
            <a:off x="7104878" y="3810581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2317827-B42F-7E3C-5462-3AA5A1E29AAD}"/>
              </a:ext>
            </a:extLst>
          </p:cNvPr>
          <p:cNvSpPr/>
          <p:nvPr/>
        </p:nvSpPr>
        <p:spPr>
          <a:xfrm>
            <a:off x="7104878" y="4789631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8" name="Connector: Curved 30">
            <a:extLst>
              <a:ext uri="{FF2B5EF4-FFF2-40B4-BE49-F238E27FC236}">
                <a16:creationId xmlns:a16="http://schemas.microsoft.com/office/drawing/2014/main" id="{7EA51D16-1DD0-CD20-A0B8-200B2D3020C0}"/>
              </a:ext>
            </a:extLst>
          </p:cNvPr>
          <p:cNvCxnSpPr>
            <a:cxnSpLocks/>
            <a:stCxn id="127" idx="7"/>
            <a:endCxn id="116" idx="3"/>
          </p:cNvCxnSpPr>
          <p:nvPr/>
        </p:nvCxnSpPr>
        <p:spPr>
          <a:xfrm flipV="1">
            <a:off x="6099709" y="4038224"/>
            <a:ext cx="1044227" cy="789101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8C9FB009-0C0E-B384-F9A9-3650762C94BB}"/>
              </a:ext>
            </a:extLst>
          </p:cNvPr>
          <p:cNvSpPr/>
          <p:nvPr/>
        </p:nvSpPr>
        <p:spPr>
          <a:xfrm>
            <a:off x="6918588" y="5229119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6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587206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587206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587206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587206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1219639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2441441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2" name="Connector: Curved 30">
            <a:extLst>
              <a:ext uri="{FF2B5EF4-FFF2-40B4-BE49-F238E27FC236}">
                <a16:creationId xmlns:a16="http://schemas.microsoft.com/office/drawing/2014/main" id="{ECD707D2-B63E-A402-3B31-42293BFACB88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3660371" y="403686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3" name="Connector: Curved 30">
            <a:extLst>
              <a:ext uri="{FF2B5EF4-FFF2-40B4-BE49-F238E27FC236}">
                <a16:creationId xmlns:a16="http://schemas.microsoft.com/office/drawing/2014/main" id="{CE6C2E1B-0E40-5698-70CF-9051C88AA59F}"/>
              </a:ext>
            </a:extLst>
          </p:cNvPr>
          <p:cNvCxnSpPr>
            <a:cxnSpLocks/>
            <a:stCxn id="125" idx="5"/>
            <a:endCxn id="117" idx="1"/>
          </p:cNvCxnSpPr>
          <p:nvPr/>
        </p:nvCxnSpPr>
        <p:spPr>
          <a:xfrm>
            <a:off x="6099709" y="3037897"/>
            <a:ext cx="1044226" cy="1790791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45793E64-A2F8-58C0-E975-586C3BB19A75}"/>
              </a:ext>
            </a:extLst>
          </p:cNvPr>
          <p:cNvCxnSpPr>
            <a:cxnSpLocks/>
            <a:stCxn id="87" idx="7"/>
            <a:endCxn id="125" idx="3"/>
          </p:cNvCxnSpPr>
          <p:nvPr/>
        </p:nvCxnSpPr>
        <p:spPr>
          <a:xfrm flipV="1">
            <a:off x="4880779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E366B48-B5C5-FC4B-7E46-2383F722B495}"/>
              </a:ext>
            </a:extLst>
          </p:cNvPr>
          <p:cNvSpPr/>
          <p:nvPr/>
        </p:nvSpPr>
        <p:spPr>
          <a:xfrm>
            <a:off x="7401581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92B9D39-6105-120B-BD2A-634D7E72F05F}"/>
              </a:ext>
            </a:extLst>
          </p:cNvPr>
          <p:cNvSpPr/>
          <p:nvPr/>
        </p:nvSpPr>
        <p:spPr>
          <a:xfrm>
            <a:off x="7543626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05E3776-648B-7D76-2CA9-B9DEEB435DE8}"/>
              </a:ext>
            </a:extLst>
          </p:cNvPr>
          <p:cNvSpPr/>
          <p:nvPr/>
        </p:nvSpPr>
        <p:spPr>
          <a:xfrm>
            <a:off x="7715166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1074A3C7-278E-47FF-6936-CF31B6E85196}"/>
              </a:ext>
            </a:extLst>
          </p:cNvPr>
          <p:cNvSpPr/>
          <p:nvPr/>
        </p:nvSpPr>
        <p:spPr>
          <a:xfrm>
            <a:off x="7892057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547FB446-2275-5C3F-B3C9-97099280E2D3}"/>
              </a:ext>
            </a:extLst>
          </p:cNvPr>
          <p:cNvSpPr/>
          <p:nvPr/>
        </p:nvSpPr>
        <p:spPr>
          <a:xfrm>
            <a:off x="8071014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355893"/>
                </a:solidFill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35589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A14AAB7E-7A70-51FE-6AF6-44CEF76DB4C2}"/>
              </a:ext>
            </a:extLst>
          </p:cNvPr>
          <p:cNvSpPr/>
          <p:nvPr/>
        </p:nvSpPr>
        <p:spPr>
          <a:xfrm>
            <a:off x="8204027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10EA5860-608F-7133-3559-D431010D4CF6}"/>
              </a:ext>
            </a:extLst>
          </p:cNvPr>
          <p:cNvSpPr/>
          <p:nvPr/>
        </p:nvSpPr>
        <p:spPr>
          <a:xfrm>
            <a:off x="7543626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C149A560-50DD-5D54-920B-A23BC6024518}"/>
              </a:ext>
            </a:extLst>
          </p:cNvPr>
          <p:cNvSpPr/>
          <p:nvPr/>
        </p:nvSpPr>
        <p:spPr>
          <a:xfrm>
            <a:off x="7401581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3AB96B19-30C1-E299-ED5E-AF349486552B}"/>
              </a:ext>
            </a:extLst>
          </p:cNvPr>
          <p:cNvSpPr/>
          <p:nvPr/>
        </p:nvSpPr>
        <p:spPr>
          <a:xfrm>
            <a:off x="7715166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B6AB4DA6-F06E-7FD5-C4C4-54BB37ADD55E}"/>
              </a:ext>
            </a:extLst>
          </p:cNvPr>
          <p:cNvSpPr/>
          <p:nvPr/>
        </p:nvSpPr>
        <p:spPr>
          <a:xfrm>
            <a:off x="7892057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355893"/>
                </a:solidFill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35589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D0AF9B1-676D-9391-6142-F66ECDC1E037}"/>
              </a:ext>
            </a:extLst>
          </p:cNvPr>
          <p:cNvSpPr/>
          <p:nvPr/>
        </p:nvSpPr>
        <p:spPr>
          <a:xfrm>
            <a:off x="8071014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355893"/>
                </a:solidFill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35589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B60DCD2-7568-B0A7-19C4-EFB8FAB02839}"/>
              </a:ext>
            </a:extLst>
          </p:cNvPr>
          <p:cNvSpPr/>
          <p:nvPr/>
        </p:nvSpPr>
        <p:spPr>
          <a:xfrm>
            <a:off x="8204027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8CE9A671-DA73-1915-C81B-D0AEFAB70847}"/>
              </a:ext>
            </a:extLst>
          </p:cNvPr>
          <p:cNvSpPr/>
          <p:nvPr/>
        </p:nvSpPr>
        <p:spPr>
          <a:xfrm>
            <a:off x="7543626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033EA93-9FD0-D0FF-E1CE-F7401959F8A5}"/>
              </a:ext>
            </a:extLst>
          </p:cNvPr>
          <p:cNvSpPr/>
          <p:nvPr/>
        </p:nvSpPr>
        <p:spPr>
          <a:xfrm>
            <a:off x="7401581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951E108A-54B0-02BD-CF89-8539AEB72445}"/>
              </a:ext>
            </a:extLst>
          </p:cNvPr>
          <p:cNvSpPr/>
          <p:nvPr/>
        </p:nvSpPr>
        <p:spPr>
          <a:xfrm>
            <a:off x="7715166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980EF83A-06D1-286F-FA52-77E2B54E8DFD}"/>
              </a:ext>
            </a:extLst>
          </p:cNvPr>
          <p:cNvSpPr/>
          <p:nvPr/>
        </p:nvSpPr>
        <p:spPr>
          <a:xfrm>
            <a:off x="7892057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355893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35589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0E6B4774-3E16-D5B5-6BEB-CE1733B55A52}"/>
              </a:ext>
            </a:extLst>
          </p:cNvPr>
          <p:cNvSpPr/>
          <p:nvPr/>
        </p:nvSpPr>
        <p:spPr>
          <a:xfrm>
            <a:off x="8071014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4D4C763B-FAB7-62D5-78F6-ACF8D8BB509E}"/>
              </a:ext>
            </a:extLst>
          </p:cNvPr>
          <p:cNvSpPr/>
          <p:nvPr/>
        </p:nvSpPr>
        <p:spPr>
          <a:xfrm>
            <a:off x="8204027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1F9716FC-288F-6C01-E186-36DA19531A34}"/>
              </a:ext>
            </a:extLst>
          </p:cNvPr>
          <p:cNvSpPr/>
          <p:nvPr/>
        </p:nvSpPr>
        <p:spPr>
          <a:xfrm>
            <a:off x="7543626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5574F835-C566-EE65-59CC-A3C7DB0BE264}"/>
              </a:ext>
            </a:extLst>
          </p:cNvPr>
          <p:cNvSpPr/>
          <p:nvPr/>
        </p:nvSpPr>
        <p:spPr>
          <a:xfrm>
            <a:off x="7401581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102FAB25-E203-12DD-A90A-CE7C17EA7DD5}"/>
              </a:ext>
            </a:extLst>
          </p:cNvPr>
          <p:cNvSpPr/>
          <p:nvPr/>
        </p:nvSpPr>
        <p:spPr>
          <a:xfrm>
            <a:off x="7715166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F966DD9C-5D9E-7126-AA16-6FF6565FED36}"/>
              </a:ext>
            </a:extLst>
          </p:cNvPr>
          <p:cNvSpPr/>
          <p:nvPr/>
        </p:nvSpPr>
        <p:spPr>
          <a:xfrm>
            <a:off x="7892057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355893"/>
                </a:solidFill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35589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D38C34EF-2C67-CD5E-4101-C5AC5474B656}"/>
              </a:ext>
            </a:extLst>
          </p:cNvPr>
          <p:cNvSpPr/>
          <p:nvPr/>
        </p:nvSpPr>
        <p:spPr>
          <a:xfrm>
            <a:off x="8071014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355893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35589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C4692E53-0605-5FED-1312-773FE68EDC16}"/>
              </a:ext>
            </a:extLst>
          </p:cNvPr>
          <p:cNvSpPr/>
          <p:nvPr/>
        </p:nvSpPr>
        <p:spPr>
          <a:xfrm>
            <a:off x="8204027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RE - writing</a:t>
            </a:r>
          </a:p>
        </p:txBody>
      </p:sp>
      <p:sp>
        <p:nvSpPr>
          <p:cNvPr id="101" name="Rectangle 100">
            <a:hlinkClick r:id="rId2" action="ppaction://hlinksldjump"/>
            <a:extLst>
              <a:ext uri="{FF2B5EF4-FFF2-40B4-BE49-F238E27FC236}">
                <a16:creationId xmlns:a16="http://schemas.microsoft.com/office/drawing/2014/main" id="{A196B4E1-7B94-9FB7-70C1-F57FC0E23A61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8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231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5606844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400128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400128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400128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400128" y="476926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99199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21379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43272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465313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99199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21379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43272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465313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99199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21379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43272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465313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99199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21379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43272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465313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Connector: Curved 30">
            <a:extLst>
              <a:ext uri="{FF2B5EF4-FFF2-40B4-BE49-F238E27FC236}">
                <a16:creationId xmlns:a16="http://schemas.microsoft.com/office/drawing/2014/main" id="{96B0D968-84E1-9051-34D0-4F0BBA2D2905}"/>
              </a:ext>
            </a:extLst>
          </p:cNvPr>
          <p:cNvCxnSpPr>
            <a:cxnSpLocks/>
            <a:stCxn id="87" idx="7"/>
            <a:endCxn id="124" idx="3"/>
          </p:cNvCxnSpPr>
          <p:nvPr/>
        </p:nvCxnSpPr>
        <p:spPr>
          <a:xfrm flipV="1">
            <a:off x="4880779" y="205884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3699428" y="492161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5" name="Connector: Curved 30">
            <a:extLst>
              <a:ext uri="{FF2B5EF4-FFF2-40B4-BE49-F238E27FC236}">
                <a16:creationId xmlns:a16="http://schemas.microsoft.com/office/drawing/2014/main" id="{25655428-A222-8833-D903-CCB78E2E99A7}"/>
              </a:ext>
            </a:extLst>
          </p:cNvPr>
          <p:cNvCxnSpPr>
            <a:cxnSpLocks/>
            <a:stCxn id="91" idx="6"/>
            <a:endCxn id="127" idx="2"/>
          </p:cNvCxnSpPr>
          <p:nvPr/>
        </p:nvCxnSpPr>
        <p:spPr>
          <a:xfrm>
            <a:off x="4919836" y="4921618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872381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09418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328082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4545296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5685776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cxnSp>
        <p:nvCxnSpPr>
          <p:cNvPr id="111" name="Connector: Curved 30">
            <a:extLst>
              <a:ext uri="{FF2B5EF4-FFF2-40B4-BE49-F238E27FC236}">
                <a16:creationId xmlns:a16="http://schemas.microsoft.com/office/drawing/2014/main" id="{E182E185-02A3-573F-E7E2-14A6B6F6AB2A}"/>
              </a:ext>
            </a:extLst>
          </p:cNvPr>
          <p:cNvCxnSpPr>
            <a:cxnSpLocks/>
            <a:stCxn id="124" idx="6"/>
            <a:endCxn id="114" idx="2"/>
          </p:cNvCxnSpPr>
          <p:nvPr/>
        </p:nvCxnSpPr>
        <p:spPr>
          <a:xfrm>
            <a:off x="6138766" y="1964554"/>
            <a:ext cx="966113" cy="1363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12" name="Connector: Curved 30">
            <a:extLst>
              <a:ext uri="{FF2B5EF4-FFF2-40B4-BE49-F238E27FC236}">
                <a16:creationId xmlns:a16="http://schemas.microsoft.com/office/drawing/2014/main" id="{F72769FD-763C-9C7C-93FA-FB874390ACBB}"/>
              </a:ext>
            </a:extLst>
          </p:cNvPr>
          <p:cNvCxnSpPr>
            <a:cxnSpLocks/>
            <a:stCxn id="124" idx="5"/>
            <a:endCxn id="115" idx="1"/>
          </p:cNvCxnSpPr>
          <p:nvPr/>
        </p:nvCxnSpPr>
        <p:spPr>
          <a:xfrm>
            <a:off x="6099709" y="2058847"/>
            <a:ext cx="1044227" cy="791827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FDA78EE2-2D07-ADDC-2031-B4B4B9667331}"/>
              </a:ext>
            </a:extLst>
          </p:cNvPr>
          <p:cNvSpPr/>
          <p:nvPr/>
        </p:nvSpPr>
        <p:spPr>
          <a:xfrm>
            <a:off x="7104878" y="183256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1BCCE0A-4717-C6DC-0ABE-82686B17111F}"/>
              </a:ext>
            </a:extLst>
          </p:cNvPr>
          <p:cNvSpPr/>
          <p:nvPr/>
        </p:nvSpPr>
        <p:spPr>
          <a:xfrm>
            <a:off x="7104878" y="281161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22079AC-926F-ED43-2C52-9360FE223D35}"/>
              </a:ext>
            </a:extLst>
          </p:cNvPr>
          <p:cNvSpPr/>
          <p:nvPr/>
        </p:nvSpPr>
        <p:spPr>
          <a:xfrm>
            <a:off x="7104878" y="3810581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2317827-B42F-7E3C-5462-3AA5A1E29AAD}"/>
              </a:ext>
            </a:extLst>
          </p:cNvPr>
          <p:cNvSpPr/>
          <p:nvPr/>
        </p:nvSpPr>
        <p:spPr>
          <a:xfrm>
            <a:off x="7104878" y="4789631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8" name="Connector: Curved 30">
            <a:extLst>
              <a:ext uri="{FF2B5EF4-FFF2-40B4-BE49-F238E27FC236}">
                <a16:creationId xmlns:a16="http://schemas.microsoft.com/office/drawing/2014/main" id="{7EA51D16-1DD0-CD20-A0B8-200B2D3020C0}"/>
              </a:ext>
            </a:extLst>
          </p:cNvPr>
          <p:cNvCxnSpPr>
            <a:cxnSpLocks/>
            <a:stCxn id="127" idx="7"/>
            <a:endCxn id="116" idx="3"/>
          </p:cNvCxnSpPr>
          <p:nvPr/>
        </p:nvCxnSpPr>
        <p:spPr>
          <a:xfrm flipV="1">
            <a:off x="6099709" y="4038224"/>
            <a:ext cx="1044227" cy="789101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8C9FB009-0C0E-B384-F9A9-3650762C94BB}"/>
              </a:ext>
            </a:extLst>
          </p:cNvPr>
          <p:cNvSpPr/>
          <p:nvPr/>
        </p:nvSpPr>
        <p:spPr>
          <a:xfrm>
            <a:off x="6918588" y="5229119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6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587206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587206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587206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587206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1219639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2441441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2" name="Connector: Curved 30">
            <a:extLst>
              <a:ext uri="{FF2B5EF4-FFF2-40B4-BE49-F238E27FC236}">
                <a16:creationId xmlns:a16="http://schemas.microsoft.com/office/drawing/2014/main" id="{ECD707D2-B63E-A402-3B31-42293BFACB88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3660371" y="403686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3" name="Connector: Curved 30">
            <a:extLst>
              <a:ext uri="{FF2B5EF4-FFF2-40B4-BE49-F238E27FC236}">
                <a16:creationId xmlns:a16="http://schemas.microsoft.com/office/drawing/2014/main" id="{CE6C2E1B-0E40-5698-70CF-9051C88AA59F}"/>
              </a:ext>
            </a:extLst>
          </p:cNvPr>
          <p:cNvCxnSpPr>
            <a:cxnSpLocks/>
            <a:stCxn id="125" idx="5"/>
            <a:endCxn id="117" idx="1"/>
          </p:cNvCxnSpPr>
          <p:nvPr/>
        </p:nvCxnSpPr>
        <p:spPr>
          <a:xfrm>
            <a:off x="6099709" y="3037897"/>
            <a:ext cx="1044226" cy="1790791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45793E64-A2F8-58C0-E975-586C3BB19A75}"/>
              </a:ext>
            </a:extLst>
          </p:cNvPr>
          <p:cNvCxnSpPr>
            <a:cxnSpLocks/>
            <a:stCxn id="87" idx="7"/>
            <a:endCxn id="125" idx="3"/>
          </p:cNvCxnSpPr>
          <p:nvPr/>
        </p:nvCxnSpPr>
        <p:spPr>
          <a:xfrm flipV="1">
            <a:off x="4880779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92B9D39-6105-120B-BD2A-634D7E72F05F}"/>
              </a:ext>
            </a:extLst>
          </p:cNvPr>
          <p:cNvSpPr/>
          <p:nvPr/>
        </p:nvSpPr>
        <p:spPr>
          <a:xfrm>
            <a:off x="7543626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E366B48-B5C5-FC4B-7E46-2383F722B495}"/>
              </a:ext>
            </a:extLst>
          </p:cNvPr>
          <p:cNvSpPr/>
          <p:nvPr/>
        </p:nvSpPr>
        <p:spPr>
          <a:xfrm>
            <a:off x="7401581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05E3776-648B-7D76-2CA9-B9DEEB435DE8}"/>
              </a:ext>
            </a:extLst>
          </p:cNvPr>
          <p:cNvSpPr/>
          <p:nvPr/>
        </p:nvSpPr>
        <p:spPr>
          <a:xfrm>
            <a:off x="7715166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1074A3C7-278E-47FF-6936-CF31B6E85196}"/>
              </a:ext>
            </a:extLst>
          </p:cNvPr>
          <p:cNvSpPr/>
          <p:nvPr/>
        </p:nvSpPr>
        <p:spPr>
          <a:xfrm>
            <a:off x="7892057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547FB446-2275-5C3F-B3C9-97099280E2D3}"/>
              </a:ext>
            </a:extLst>
          </p:cNvPr>
          <p:cNvSpPr/>
          <p:nvPr/>
        </p:nvSpPr>
        <p:spPr>
          <a:xfrm>
            <a:off x="8071014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355893"/>
                </a:solidFill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35589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2D190E47-7A83-BAAF-FA14-81FB1C9B4378}"/>
              </a:ext>
            </a:extLst>
          </p:cNvPr>
          <p:cNvSpPr/>
          <p:nvPr/>
        </p:nvSpPr>
        <p:spPr>
          <a:xfrm>
            <a:off x="8238789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A14AAB7E-7A70-51FE-6AF6-44CEF76DB4C2}"/>
              </a:ext>
            </a:extLst>
          </p:cNvPr>
          <p:cNvSpPr/>
          <p:nvPr/>
        </p:nvSpPr>
        <p:spPr>
          <a:xfrm>
            <a:off x="8376747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10EA5860-608F-7133-3559-D431010D4CF6}"/>
              </a:ext>
            </a:extLst>
          </p:cNvPr>
          <p:cNvSpPr/>
          <p:nvPr/>
        </p:nvSpPr>
        <p:spPr>
          <a:xfrm>
            <a:off x="7543626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C149A560-50DD-5D54-920B-A23BC6024518}"/>
              </a:ext>
            </a:extLst>
          </p:cNvPr>
          <p:cNvSpPr/>
          <p:nvPr/>
        </p:nvSpPr>
        <p:spPr>
          <a:xfrm>
            <a:off x="7401581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3AB96B19-30C1-E299-ED5E-AF349486552B}"/>
              </a:ext>
            </a:extLst>
          </p:cNvPr>
          <p:cNvSpPr/>
          <p:nvPr/>
        </p:nvSpPr>
        <p:spPr>
          <a:xfrm>
            <a:off x="7715166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B6AB4DA6-F06E-7FD5-C4C4-54BB37ADD55E}"/>
              </a:ext>
            </a:extLst>
          </p:cNvPr>
          <p:cNvSpPr/>
          <p:nvPr/>
        </p:nvSpPr>
        <p:spPr>
          <a:xfrm>
            <a:off x="7892057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355893"/>
                </a:solidFill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35589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D0AF9B1-676D-9391-6142-F66ECDC1E037}"/>
              </a:ext>
            </a:extLst>
          </p:cNvPr>
          <p:cNvSpPr/>
          <p:nvPr/>
        </p:nvSpPr>
        <p:spPr>
          <a:xfrm>
            <a:off x="8071014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355893"/>
                </a:solidFill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35589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8F16CF43-4DD4-119C-16CC-71D66D0B50D0}"/>
              </a:ext>
            </a:extLst>
          </p:cNvPr>
          <p:cNvSpPr/>
          <p:nvPr/>
        </p:nvSpPr>
        <p:spPr>
          <a:xfrm>
            <a:off x="8238789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B60DCD2-7568-B0A7-19C4-EFB8FAB02839}"/>
              </a:ext>
            </a:extLst>
          </p:cNvPr>
          <p:cNvSpPr/>
          <p:nvPr/>
        </p:nvSpPr>
        <p:spPr>
          <a:xfrm>
            <a:off x="8376747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8CE9A671-DA73-1915-C81B-D0AEFAB70847}"/>
              </a:ext>
            </a:extLst>
          </p:cNvPr>
          <p:cNvSpPr/>
          <p:nvPr/>
        </p:nvSpPr>
        <p:spPr>
          <a:xfrm>
            <a:off x="7543626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033EA93-9FD0-D0FF-E1CE-F7401959F8A5}"/>
              </a:ext>
            </a:extLst>
          </p:cNvPr>
          <p:cNvSpPr/>
          <p:nvPr/>
        </p:nvSpPr>
        <p:spPr>
          <a:xfrm>
            <a:off x="7401581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951E108A-54B0-02BD-CF89-8539AEB72445}"/>
              </a:ext>
            </a:extLst>
          </p:cNvPr>
          <p:cNvSpPr/>
          <p:nvPr/>
        </p:nvSpPr>
        <p:spPr>
          <a:xfrm>
            <a:off x="7715166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980EF83A-06D1-286F-FA52-77E2B54E8DFD}"/>
              </a:ext>
            </a:extLst>
          </p:cNvPr>
          <p:cNvSpPr/>
          <p:nvPr/>
        </p:nvSpPr>
        <p:spPr>
          <a:xfrm>
            <a:off x="7892057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355893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35589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0E6B4774-3E16-D5B5-6BEB-CE1733B55A52}"/>
              </a:ext>
            </a:extLst>
          </p:cNvPr>
          <p:cNvSpPr/>
          <p:nvPr/>
        </p:nvSpPr>
        <p:spPr>
          <a:xfrm>
            <a:off x="8071014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D18B2CEC-E3A5-B943-A05D-696D83F1E539}"/>
              </a:ext>
            </a:extLst>
          </p:cNvPr>
          <p:cNvSpPr/>
          <p:nvPr/>
        </p:nvSpPr>
        <p:spPr>
          <a:xfrm>
            <a:off x="8238789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4D4C763B-FAB7-62D5-78F6-ACF8D8BB509E}"/>
              </a:ext>
            </a:extLst>
          </p:cNvPr>
          <p:cNvSpPr/>
          <p:nvPr/>
        </p:nvSpPr>
        <p:spPr>
          <a:xfrm>
            <a:off x="8376747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1F9716FC-288F-6C01-E186-36DA19531A34}"/>
              </a:ext>
            </a:extLst>
          </p:cNvPr>
          <p:cNvSpPr/>
          <p:nvPr/>
        </p:nvSpPr>
        <p:spPr>
          <a:xfrm>
            <a:off x="7543626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5574F835-C566-EE65-59CC-A3C7DB0BE264}"/>
              </a:ext>
            </a:extLst>
          </p:cNvPr>
          <p:cNvSpPr/>
          <p:nvPr/>
        </p:nvSpPr>
        <p:spPr>
          <a:xfrm>
            <a:off x="7401581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102FAB25-E203-12DD-A90A-CE7C17EA7DD5}"/>
              </a:ext>
            </a:extLst>
          </p:cNvPr>
          <p:cNvSpPr/>
          <p:nvPr/>
        </p:nvSpPr>
        <p:spPr>
          <a:xfrm>
            <a:off x="7715166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F966DD9C-5D9E-7126-AA16-6FF6565FED36}"/>
              </a:ext>
            </a:extLst>
          </p:cNvPr>
          <p:cNvSpPr/>
          <p:nvPr/>
        </p:nvSpPr>
        <p:spPr>
          <a:xfrm>
            <a:off x="7892057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355893"/>
                </a:solidFill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35589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D38C34EF-2C67-CD5E-4101-C5AC5474B656}"/>
              </a:ext>
            </a:extLst>
          </p:cNvPr>
          <p:cNvSpPr/>
          <p:nvPr/>
        </p:nvSpPr>
        <p:spPr>
          <a:xfrm>
            <a:off x="8071014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355893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35589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7A01A975-5CAD-A4D9-31DA-1B54E7974670}"/>
              </a:ext>
            </a:extLst>
          </p:cNvPr>
          <p:cNvSpPr/>
          <p:nvPr/>
        </p:nvSpPr>
        <p:spPr>
          <a:xfrm>
            <a:off x="8238789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C4692E53-0605-5FED-1312-773FE68EDC16}"/>
              </a:ext>
            </a:extLst>
          </p:cNvPr>
          <p:cNvSpPr/>
          <p:nvPr/>
        </p:nvSpPr>
        <p:spPr>
          <a:xfrm>
            <a:off x="8376747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RE - writing</a:t>
            </a:r>
          </a:p>
        </p:txBody>
      </p:sp>
      <p:sp>
        <p:nvSpPr>
          <p:cNvPr id="101" name="Rectangle 100">
            <a:hlinkClick r:id="rId2" action="ppaction://hlinksldjump"/>
            <a:extLst>
              <a:ext uri="{FF2B5EF4-FFF2-40B4-BE49-F238E27FC236}">
                <a16:creationId xmlns:a16="http://schemas.microsoft.com/office/drawing/2014/main" id="{9A13DDE2-BE1F-5C3B-6FF6-DE33D184E50C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3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232</a:t>
            </a:fld>
            <a:endParaRPr lang="nl-BE"/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1F9716FC-288F-6C01-E186-36DA19531A34}"/>
              </a:ext>
            </a:extLst>
          </p:cNvPr>
          <p:cNvSpPr/>
          <p:nvPr/>
        </p:nvSpPr>
        <p:spPr>
          <a:xfrm>
            <a:off x="7543626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5574F835-C566-EE65-59CC-A3C7DB0BE264}"/>
              </a:ext>
            </a:extLst>
          </p:cNvPr>
          <p:cNvSpPr/>
          <p:nvPr/>
        </p:nvSpPr>
        <p:spPr>
          <a:xfrm>
            <a:off x="7401581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102FAB25-E203-12DD-A90A-CE7C17EA7DD5}"/>
              </a:ext>
            </a:extLst>
          </p:cNvPr>
          <p:cNvSpPr/>
          <p:nvPr/>
        </p:nvSpPr>
        <p:spPr>
          <a:xfrm>
            <a:off x="7715166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F966DD9C-5D9E-7126-AA16-6FF6565FED36}"/>
              </a:ext>
            </a:extLst>
          </p:cNvPr>
          <p:cNvSpPr/>
          <p:nvPr/>
        </p:nvSpPr>
        <p:spPr>
          <a:xfrm>
            <a:off x="7892057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0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D38C34EF-2C67-CD5E-4101-C5AC5474B656}"/>
              </a:ext>
            </a:extLst>
          </p:cNvPr>
          <p:cNvSpPr/>
          <p:nvPr/>
        </p:nvSpPr>
        <p:spPr>
          <a:xfrm>
            <a:off x="8071014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7A01A975-5CAD-A4D9-31DA-1B54E7974670}"/>
              </a:ext>
            </a:extLst>
          </p:cNvPr>
          <p:cNvSpPr/>
          <p:nvPr/>
        </p:nvSpPr>
        <p:spPr>
          <a:xfrm>
            <a:off x="8238789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4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C4692E53-0605-5FED-1312-773FE68EDC16}"/>
              </a:ext>
            </a:extLst>
          </p:cNvPr>
          <p:cNvSpPr/>
          <p:nvPr/>
        </p:nvSpPr>
        <p:spPr>
          <a:xfrm>
            <a:off x="8376747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RE - reading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5DB1FC-8BD2-BFA0-AD3C-EC69FF350FE6}"/>
              </a:ext>
            </a:extLst>
          </p:cNvPr>
          <p:cNvGrpSpPr/>
          <p:nvPr/>
        </p:nvGrpSpPr>
        <p:grpSpPr>
          <a:xfrm>
            <a:off x="400128" y="1457255"/>
            <a:ext cx="8918441" cy="4267200"/>
            <a:chOff x="400128" y="1457255"/>
            <a:chExt cx="8918441" cy="4267200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DA78EE2-2D07-ADDC-2031-B4B4B9667331}"/>
                </a:ext>
              </a:extLst>
            </p:cNvPr>
            <p:cNvSpPr/>
            <p:nvPr/>
          </p:nvSpPr>
          <p:spPr>
            <a:xfrm>
              <a:off x="7104878" y="1832567"/>
              <a:ext cx="266700" cy="266700"/>
            </a:xfrm>
            <a:prstGeom prst="ellipse">
              <a:avLst/>
            </a:prstGeom>
            <a:noFill/>
            <a:ln w="38100" cap="flat" cmpd="sng" algn="ctr">
              <a:solidFill>
                <a:srgbClr val="00407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1BCCE0A-4717-C6DC-0ABE-82686B17111F}"/>
                </a:ext>
              </a:extLst>
            </p:cNvPr>
            <p:cNvSpPr/>
            <p:nvPr/>
          </p:nvSpPr>
          <p:spPr>
            <a:xfrm>
              <a:off x="7104878" y="2811617"/>
              <a:ext cx="266700" cy="266700"/>
            </a:xfrm>
            <a:prstGeom prst="ellipse">
              <a:avLst/>
            </a:prstGeom>
            <a:noFill/>
            <a:ln w="38100" cap="flat" cmpd="sng" algn="ctr">
              <a:solidFill>
                <a:srgbClr val="00407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624D0F95-ECA6-FFF8-93B7-BC4049CFE82C}"/>
                </a:ext>
              </a:extLst>
            </p:cNvPr>
            <p:cNvSpPr/>
            <p:nvPr/>
          </p:nvSpPr>
          <p:spPr>
            <a:xfrm>
              <a:off x="5606844" y="1457255"/>
              <a:ext cx="2018548" cy="4267200"/>
            </a:xfrm>
            <a:prstGeom prst="roundRect">
              <a:avLst>
                <a:gd name="adj" fmla="val 4705"/>
              </a:avLst>
            </a:prstGeom>
            <a:solidFill>
              <a:srgbClr val="FAFAF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608B07CB-31FE-9B83-568B-0285D039E9AB}"/>
                </a:ext>
              </a:extLst>
            </p:cNvPr>
            <p:cNvSpPr/>
            <p:nvPr/>
          </p:nvSpPr>
          <p:spPr>
            <a:xfrm>
              <a:off x="400128" y="1812197"/>
              <a:ext cx="505930" cy="3670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7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2D6D802A-0A08-D1D0-4426-4411A72DEAC7}"/>
                </a:ext>
              </a:extLst>
            </p:cNvPr>
            <p:cNvSpPr/>
            <p:nvPr/>
          </p:nvSpPr>
          <p:spPr>
            <a:xfrm>
              <a:off x="400128" y="2791247"/>
              <a:ext cx="505930" cy="3670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7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3B489F9-A394-A230-7B40-48C49D5CE9C1}"/>
                </a:ext>
              </a:extLst>
            </p:cNvPr>
            <p:cNvSpPr/>
            <p:nvPr/>
          </p:nvSpPr>
          <p:spPr>
            <a:xfrm>
              <a:off x="400128" y="3790211"/>
              <a:ext cx="505930" cy="3670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7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2EED3E77-C8CB-1EB1-2A75-45074D851EC1}"/>
                </a:ext>
              </a:extLst>
            </p:cNvPr>
            <p:cNvSpPr/>
            <p:nvPr/>
          </p:nvSpPr>
          <p:spPr>
            <a:xfrm>
              <a:off x="400128" y="4769261"/>
              <a:ext cx="505930" cy="3670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7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DA160CE-8417-3C21-AB6C-2664B7D2478C}"/>
                </a:ext>
              </a:extLst>
            </p:cNvPr>
            <p:cNvSpPr/>
            <p:nvPr/>
          </p:nvSpPr>
          <p:spPr>
            <a:xfrm>
              <a:off x="991996" y="1831204"/>
              <a:ext cx="266700" cy="266700"/>
            </a:xfrm>
            <a:prstGeom prst="ellipse">
              <a:avLst/>
            </a:prstGeom>
            <a:noFill/>
            <a:ln w="38100" cap="flat" cmpd="sng" algn="ctr">
              <a:solidFill>
                <a:srgbClr val="00407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2276966-F793-A0F8-992A-AF1222EDABFF}"/>
                </a:ext>
              </a:extLst>
            </p:cNvPr>
            <p:cNvSpPr/>
            <p:nvPr/>
          </p:nvSpPr>
          <p:spPr>
            <a:xfrm>
              <a:off x="2213798" y="1831204"/>
              <a:ext cx="266700" cy="266700"/>
            </a:xfrm>
            <a:prstGeom prst="ellipse">
              <a:avLst/>
            </a:prstGeom>
            <a:noFill/>
            <a:ln w="38100" cap="flat" cmpd="sng" algn="ctr">
              <a:solidFill>
                <a:srgbClr val="00407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655F04F-BF6A-33C0-397C-3CEE718F8553}"/>
                </a:ext>
              </a:extLst>
            </p:cNvPr>
            <p:cNvSpPr/>
            <p:nvPr/>
          </p:nvSpPr>
          <p:spPr>
            <a:xfrm>
              <a:off x="3432728" y="1831204"/>
              <a:ext cx="266700" cy="266700"/>
            </a:xfrm>
            <a:prstGeom prst="ellipse">
              <a:avLst/>
            </a:prstGeom>
            <a:noFill/>
            <a:ln w="38100" cap="flat" cmpd="sng" algn="ctr">
              <a:solidFill>
                <a:srgbClr val="00407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7985490-B9DC-331A-314B-330495BFBFA2}"/>
                </a:ext>
              </a:extLst>
            </p:cNvPr>
            <p:cNvSpPr/>
            <p:nvPr/>
          </p:nvSpPr>
          <p:spPr>
            <a:xfrm>
              <a:off x="4653136" y="1831204"/>
              <a:ext cx="266700" cy="266700"/>
            </a:xfrm>
            <a:prstGeom prst="ellipse">
              <a:avLst/>
            </a:prstGeom>
            <a:noFill/>
            <a:ln w="38100" cap="flat" cmpd="sng" algn="ctr">
              <a:solidFill>
                <a:srgbClr val="00407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88F9C3A-C7F4-4AFF-FD00-7126B6E0782F}"/>
                </a:ext>
              </a:extLst>
            </p:cNvPr>
            <p:cNvSpPr/>
            <p:nvPr/>
          </p:nvSpPr>
          <p:spPr>
            <a:xfrm>
              <a:off x="991996" y="2810254"/>
              <a:ext cx="266700" cy="266700"/>
            </a:xfrm>
            <a:prstGeom prst="ellipse">
              <a:avLst/>
            </a:prstGeom>
            <a:noFill/>
            <a:ln w="38100" cap="flat" cmpd="sng" algn="ctr">
              <a:solidFill>
                <a:srgbClr val="00407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AE53E49-A7A8-099B-0B84-FB75D583004C}"/>
                </a:ext>
              </a:extLst>
            </p:cNvPr>
            <p:cNvSpPr/>
            <p:nvPr/>
          </p:nvSpPr>
          <p:spPr>
            <a:xfrm>
              <a:off x="2213798" y="2810254"/>
              <a:ext cx="266700" cy="266700"/>
            </a:xfrm>
            <a:prstGeom prst="ellipse">
              <a:avLst/>
            </a:prstGeom>
            <a:noFill/>
            <a:ln w="38100" cap="flat" cmpd="sng" algn="ctr">
              <a:solidFill>
                <a:srgbClr val="00407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AFBA5DE-9A26-9698-94FB-E7A57489225D}"/>
                </a:ext>
              </a:extLst>
            </p:cNvPr>
            <p:cNvSpPr/>
            <p:nvPr/>
          </p:nvSpPr>
          <p:spPr>
            <a:xfrm>
              <a:off x="3432728" y="2810254"/>
              <a:ext cx="266700" cy="266700"/>
            </a:xfrm>
            <a:prstGeom prst="ellipse">
              <a:avLst/>
            </a:prstGeom>
            <a:noFill/>
            <a:ln w="38100" cap="flat" cmpd="sng" algn="ctr">
              <a:solidFill>
                <a:srgbClr val="00407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5B57BBE-DD55-83A2-1BEC-E20F4CD32193}"/>
                </a:ext>
              </a:extLst>
            </p:cNvPr>
            <p:cNvSpPr/>
            <p:nvPr/>
          </p:nvSpPr>
          <p:spPr>
            <a:xfrm>
              <a:off x="4653136" y="2810254"/>
              <a:ext cx="266700" cy="266700"/>
            </a:xfrm>
            <a:prstGeom prst="ellipse">
              <a:avLst/>
            </a:prstGeom>
            <a:noFill/>
            <a:ln w="38100" cap="flat" cmpd="sng" algn="ctr">
              <a:solidFill>
                <a:srgbClr val="00407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9E589C8-2FA6-350B-BEBA-32625D02CB82}"/>
                </a:ext>
              </a:extLst>
            </p:cNvPr>
            <p:cNvSpPr/>
            <p:nvPr/>
          </p:nvSpPr>
          <p:spPr>
            <a:xfrm>
              <a:off x="991996" y="3809218"/>
              <a:ext cx="266700" cy="266700"/>
            </a:xfrm>
            <a:prstGeom prst="ellipse">
              <a:avLst/>
            </a:prstGeom>
            <a:noFill/>
            <a:ln w="38100" cap="flat" cmpd="sng" algn="ctr">
              <a:solidFill>
                <a:srgbClr val="00407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01511D8-CA7D-6395-D55B-A2A0214BC4C4}"/>
                </a:ext>
              </a:extLst>
            </p:cNvPr>
            <p:cNvSpPr/>
            <p:nvPr/>
          </p:nvSpPr>
          <p:spPr>
            <a:xfrm>
              <a:off x="2213798" y="3809218"/>
              <a:ext cx="266700" cy="266700"/>
            </a:xfrm>
            <a:prstGeom prst="ellipse">
              <a:avLst/>
            </a:prstGeom>
            <a:noFill/>
            <a:ln w="38100" cap="flat" cmpd="sng" algn="ctr">
              <a:solidFill>
                <a:srgbClr val="00407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FAED32D-BFC3-41DB-8AD7-51FA00562AA4}"/>
                </a:ext>
              </a:extLst>
            </p:cNvPr>
            <p:cNvSpPr/>
            <p:nvPr/>
          </p:nvSpPr>
          <p:spPr>
            <a:xfrm>
              <a:off x="3432728" y="3809218"/>
              <a:ext cx="266700" cy="266700"/>
            </a:xfrm>
            <a:prstGeom prst="ellipse">
              <a:avLst/>
            </a:prstGeom>
            <a:noFill/>
            <a:ln w="38100" cap="flat" cmpd="sng" algn="ctr">
              <a:solidFill>
                <a:srgbClr val="00407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4D36242-44AB-AC07-B21F-D56D55523B73}"/>
                </a:ext>
              </a:extLst>
            </p:cNvPr>
            <p:cNvSpPr/>
            <p:nvPr/>
          </p:nvSpPr>
          <p:spPr>
            <a:xfrm>
              <a:off x="4653136" y="3809218"/>
              <a:ext cx="266700" cy="266700"/>
            </a:xfrm>
            <a:prstGeom prst="ellipse">
              <a:avLst/>
            </a:prstGeom>
            <a:noFill/>
            <a:ln w="38100" cap="flat" cmpd="sng" algn="ctr">
              <a:solidFill>
                <a:srgbClr val="00407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34E1DC7-D063-1C07-8ECC-D42DD4CCC061}"/>
                </a:ext>
              </a:extLst>
            </p:cNvPr>
            <p:cNvSpPr/>
            <p:nvPr/>
          </p:nvSpPr>
          <p:spPr>
            <a:xfrm>
              <a:off x="991996" y="4788268"/>
              <a:ext cx="266700" cy="266700"/>
            </a:xfrm>
            <a:prstGeom prst="ellipse">
              <a:avLst/>
            </a:prstGeom>
            <a:noFill/>
            <a:ln w="38100" cap="flat" cmpd="sng" algn="ctr">
              <a:solidFill>
                <a:srgbClr val="00407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24AE1A78-D258-C46D-424C-9AB1B8DC5EFC}"/>
                </a:ext>
              </a:extLst>
            </p:cNvPr>
            <p:cNvSpPr/>
            <p:nvPr/>
          </p:nvSpPr>
          <p:spPr>
            <a:xfrm>
              <a:off x="2213798" y="4788268"/>
              <a:ext cx="266700" cy="266700"/>
            </a:xfrm>
            <a:prstGeom prst="ellipse">
              <a:avLst/>
            </a:prstGeom>
            <a:noFill/>
            <a:ln w="38100" cap="flat" cmpd="sng" algn="ctr">
              <a:solidFill>
                <a:srgbClr val="00407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286ED62-EB39-289D-CCC9-664F246A5FC3}"/>
                </a:ext>
              </a:extLst>
            </p:cNvPr>
            <p:cNvSpPr/>
            <p:nvPr/>
          </p:nvSpPr>
          <p:spPr>
            <a:xfrm>
              <a:off x="3432728" y="4788268"/>
              <a:ext cx="266700" cy="266700"/>
            </a:xfrm>
            <a:prstGeom prst="ellipse">
              <a:avLst/>
            </a:prstGeom>
            <a:noFill/>
            <a:ln w="38100" cap="flat" cmpd="sng" algn="ctr">
              <a:solidFill>
                <a:srgbClr val="00407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2D88E25-5B90-29D0-5DC4-08B2A8D03149}"/>
                </a:ext>
              </a:extLst>
            </p:cNvPr>
            <p:cNvSpPr/>
            <p:nvPr/>
          </p:nvSpPr>
          <p:spPr>
            <a:xfrm>
              <a:off x="4653136" y="4788268"/>
              <a:ext cx="266700" cy="266700"/>
            </a:xfrm>
            <a:prstGeom prst="ellipse">
              <a:avLst/>
            </a:prstGeom>
            <a:noFill/>
            <a:ln w="38100" cap="flat" cmpd="sng" algn="ctr">
              <a:solidFill>
                <a:srgbClr val="00407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Connector: Curved 30">
              <a:extLst>
                <a:ext uri="{FF2B5EF4-FFF2-40B4-BE49-F238E27FC236}">
                  <a16:creationId xmlns:a16="http://schemas.microsoft.com/office/drawing/2014/main" id="{96B0D968-84E1-9051-34D0-4F0BBA2D2905}"/>
                </a:ext>
              </a:extLst>
            </p:cNvPr>
            <p:cNvCxnSpPr>
              <a:cxnSpLocks/>
              <a:stCxn id="87" idx="7"/>
              <a:endCxn id="124" idx="3"/>
            </p:cNvCxnSpPr>
            <p:nvPr/>
          </p:nvCxnSpPr>
          <p:spPr>
            <a:xfrm flipV="1">
              <a:off x="4880779" y="2058847"/>
              <a:ext cx="1030344" cy="1789428"/>
            </a:xfrm>
            <a:prstGeom prst="straightConnector1">
              <a:avLst/>
            </a:prstGeom>
            <a:noFill/>
            <a:ln w="38100" cap="flat" cmpd="sng" algn="ctr">
              <a:solidFill>
                <a:srgbClr val="70AD47"/>
              </a:solidFill>
              <a:prstDash val="solid"/>
              <a:miter lim="800000"/>
              <a:headEnd type="none"/>
              <a:tailEnd type="triangle" w="med" len="med"/>
            </a:ln>
            <a:effectLst/>
          </p:spPr>
        </p:cxnSp>
        <p:cxnSp>
          <p:nvCxnSpPr>
            <p:cNvPr id="94" name="Connector: Curved 30">
              <a:extLst>
                <a:ext uri="{FF2B5EF4-FFF2-40B4-BE49-F238E27FC236}">
                  <a16:creationId xmlns:a16="http://schemas.microsoft.com/office/drawing/2014/main" id="{2504A3CF-172D-0314-1BE8-2BE61C00AE8E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>
              <a:off x="3699428" y="4921618"/>
              <a:ext cx="953708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ED7D31"/>
              </a:solidFill>
              <a:prstDash val="solid"/>
              <a:miter lim="800000"/>
              <a:headEnd type="none"/>
              <a:tailEnd type="triangle" w="med" len="med"/>
            </a:ln>
            <a:effectLst/>
          </p:spPr>
        </p:cxnSp>
        <p:cxnSp>
          <p:nvCxnSpPr>
            <p:cNvPr id="95" name="Connector: Curved 30">
              <a:extLst>
                <a:ext uri="{FF2B5EF4-FFF2-40B4-BE49-F238E27FC236}">
                  <a16:creationId xmlns:a16="http://schemas.microsoft.com/office/drawing/2014/main" id="{25655428-A222-8833-D903-CCB78E2E99A7}"/>
                </a:ext>
              </a:extLst>
            </p:cNvPr>
            <p:cNvCxnSpPr>
              <a:cxnSpLocks/>
              <a:stCxn id="91" idx="6"/>
              <a:endCxn id="127" idx="2"/>
            </p:cNvCxnSpPr>
            <p:nvPr/>
          </p:nvCxnSpPr>
          <p:spPr>
            <a:xfrm>
              <a:off x="4919836" y="4921618"/>
              <a:ext cx="95223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ED7D31"/>
              </a:solidFill>
              <a:prstDash val="solid"/>
              <a:miter lim="800000"/>
              <a:headEnd type="none"/>
              <a:tailEnd type="triangle" w="med" len="med"/>
            </a:ln>
            <a:effectLst/>
          </p:spPr>
        </p:cxn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A3DB7DB7-B151-38B0-2E4B-8671E702B221}"/>
                </a:ext>
              </a:extLst>
            </p:cNvPr>
            <p:cNvSpPr/>
            <p:nvPr/>
          </p:nvSpPr>
          <p:spPr>
            <a:xfrm>
              <a:off x="872381" y="5227756"/>
              <a:ext cx="505930" cy="3670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7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 = 1</a:t>
              </a: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B6DFEDC0-22B4-1C6A-3DE1-EB38DF0BEA58}"/>
                </a:ext>
              </a:extLst>
            </p:cNvPr>
            <p:cNvSpPr/>
            <p:nvPr/>
          </p:nvSpPr>
          <p:spPr>
            <a:xfrm>
              <a:off x="2094183" y="5227756"/>
              <a:ext cx="505930" cy="3670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7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 = 2</a:t>
              </a: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BED63071-B17A-605B-7ED9-E98792D9BD3A}"/>
                </a:ext>
              </a:extLst>
            </p:cNvPr>
            <p:cNvSpPr/>
            <p:nvPr/>
          </p:nvSpPr>
          <p:spPr>
            <a:xfrm>
              <a:off x="3328082" y="5227756"/>
              <a:ext cx="505930" cy="3670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7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 = 3</a:t>
              </a: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ABDA4721-262E-A8BA-7C51-3AE5697500FD}"/>
                </a:ext>
              </a:extLst>
            </p:cNvPr>
            <p:cNvSpPr/>
            <p:nvPr/>
          </p:nvSpPr>
          <p:spPr>
            <a:xfrm>
              <a:off x="4545296" y="5227756"/>
              <a:ext cx="505930" cy="3670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7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 = 4</a:t>
              </a:r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B909FD92-C2A8-D2C0-5024-8931577ED412}"/>
                </a:ext>
              </a:extLst>
            </p:cNvPr>
            <p:cNvSpPr/>
            <p:nvPr/>
          </p:nvSpPr>
          <p:spPr>
            <a:xfrm>
              <a:off x="5685776" y="5227756"/>
              <a:ext cx="505930" cy="3670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7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 = 5</a:t>
              </a:r>
            </a:p>
          </p:txBody>
        </p:sp>
        <p:cxnSp>
          <p:nvCxnSpPr>
            <p:cNvPr id="111" name="Connector: Curved 30">
              <a:extLst>
                <a:ext uri="{FF2B5EF4-FFF2-40B4-BE49-F238E27FC236}">
                  <a16:creationId xmlns:a16="http://schemas.microsoft.com/office/drawing/2014/main" id="{E182E185-02A3-573F-E7E2-14A6B6F6AB2A}"/>
                </a:ext>
              </a:extLst>
            </p:cNvPr>
            <p:cNvCxnSpPr>
              <a:cxnSpLocks/>
              <a:stCxn id="124" idx="6"/>
              <a:endCxn id="104" idx="2"/>
            </p:cNvCxnSpPr>
            <p:nvPr/>
          </p:nvCxnSpPr>
          <p:spPr>
            <a:xfrm>
              <a:off x="6138766" y="1964554"/>
              <a:ext cx="971417" cy="8350"/>
            </a:xfrm>
            <a:prstGeom prst="straightConnector1">
              <a:avLst/>
            </a:prstGeom>
            <a:noFill/>
            <a:ln w="38100" cap="flat" cmpd="sng" algn="ctr">
              <a:solidFill>
                <a:srgbClr val="70AD47"/>
              </a:solidFill>
              <a:prstDash val="solid"/>
              <a:miter lim="800000"/>
              <a:headEnd type="none"/>
              <a:tailEnd type="triangle" w="med" len="med"/>
            </a:ln>
            <a:effectLst/>
          </p:spPr>
        </p:cxnSp>
        <p:cxnSp>
          <p:nvCxnSpPr>
            <p:cNvPr id="112" name="Connector: Curved 30">
              <a:extLst>
                <a:ext uri="{FF2B5EF4-FFF2-40B4-BE49-F238E27FC236}">
                  <a16:creationId xmlns:a16="http://schemas.microsoft.com/office/drawing/2014/main" id="{F72769FD-763C-9C7C-93FA-FB874390ACBB}"/>
                </a:ext>
              </a:extLst>
            </p:cNvPr>
            <p:cNvCxnSpPr>
              <a:cxnSpLocks/>
              <a:stCxn id="124" idx="5"/>
              <a:endCxn id="106" idx="1"/>
            </p:cNvCxnSpPr>
            <p:nvPr/>
          </p:nvCxnSpPr>
          <p:spPr>
            <a:xfrm>
              <a:off x="6099709" y="2058847"/>
              <a:ext cx="1049531" cy="798814"/>
            </a:xfrm>
            <a:prstGeom prst="straightConnector1">
              <a:avLst/>
            </a:prstGeom>
            <a:noFill/>
            <a:ln w="38100" cap="flat" cmpd="sng" algn="ctr">
              <a:solidFill>
                <a:srgbClr val="ED7D31"/>
              </a:solidFill>
              <a:prstDash val="solid"/>
              <a:miter lim="800000"/>
              <a:headEnd type="none"/>
              <a:tailEnd type="triangle" w="med" len="med"/>
            </a:ln>
            <a:effectLst/>
          </p:spPr>
        </p:cxn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22079AC-926F-ED43-2C52-9360FE223D35}"/>
                </a:ext>
              </a:extLst>
            </p:cNvPr>
            <p:cNvSpPr/>
            <p:nvPr/>
          </p:nvSpPr>
          <p:spPr>
            <a:xfrm>
              <a:off x="7104878" y="3810581"/>
              <a:ext cx="266700" cy="266700"/>
            </a:xfrm>
            <a:prstGeom prst="ellipse">
              <a:avLst/>
            </a:prstGeom>
            <a:noFill/>
            <a:ln w="38100" cap="flat" cmpd="sng" algn="ctr">
              <a:solidFill>
                <a:srgbClr val="00407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22317827-B42F-7E3C-5462-3AA5A1E29AAD}"/>
                </a:ext>
              </a:extLst>
            </p:cNvPr>
            <p:cNvSpPr/>
            <p:nvPr/>
          </p:nvSpPr>
          <p:spPr>
            <a:xfrm>
              <a:off x="7104878" y="4789631"/>
              <a:ext cx="266700" cy="266700"/>
            </a:xfrm>
            <a:prstGeom prst="ellipse">
              <a:avLst/>
            </a:prstGeom>
            <a:noFill/>
            <a:ln w="38100" cap="flat" cmpd="sng" algn="ctr">
              <a:solidFill>
                <a:srgbClr val="00407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8" name="Connector: Curved 30">
              <a:extLst>
                <a:ext uri="{FF2B5EF4-FFF2-40B4-BE49-F238E27FC236}">
                  <a16:creationId xmlns:a16="http://schemas.microsoft.com/office/drawing/2014/main" id="{7EA51D16-1DD0-CD20-A0B8-200B2D3020C0}"/>
                </a:ext>
              </a:extLst>
            </p:cNvPr>
            <p:cNvCxnSpPr>
              <a:cxnSpLocks/>
              <a:stCxn id="127" idx="7"/>
              <a:endCxn id="116" idx="3"/>
            </p:cNvCxnSpPr>
            <p:nvPr/>
          </p:nvCxnSpPr>
          <p:spPr>
            <a:xfrm flipV="1">
              <a:off x="6099709" y="4038224"/>
              <a:ext cx="1044227" cy="789101"/>
            </a:xfrm>
            <a:prstGeom prst="straightConnector1">
              <a:avLst/>
            </a:prstGeom>
            <a:noFill/>
            <a:ln w="38100" cap="flat" cmpd="sng" algn="ctr">
              <a:solidFill>
                <a:srgbClr val="70AD47"/>
              </a:solidFill>
              <a:prstDash val="solid"/>
              <a:miter lim="800000"/>
              <a:headEnd type="none"/>
              <a:tailEnd type="triangle" w="med" len="med"/>
            </a:ln>
            <a:effectLst/>
          </p:spPr>
        </p:cxn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8C9FB009-0C0E-B384-F9A9-3650762C94BB}"/>
                </a:ext>
              </a:extLst>
            </p:cNvPr>
            <p:cNvSpPr/>
            <p:nvPr/>
          </p:nvSpPr>
          <p:spPr>
            <a:xfrm>
              <a:off x="6918588" y="5229119"/>
              <a:ext cx="505930" cy="3670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7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 = 6</a:t>
              </a: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E1B8E557-3C08-6DDB-0C5F-E6E2E6909E64}"/>
                </a:ext>
              </a:extLst>
            </p:cNvPr>
            <p:cNvSpPr/>
            <p:nvPr/>
          </p:nvSpPr>
          <p:spPr>
            <a:xfrm>
              <a:off x="5872066" y="1831204"/>
              <a:ext cx="266700" cy="266700"/>
            </a:xfrm>
            <a:prstGeom prst="ellipse">
              <a:avLst/>
            </a:prstGeom>
            <a:noFill/>
            <a:ln w="38100" cap="flat" cmpd="sng" algn="ctr">
              <a:solidFill>
                <a:srgbClr val="00407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A276BC8-83EE-AFC8-C98C-7A24DC760B6E}"/>
                </a:ext>
              </a:extLst>
            </p:cNvPr>
            <p:cNvSpPr/>
            <p:nvPr/>
          </p:nvSpPr>
          <p:spPr>
            <a:xfrm>
              <a:off x="5872066" y="2810254"/>
              <a:ext cx="266700" cy="266700"/>
            </a:xfrm>
            <a:prstGeom prst="ellipse">
              <a:avLst/>
            </a:prstGeom>
            <a:noFill/>
            <a:ln w="38100" cap="flat" cmpd="sng" algn="ctr">
              <a:solidFill>
                <a:srgbClr val="00407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2AA16BB-68B0-C7AF-819D-D0E77D9CB02C}"/>
                </a:ext>
              </a:extLst>
            </p:cNvPr>
            <p:cNvSpPr/>
            <p:nvPr/>
          </p:nvSpPr>
          <p:spPr>
            <a:xfrm>
              <a:off x="5872066" y="3809218"/>
              <a:ext cx="266700" cy="266700"/>
            </a:xfrm>
            <a:prstGeom prst="ellipse">
              <a:avLst/>
            </a:prstGeom>
            <a:noFill/>
            <a:ln w="38100" cap="flat" cmpd="sng" algn="ctr">
              <a:solidFill>
                <a:srgbClr val="00407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99A8160-F05D-10C4-CDBD-6F7ED156984E}"/>
                </a:ext>
              </a:extLst>
            </p:cNvPr>
            <p:cNvSpPr/>
            <p:nvPr/>
          </p:nvSpPr>
          <p:spPr>
            <a:xfrm>
              <a:off x="5872066" y="4788268"/>
              <a:ext cx="266700" cy="266700"/>
            </a:xfrm>
            <a:prstGeom prst="ellipse">
              <a:avLst/>
            </a:prstGeom>
            <a:noFill/>
            <a:ln w="38100" cap="flat" cmpd="sng" algn="ctr">
              <a:solidFill>
                <a:srgbClr val="00407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9" name="Connector: Curved 30">
              <a:extLst>
                <a:ext uri="{FF2B5EF4-FFF2-40B4-BE49-F238E27FC236}">
                  <a16:creationId xmlns:a16="http://schemas.microsoft.com/office/drawing/2014/main" id="{043C5EF0-E361-996E-DB62-0E606B295523}"/>
                </a:ext>
              </a:extLst>
            </p:cNvPr>
            <p:cNvCxnSpPr>
              <a:cxnSpLocks/>
              <a:stCxn id="76" idx="5"/>
              <a:endCxn id="81" idx="1"/>
            </p:cNvCxnSpPr>
            <p:nvPr/>
          </p:nvCxnSpPr>
          <p:spPr>
            <a:xfrm>
              <a:off x="1219639" y="2058847"/>
              <a:ext cx="1033216" cy="790464"/>
            </a:xfrm>
            <a:prstGeom prst="straightConnector1">
              <a:avLst/>
            </a:prstGeom>
            <a:noFill/>
            <a:ln w="38100" cap="flat" cmpd="sng" algn="ctr">
              <a:solidFill>
                <a:srgbClr val="ED7D31"/>
              </a:solidFill>
              <a:prstDash val="solid"/>
              <a:miter lim="800000"/>
              <a:headEnd type="none"/>
              <a:tailEnd type="triangle" w="med" len="med"/>
            </a:ln>
            <a:effectLst/>
          </p:spPr>
        </p:cxnSp>
        <p:cxnSp>
          <p:nvCxnSpPr>
            <p:cNvPr id="140" name="Connector: Curved 30">
              <a:extLst>
                <a:ext uri="{FF2B5EF4-FFF2-40B4-BE49-F238E27FC236}">
                  <a16:creationId xmlns:a16="http://schemas.microsoft.com/office/drawing/2014/main" id="{20115A08-F216-E844-9A91-2D53155E826C}"/>
                </a:ext>
              </a:extLst>
            </p:cNvPr>
            <p:cNvCxnSpPr>
              <a:cxnSpLocks/>
              <a:stCxn id="81" idx="5"/>
              <a:endCxn id="90" idx="1"/>
            </p:cNvCxnSpPr>
            <p:nvPr/>
          </p:nvCxnSpPr>
          <p:spPr>
            <a:xfrm>
              <a:off x="2441441" y="3037897"/>
              <a:ext cx="1030344" cy="1789428"/>
            </a:xfrm>
            <a:prstGeom prst="straightConnector1">
              <a:avLst/>
            </a:prstGeom>
            <a:noFill/>
            <a:ln w="38100" cap="flat" cmpd="sng" algn="ctr">
              <a:solidFill>
                <a:srgbClr val="ED7D31"/>
              </a:solidFill>
              <a:prstDash val="solid"/>
              <a:miter lim="800000"/>
              <a:headEnd type="none"/>
              <a:tailEnd type="triangle" w="med" len="med"/>
            </a:ln>
            <a:effectLst/>
          </p:spPr>
        </p:cxnSp>
        <p:cxnSp>
          <p:nvCxnSpPr>
            <p:cNvPr id="142" name="Connector: Curved 30">
              <a:extLst>
                <a:ext uri="{FF2B5EF4-FFF2-40B4-BE49-F238E27FC236}">
                  <a16:creationId xmlns:a16="http://schemas.microsoft.com/office/drawing/2014/main" id="{ECD707D2-B63E-A402-3B31-42293BFACB88}"/>
                </a:ext>
              </a:extLst>
            </p:cNvPr>
            <p:cNvCxnSpPr>
              <a:cxnSpLocks/>
              <a:stCxn id="90" idx="7"/>
              <a:endCxn id="87" idx="3"/>
            </p:cNvCxnSpPr>
            <p:nvPr/>
          </p:nvCxnSpPr>
          <p:spPr>
            <a:xfrm flipV="1">
              <a:off x="3660371" y="4036861"/>
              <a:ext cx="1031822" cy="790464"/>
            </a:xfrm>
            <a:prstGeom prst="straightConnector1">
              <a:avLst/>
            </a:prstGeom>
            <a:noFill/>
            <a:ln w="38100" cap="flat" cmpd="sng" algn="ctr">
              <a:solidFill>
                <a:srgbClr val="70AD47"/>
              </a:solidFill>
              <a:prstDash val="solid"/>
              <a:miter lim="800000"/>
              <a:headEnd type="none"/>
              <a:tailEnd type="triangle" w="med" len="med"/>
            </a:ln>
            <a:effectLst/>
          </p:spPr>
        </p:cxnSp>
        <p:cxnSp>
          <p:nvCxnSpPr>
            <p:cNvPr id="143" name="Connector: Curved 30">
              <a:extLst>
                <a:ext uri="{FF2B5EF4-FFF2-40B4-BE49-F238E27FC236}">
                  <a16:creationId xmlns:a16="http://schemas.microsoft.com/office/drawing/2014/main" id="{CE6C2E1B-0E40-5698-70CF-9051C88AA59F}"/>
                </a:ext>
              </a:extLst>
            </p:cNvPr>
            <p:cNvCxnSpPr>
              <a:cxnSpLocks/>
              <a:stCxn id="125" idx="5"/>
              <a:endCxn id="117" idx="1"/>
            </p:cNvCxnSpPr>
            <p:nvPr/>
          </p:nvCxnSpPr>
          <p:spPr>
            <a:xfrm>
              <a:off x="6099709" y="3037897"/>
              <a:ext cx="1044226" cy="1790791"/>
            </a:xfrm>
            <a:prstGeom prst="straightConnector1">
              <a:avLst/>
            </a:prstGeom>
            <a:noFill/>
            <a:ln w="38100" cap="flat" cmpd="sng" algn="ctr">
              <a:solidFill>
                <a:srgbClr val="ED7D31"/>
              </a:solidFill>
              <a:prstDash val="solid"/>
              <a:miter lim="800000"/>
              <a:headEnd type="none"/>
              <a:tailEnd type="triangle" w="med" len="med"/>
            </a:ln>
            <a:effectLst/>
          </p:spPr>
        </p:cxnSp>
        <p:cxnSp>
          <p:nvCxnSpPr>
            <p:cNvPr id="74" name="Connector: Curved 30">
              <a:extLst>
                <a:ext uri="{FF2B5EF4-FFF2-40B4-BE49-F238E27FC236}">
                  <a16:creationId xmlns:a16="http://schemas.microsoft.com/office/drawing/2014/main" id="{45793E64-A2F8-58C0-E975-586C3BB19A75}"/>
                </a:ext>
              </a:extLst>
            </p:cNvPr>
            <p:cNvCxnSpPr>
              <a:cxnSpLocks/>
              <a:stCxn id="87" idx="7"/>
              <a:endCxn id="125" idx="3"/>
            </p:cNvCxnSpPr>
            <p:nvPr/>
          </p:nvCxnSpPr>
          <p:spPr>
            <a:xfrm flipV="1">
              <a:off x="4880779" y="3037897"/>
              <a:ext cx="1030344" cy="810378"/>
            </a:xfrm>
            <a:prstGeom prst="straightConnector1">
              <a:avLst/>
            </a:prstGeom>
            <a:noFill/>
            <a:ln w="38100" cap="flat" cmpd="sng" algn="ctr">
              <a:solidFill>
                <a:srgbClr val="ED7D31"/>
              </a:solidFill>
              <a:prstDash val="solid"/>
              <a:miter lim="800000"/>
              <a:headEnd type="none"/>
              <a:tailEnd type="triangle" w="med" len="med"/>
            </a:ln>
            <a:effectLst/>
          </p:spPr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A92B9D39-6105-120B-BD2A-634D7E72F05F}"/>
                </a:ext>
              </a:extLst>
            </p:cNvPr>
            <p:cNvSpPr/>
            <p:nvPr/>
          </p:nvSpPr>
          <p:spPr>
            <a:xfrm>
              <a:off x="7543626" y="184476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7E366B48-B5C5-FC4B-7E46-2383F722B495}"/>
                </a:ext>
              </a:extLst>
            </p:cNvPr>
            <p:cNvSpPr/>
            <p:nvPr/>
          </p:nvSpPr>
          <p:spPr>
            <a:xfrm>
              <a:off x="7401581" y="184476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05E3776-648B-7D76-2CA9-B9DEEB435DE8}"/>
                </a:ext>
              </a:extLst>
            </p:cNvPr>
            <p:cNvSpPr/>
            <p:nvPr/>
          </p:nvSpPr>
          <p:spPr>
            <a:xfrm>
              <a:off x="7715166" y="184476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1074A3C7-278E-47FF-6936-CF31B6E85196}"/>
                </a:ext>
              </a:extLst>
            </p:cNvPr>
            <p:cNvSpPr/>
            <p:nvPr/>
          </p:nvSpPr>
          <p:spPr>
            <a:xfrm>
              <a:off x="7892057" y="184476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547FB446-2275-5C3F-B3C9-97099280E2D3}"/>
                </a:ext>
              </a:extLst>
            </p:cNvPr>
            <p:cNvSpPr/>
            <p:nvPr/>
          </p:nvSpPr>
          <p:spPr>
            <a:xfrm>
              <a:off x="8071014" y="184476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355893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2D190E47-7A83-BAAF-FA14-81FB1C9B4378}"/>
                </a:ext>
              </a:extLst>
            </p:cNvPr>
            <p:cNvSpPr/>
            <p:nvPr/>
          </p:nvSpPr>
          <p:spPr>
            <a:xfrm>
              <a:off x="8238789" y="184476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70AD47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A14AAB7E-7A70-51FE-6AF6-44CEF76DB4C2}"/>
                </a:ext>
              </a:extLst>
            </p:cNvPr>
            <p:cNvSpPr/>
            <p:nvPr/>
          </p:nvSpPr>
          <p:spPr>
            <a:xfrm>
              <a:off x="8376747" y="1844764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10EA5860-608F-7133-3559-D431010D4CF6}"/>
                </a:ext>
              </a:extLst>
            </p:cNvPr>
            <p:cNvSpPr/>
            <p:nvPr/>
          </p:nvSpPr>
          <p:spPr>
            <a:xfrm>
              <a:off x="7543626" y="277515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C149A560-50DD-5D54-920B-A23BC6024518}"/>
                </a:ext>
              </a:extLst>
            </p:cNvPr>
            <p:cNvSpPr/>
            <p:nvPr/>
          </p:nvSpPr>
          <p:spPr>
            <a:xfrm>
              <a:off x="7401581" y="277515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3AB96B19-30C1-E299-ED5E-AF349486552B}"/>
                </a:ext>
              </a:extLst>
            </p:cNvPr>
            <p:cNvSpPr/>
            <p:nvPr/>
          </p:nvSpPr>
          <p:spPr>
            <a:xfrm>
              <a:off x="7715166" y="277515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B6AB4DA6-F06E-7FD5-C4C4-54BB37ADD55E}"/>
                </a:ext>
              </a:extLst>
            </p:cNvPr>
            <p:cNvSpPr/>
            <p:nvPr/>
          </p:nvSpPr>
          <p:spPr>
            <a:xfrm>
              <a:off x="7892057" y="277515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355893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8D0AF9B1-676D-9391-6142-F66ECDC1E037}"/>
                </a:ext>
              </a:extLst>
            </p:cNvPr>
            <p:cNvSpPr/>
            <p:nvPr/>
          </p:nvSpPr>
          <p:spPr>
            <a:xfrm>
              <a:off x="8071014" y="277515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355893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ectangle: Rounded Corners 145">
              <a:extLst>
                <a:ext uri="{FF2B5EF4-FFF2-40B4-BE49-F238E27FC236}">
                  <a16:creationId xmlns:a16="http://schemas.microsoft.com/office/drawing/2014/main" id="{8F16CF43-4DD4-119C-16CC-71D66D0B50D0}"/>
                </a:ext>
              </a:extLst>
            </p:cNvPr>
            <p:cNvSpPr/>
            <p:nvPr/>
          </p:nvSpPr>
          <p:spPr>
            <a:xfrm>
              <a:off x="8238789" y="277515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4B60DCD2-7568-B0A7-19C4-EFB8FAB02839}"/>
                </a:ext>
              </a:extLst>
            </p:cNvPr>
            <p:cNvSpPr/>
            <p:nvPr/>
          </p:nvSpPr>
          <p:spPr>
            <a:xfrm>
              <a:off x="8376747" y="277515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8CE9A671-DA73-1915-C81B-D0AEFAB70847}"/>
                </a:ext>
              </a:extLst>
            </p:cNvPr>
            <p:cNvSpPr/>
            <p:nvPr/>
          </p:nvSpPr>
          <p:spPr>
            <a:xfrm>
              <a:off x="7543626" y="370033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C033EA93-9FD0-D0FF-E1CE-F7401959F8A5}"/>
                </a:ext>
              </a:extLst>
            </p:cNvPr>
            <p:cNvSpPr/>
            <p:nvPr/>
          </p:nvSpPr>
          <p:spPr>
            <a:xfrm>
              <a:off x="7401581" y="370033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</a:p>
          </p:txBody>
        </p:sp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951E108A-54B0-02BD-CF89-8539AEB72445}"/>
                </a:ext>
              </a:extLst>
            </p:cNvPr>
            <p:cNvSpPr/>
            <p:nvPr/>
          </p:nvSpPr>
          <p:spPr>
            <a:xfrm>
              <a:off x="7715166" y="370033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980EF83A-06D1-286F-FA52-77E2B54E8DFD}"/>
                </a:ext>
              </a:extLst>
            </p:cNvPr>
            <p:cNvSpPr/>
            <p:nvPr/>
          </p:nvSpPr>
          <p:spPr>
            <a:xfrm>
              <a:off x="7892057" y="370033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355893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0E6B4774-3E16-D5B5-6BEB-CE1733B55A52}"/>
                </a:ext>
              </a:extLst>
            </p:cNvPr>
            <p:cNvSpPr/>
            <p:nvPr/>
          </p:nvSpPr>
          <p:spPr>
            <a:xfrm>
              <a:off x="8071014" y="370033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D18B2CEC-E3A5-B943-A05D-696D83F1E539}"/>
                </a:ext>
              </a:extLst>
            </p:cNvPr>
            <p:cNvSpPr/>
            <p:nvPr/>
          </p:nvSpPr>
          <p:spPr>
            <a:xfrm>
              <a:off x="8238789" y="370033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1200" dirty="0">
                  <a:solidFill>
                    <a:srgbClr val="70AD47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4D4C763B-FAB7-62D5-78F6-ACF8D8BB509E}"/>
                </a:ext>
              </a:extLst>
            </p:cNvPr>
            <p:cNvSpPr/>
            <p:nvPr/>
          </p:nvSpPr>
          <p:spPr>
            <a:xfrm>
              <a:off x="8376747" y="3700330"/>
              <a:ext cx="941822" cy="301804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752D50A-18FE-776D-A0BF-ABF9BE234483}"/>
                </a:ext>
              </a:extLst>
            </p:cNvPr>
            <p:cNvSpPr/>
            <p:nvPr/>
          </p:nvSpPr>
          <p:spPr>
            <a:xfrm>
              <a:off x="7110183" y="1839554"/>
              <a:ext cx="266700" cy="266700"/>
            </a:xfrm>
            <a:prstGeom prst="ellipse">
              <a:avLst/>
            </a:prstGeom>
            <a:noFill/>
            <a:ln w="38100" cap="flat" cmpd="sng" algn="ctr">
              <a:solidFill>
                <a:srgbClr val="00407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4EE2E2C-9063-17EB-2642-080F0648528A}"/>
                </a:ext>
              </a:extLst>
            </p:cNvPr>
            <p:cNvSpPr/>
            <p:nvPr/>
          </p:nvSpPr>
          <p:spPr>
            <a:xfrm>
              <a:off x="7110183" y="2818604"/>
              <a:ext cx="266700" cy="266700"/>
            </a:xfrm>
            <a:prstGeom prst="ellipse">
              <a:avLst/>
            </a:prstGeom>
            <a:noFill/>
            <a:ln w="38100" cap="flat" cmpd="sng" algn="ctr">
              <a:solidFill>
                <a:srgbClr val="00407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1" name="Rectangle 100">
            <a:hlinkClick r:id="rId2" action="ppaction://hlinksldjump"/>
            <a:extLst>
              <a:ext uri="{FF2B5EF4-FFF2-40B4-BE49-F238E27FC236}">
                <a16:creationId xmlns:a16="http://schemas.microsoft.com/office/drawing/2014/main" id="{43638250-F919-E43A-05A1-0171E76423B4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80776"/>
      </p:ext>
    </p:extLst>
  </p:cSld>
  <p:clrMapOvr>
    <a:masterClrMapping/>
  </p:clrMapOvr>
  <p:transition spd="slow">
    <p:fade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233</a:t>
            </a:fld>
            <a:endParaRPr lang="nl-BE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9904"/>
            <a:ext cx="7991738" cy="1152000"/>
          </a:xfrm>
        </p:spPr>
        <p:txBody>
          <a:bodyPr/>
          <a:lstStyle/>
          <a:p>
            <a:r>
              <a:rPr lang="en-US" dirty="0"/>
              <a:t>RE - reading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FA35C9-F47B-29CC-F056-459A3BFF507D}"/>
              </a:ext>
            </a:extLst>
          </p:cNvPr>
          <p:cNvGrpSpPr/>
          <p:nvPr/>
        </p:nvGrpSpPr>
        <p:grpSpPr>
          <a:xfrm>
            <a:off x="1331345" y="2243856"/>
            <a:ext cx="6528888" cy="2199893"/>
            <a:chOff x="1331345" y="2243856"/>
            <a:chExt cx="6528888" cy="219989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02A13B5-CE8A-B6E2-4CA9-2FE523EA3B27}"/>
                </a:ext>
              </a:extLst>
            </p:cNvPr>
            <p:cNvSpPr/>
            <p:nvPr/>
          </p:nvSpPr>
          <p:spPr>
            <a:xfrm>
              <a:off x="6945832" y="2255980"/>
              <a:ext cx="914400" cy="2187769"/>
            </a:xfrm>
            <a:prstGeom prst="rect">
              <a:avLst/>
            </a:prstGeom>
            <a:solidFill>
              <a:schemeClr val="tx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6DD61AE-9939-18B1-AE27-BE8228FAF5D9}"/>
                </a:ext>
              </a:extLst>
            </p:cNvPr>
            <p:cNvSpPr/>
            <p:nvPr/>
          </p:nvSpPr>
          <p:spPr>
            <a:xfrm>
              <a:off x="5080456" y="2243856"/>
              <a:ext cx="914400" cy="2187769"/>
            </a:xfrm>
            <a:prstGeom prst="rect">
              <a:avLst/>
            </a:prstGeom>
            <a:solidFill>
              <a:schemeClr val="tx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7B4E936-4670-A284-EE3C-822CED71A641}"/>
                </a:ext>
              </a:extLst>
            </p:cNvPr>
            <p:cNvSpPr/>
            <p:nvPr/>
          </p:nvSpPr>
          <p:spPr>
            <a:xfrm>
              <a:off x="3251656" y="2243856"/>
              <a:ext cx="914400" cy="2175377"/>
            </a:xfrm>
            <a:prstGeom prst="rect">
              <a:avLst/>
            </a:prstGeom>
            <a:solidFill>
              <a:schemeClr val="tx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2C78E7-EA8C-3AAB-9D42-F865FACE5D51}"/>
                </a:ext>
              </a:extLst>
            </p:cNvPr>
            <p:cNvSpPr/>
            <p:nvPr/>
          </p:nvSpPr>
          <p:spPr>
            <a:xfrm>
              <a:off x="1331345" y="2250052"/>
              <a:ext cx="6528888" cy="217537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458C5BB-ADEB-1047-6877-24FA7DE225B5}"/>
              </a:ext>
            </a:extLst>
          </p:cNvPr>
          <p:cNvSpPr/>
          <p:nvPr/>
        </p:nvSpPr>
        <p:spPr>
          <a:xfrm>
            <a:off x="1440105" y="2616686"/>
            <a:ext cx="1759389" cy="425386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" rtlCol="0" anchor="ctr"/>
          <a:lstStyle/>
          <a:p>
            <a:pPr algn="ctr"/>
            <a:r>
              <a:rPr lang="en-US" sz="2800" b="1" dirty="0">
                <a:solidFill>
                  <a:srgbClr val="000000"/>
                </a:solidFill>
              </a:rPr>
              <a:t>Decoded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1C8ABD9-B4C6-4BBF-4ED8-3F171870D3E8}"/>
              </a:ext>
            </a:extLst>
          </p:cNvPr>
          <p:cNvCxnSpPr>
            <a:cxnSpLocks/>
          </p:cNvCxnSpPr>
          <p:nvPr/>
        </p:nvCxnSpPr>
        <p:spPr>
          <a:xfrm>
            <a:off x="4174890" y="3749340"/>
            <a:ext cx="2777799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6FC1967-6172-C564-886C-3C5F868F7694}"/>
              </a:ext>
            </a:extLst>
          </p:cNvPr>
          <p:cNvSpPr/>
          <p:nvPr/>
        </p:nvSpPr>
        <p:spPr>
          <a:xfrm>
            <a:off x="6688493" y="3544347"/>
            <a:ext cx="1498767" cy="425386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" rtlCol="0" anchor="ctr"/>
          <a:lstStyle/>
          <a:p>
            <a:pPr algn="ctr"/>
            <a:r>
              <a:rPr lang="en-US" sz="1800" i="1" dirty="0">
                <a:solidFill>
                  <a:srgbClr val="000000"/>
                </a:solidFill>
              </a:rPr>
              <a:t>Last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52AADFB-76A7-8EFB-F0A9-9593CA7046E4}"/>
              </a:ext>
            </a:extLst>
          </p:cNvPr>
          <p:cNvSpPr/>
          <p:nvPr/>
        </p:nvSpPr>
        <p:spPr>
          <a:xfrm>
            <a:off x="2939382" y="3535928"/>
            <a:ext cx="1498767" cy="425386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" rtlCol="0" anchor="ctr"/>
          <a:lstStyle/>
          <a:p>
            <a:pPr algn="ctr"/>
            <a:r>
              <a:rPr lang="en-US" sz="1800" i="1" dirty="0">
                <a:solidFill>
                  <a:srgbClr val="000000"/>
                </a:solidFill>
              </a:rPr>
              <a:t>First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D23FF121-AB11-2103-53C6-4EB786852733}"/>
              </a:ext>
            </a:extLst>
          </p:cNvPr>
          <p:cNvSpPr/>
          <p:nvPr/>
        </p:nvSpPr>
        <p:spPr>
          <a:xfrm>
            <a:off x="4170633" y="2672281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0B8589E7-5544-E4F5-F0C7-2291537CCBFA}"/>
              </a:ext>
            </a:extLst>
          </p:cNvPr>
          <p:cNvSpPr/>
          <p:nvPr/>
        </p:nvSpPr>
        <p:spPr>
          <a:xfrm>
            <a:off x="5089290" y="2672281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0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BC3F2999-1458-369F-3B31-088A06B8753A}"/>
              </a:ext>
            </a:extLst>
          </p:cNvPr>
          <p:cNvSpPr/>
          <p:nvPr/>
        </p:nvSpPr>
        <p:spPr>
          <a:xfrm>
            <a:off x="6003690" y="266608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0ADD1B4F-8C5D-8E0D-0895-B10D6422D641}"/>
              </a:ext>
            </a:extLst>
          </p:cNvPr>
          <p:cNvSpPr/>
          <p:nvPr/>
        </p:nvSpPr>
        <p:spPr>
          <a:xfrm>
            <a:off x="6904679" y="266608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4</a:t>
            </a: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3217B6C-6BC5-0AD7-18ED-83465F611DAE}"/>
              </a:ext>
            </a:extLst>
          </p:cNvPr>
          <p:cNvSpPr/>
          <p:nvPr/>
        </p:nvSpPr>
        <p:spPr>
          <a:xfrm>
            <a:off x="3237945" y="2678477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hlinkClick r:id="rId2" action="ppaction://hlinksldjump"/>
            <a:extLst>
              <a:ext uri="{FF2B5EF4-FFF2-40B4-BE49-F238E27FC236}">
                <a16:creationId xmlns:a16="http://schemas.microsoft.com/office/drawing/2014/main" id="{D6B95E80-74E2-6A14-22CB-9797CA733EB6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18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24C583-8FA4-FC1E-F7BA-86FDA359D5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234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92B099-40B5-219D-E8CA-BECE72D3B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threads traceback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160CE0-3F2B-A67D-D924-6E6D55FB3872}"/>
              </a:ext>
            </a:extLst>
          </p:cNvPr>
          <p:cNvSpPr txBox="1"/>
          <p:nvPr/>
        </p:nvSpPr>
        <p:spPr>
          <a:xfrm>
            <a:off x="618977" y="5054923"/>
            <a:ext cx="82169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latin typeface="NimbusSanL-ReguItal"/>
              </a:rPr>
              <a:t>Acquisition </a:t>
            </a:r>
            <a:r>
              <a:rPr lang="en-US" sz="2400" dirty="0">
                <a:latin typeface="NimbusSanL-Regu"/>
              </a:rPr>
              <a:t>significantly influences the decoding accuracy (BER) compared to </a:t>
            </a:r>
            <a:r>
              <a:rPr lang="en-US" sz="2400" i="1" dirty="0">
                <a:latin typeface="NimbusSanL-ReguItal"/>
              </a:rPr>
              <a:t>Windows</a:t>
            </a:r>
            <a:endParaRPr lang="en-US" sz="2400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239FDEE-FD1D-CC7D-5EDE-760A739CD78B}"/>
              </a:ext>
            </a:extLst>
          </p:cNvPr>
          <p:cNvSpPr txBox="1">
            <a:spLocks/>
          </p:cNvSpPr>
          <p:nvPr/>
        </p:nvSpPr>
        <p:spPr>
          <a:xfrm>
            <a:off x="5323840" y="5655520"/>
            <a:ext cx="3698240" cy="460800"/>
          </a:xfrm>
          <a:prstGeom prst="rect">
            <a:avLst/>
          </a:prstGeom>
        </p:spPr>
        <p:txBody>
          <a:bodyPr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r"/>
            <a:r>
              <a:rPr lang="it-IT" sz="1600"/>
              <a:t>Mohammadidoost and Hashemi (2020)</a:t>
            </a:r>
            <a:endParaRPr lang="en-US" sz="2800" dirty="0"/>
          </a:p>
        </p:txBody>
      </p:sp>
      <p:sp>
        <p:nvSpPr>
          <p:cNvPr id="7" name="Rectangle 6">
            <a:hlinkClick r:id="rId2" action="ppaction://hlinksldjump"/>
            <a:extLst>
              <a:ext uri="{FF2B5EF4-FFF2-40B4-BE49-F238E27FC236}">
                <a16:creationId xmlns:a16="http://schemas.microsoft.com/office/drawing/2014/main" id="{E21C709A-CF70-29D8-FD89-99371FAC2337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C51E36-F8B2-473C-2DFD-0FA0256D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90" y="1476727"/>
            <a:ext cx="6058524" cy="33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3444E4F-48B2-EBE4-38DC-32B48D09C7B7}"/>
                  </a:ext>
                </a:extLst>
              </p:cNvPr>
              <p:cNvSpPr/>
              <p:nvPr/>
            </p:nvSpPr>
            <p:spPr>
              <a:xfrm>
                <a:off x="2838996" y="2972418"/>
                <a:ext cx="3776870" cy="816581"/>
              </a:xfrm>
              <a:prstGeom prst="roundRect">
                <a:avLst>
                  <a:gd name="adj" fmla="val 18094"/>
                </a:avLst>
              </a:prstGeom>
              <a:solidFill>
                <a:srgbClr val="FAFAFA"/>
              </a:solidFill>
              <a:ln w="381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𝐷𝑒𝑙𝑎𝑦</m:t>
                      </m:r>
                      <m:r>
                        <a:rPr kumimoji="0" lang="en-US" sz="20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≈(  </m:t>
                      </m:r>
                      <m:r>
                        <a:rPr kumimoji="0" lang="en-US" sz="20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𝐴𝐶𝑄</m:t>
                      </m:r>
                      <m:r>
                        <a:rPr kumimoji="0" lang="en-US" sz="20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+</m:t>
                      </m:r>
                      <m:r>
                        <a:rPr kumimoji="0" lang="en-US" sz="20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𝑊𝐼𝑁</m:t>
                      </m:r>
                      <m:r>
                        <a:rPr kumimoji="0" lang="en-US" sz="20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  )×2</m:t>
                      </m:r>
                    </m:oMath>
                  </m:oMathPara>
                </a14:m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3444E4F-48B2-EBE4-38DC-32B48D09C7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996" y="2972418"/>
                <a:ext cx="3776870" cy="816581"/>
              </a:xfrm>
              <a:prstGeom prst="roundRect">
                <a:avLst>
                  <a:gd name="adj" fmla="val 18094"/>
                </a:avLst>
              </a:prstGeom>
              <a:blipFill>
                <a:blip r:embed="rId2"/>
                <a:stretch>
                  <a:fillRect/>
                </a:stretch>
              </a:blipFill>
              <a:ln w="3810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24C583-8FA4-FC1E-F7BA-86FDA359D5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235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92B099-40B5-219D-E8CA-BECE72D3B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threads traceback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160CE0-3F2B-A67D-D924-6E6D55FB3872}"/>
              </a:ext>
            </a:extLst>
          </p:cNvPr>
          <p:cNvSpPr txBox="1"/>
          <p:nvPr/>
        </p:nvSpPr>
        <p:spPr>
          <a:xfrm>
            <a:off x="618977" y="1536471"/>
            <a:ext cx="82169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latin typeface="NimbusSanL-ReguItal"/>
              </a:rPr>
              <a:t>Acquisition </a:t>
            </a:r>
            <a:r>
              <a:rPr lang="en-US" sz="2400" dirty="0">
                <a:latin typeface="NimbusSanL-Regu"/>
              </a:rPr>
              <a:t>significantly influences the decoding accuracy (BER) compared to </a:t>
            </a:r>
            <a:r>
              <a:rPr lang="en-US" sz="2400" i="1" dirty="0">
                <a:latin typeface="NimbusSanL-ReguItal"/>
              </a:rPr>
              <a:t>Windows</a:t>
            </a:r>
            <a:endParaRPr lang="en-US" sz="2400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239FDEE-FD1D-CC7D-5EDE-760A739CD78B}"/>
              </a:ext>
            </a:extLst>
          </p:cNvPr>
          <p:cNvSpPr txBox="1">
            <a:spLocks/>
          </p:cNvSpPr>
          <p:nvPr/>
        </p:nvSpPr>
        <p:spPr>
          <a:xfrm>
            <a:off x="5323840" y="2137068"/>
            <a:ext cx="3698240" cy="460800"/>
          </a:xfrm>
          <a:prstGeom prst="rect">
            <a:avLst/>
          </a:prstGeom>
        </p:spPr>
        <p:txBody>
          <a:bodyPr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r"/>
            <a:r>
              <a:rPr lang="it-IT" sz="1600"/>
              <a:t>Mohammadidoost and Hashemi (2020)</a:t>
            </a:r>
            <a:endParaRPr lang="en-US" sz="28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8B040B-3C6E-6BD4-46AD-B5E0A5511ED4}"/>
              </a:ext>
            </a:extLst>
          </p:cNvPr>
          <p:cNvCxnSpPr>
            <a:cxnSpLocks/>
          </p:cNvCxnSpPr>
          <p:nvPr/>
        </p:nvCxnSpPr>
        <p:spPr>
          <a:xfrm>
            <a:off x="5681588" y="3039198"/>
            <a:ext cx="0" cy="7796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hlinkClick r:id="rId3" action="ppaction://hlinksldjump"/>
            <a:extLst>
              <a:ext uri="{FF2B5EF4-FFF2-40B4-BE49-F238E27FC236}">
                <a16:creationId xmlns:a16="http://schemas.microsoft.com/office/drawing/2014/main" id="{E3D5A474-AD26-3EB6-6B6A-83803F2CE77B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74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3444E4F-48B2-EBE4-38DC-32B48D09C7B7}"/>
                  </a:ext>
                </a:extLst>
              </p:cNvPr>
              <p:cNvSpPr/>
              <p:nvPr/>
            </p:nvSpPr>
            <p:spPr>
              <a:xfrm>
                <a:off x="2838996" y="1368000"/>
                <a:ext cx="3776870" cy="816581"/>
              </a:xfrm>
              <a:prstGeom prst="roundRect">
                <a:avLst>
                  <a:gd name="adj" fmla="val 18094"/>
                </a:avLst>
              </a:prstGeom>
              <a:solidFill>
                <a:srgbClr val="FAFAFA"/>
              </a:solidFill>
              <a:ln w="381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𝐷𝑒𝑙𝑎𝑦</m:t>
                      </m:r>
                      <m:r>
                        <a:rPr kumimoji="0" lang="en-US" sz="20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≈(  </m:t>
                      </m:r>
                      <m:r>
                        <a:rPr kumimoji="0" lang="en-US" sz="20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𝐴𝐶𝑄</m:t>
                      </m:r>
                      <m:r>
                        <a:rPr kumimoji="0" lang="en-US" sz="20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+</m:t>
                      </m:r>
                      <m:r>
                        <a:rPr kumimoji="0" lang="en-US" sz="20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𝑊𝐼𝑁</m:t>
                      </m:r>
                      <m:r>
                        <a:rPr kumimoji="0" lang="en-US" sz="20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  )×2</m:t>
                      </m:r>
                    </m:oMath>
                  </m:oMathPara>
                </a14:m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3444E4F-48B2-EBE4-38DC-32B48D09C7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996" y="1368000"/>
                <a:ext cx="3776870" cy="816581"/>
              </a:xfrm>
              <a:prstGeom prst="roundRect">
                <a:avLst>
                  <a:gd name="adj" fmla="val 18094"/>
                </a:avLst>
              </a:prstGeom>
              <a:blipFill>
                <a:blip r:embed="rId2"/>
                <a:stretch>
                  <a:fillRect/>
                </a:stretch>
              </a:blipFill>
              <a:ln w="3810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24C583-8FA4-FC1E-F7BA-86FDA359D5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236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92B099-40B5-219D-E8CA-BECE72D3B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threads traceback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8B040B-3C6E-6BD4-46AD-B5E0A5511ED4}"/>
              </a:ext>
            </a:extLst>
          </p:cNvPr>
          <p:cNvCxnSpPr>
            <a:cxnSpLocks/>
          </p:cNvCxnSpPr>
          <p:nvPr/>
        </p:nvCxnSpPr>
        <p:spPr>
          <a:xfrm>
            <a:off x="5681588" y="1434780"/>
            <a:ext cx="0" cy="7796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A35845DB-A193-610B-7433-7AA4E757C08E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D284DB-562B-A5C0-9C2D-160A1ED9D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630" y="2409723"/>
            <a:ext cx="6599601" cy="349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48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7B4241-05B7-4B8D-C55A-59F2D393E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68" y="1368000"/>
            <a:ext cx="5637497" cy="438837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24C583-8FA4-FC1E-F7BA-86FDA359D5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237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92B099-40B5-219D-E8CA-BECE72D3B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threads traceback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A1EB55-391F-6CEF-4F84-C9C599ACA68E}"/>
                  </a:ext>
                </a:extLst>
              </p:cNvPr>
              <p:cNvSpPr txBox="1"/>
              <p:nvPr/>
            </p:nvSpPr>
            <p:spPr>
              <a:xfrm>
                <a:off x="6281531" y="2190103"/>
                <a:ext cx="2663686" cy="2455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Compare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000" i="1" dirty="0">
                  <a:latin typeface="+mj-lt"/>
                </a:endParaRPr>
              </a:p>
              <a:p>
                <a:r>
                  <a:rPr lang="en-US" sz="2000" dirty="0">
                    <a:latin typeface="+mj-lt"/>
                  </a:rPr>
                  <a:t>Delay: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&gt;2)</m:t>
                      </m:r>
                    </m:oMath>
                  </m:oMathPara>
                </a14:m>
                <a:endParaRPr lang="en-US" sz="2000" i="1" dirty="0">
                  <a:latin typeface="+mj-lt"/>
                </a:endParaRPr>
              </a:p>
              <a:p>
                <a:endParaRPr lang="en-US" sz="2000" dirty="0">
                  <a:latin typeface="+mj-lt"/>
                </a:endParaRPr>
              </a:p>
              <a:p>
                <a:r>
                  <a:rPr lang="en-US" sz="2000" dirty="0">
                    <a:latin typeface="+mj-lt"/>
                  </a:rPr>
                  <a:t>Memory: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&gt;2)</m:t>
                      </m:r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A1EB55-391F-6CEF-4F84-C9C599ACA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531" y="2190103"/>
                <a:ext cx="2663686" cy="2455544"/>
              </a:xfrm>
              <a:prstGeom prst="rect">
                <a:avLst/>
              </a:prstGeom>
              <a:blipFill>
                <a:blip r:embed="rId3"/>
                <a:stretch>
                  <a:fillRect l="-2288" t="-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56F9DD04-9B1F-016F-3899-594567F9E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77" y="1387878"/>
            <a:ext cx="5375824" cy="403186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43BE06-7296-C952-BD1E-F919E6B407CC}"/>
              </a:ext>
            </a:extLst>
          </p:cNvPr>
          <p:cNvGrpSpPr/>
          <p:nvPr/>
        </p:nvGrpSpPr>
        <p:grpSpPr>
          <a:xfrm>
            <a:off x="1293574" y="3672508"/>
            <a:ext cx="3776125" cy="407504"/>
            <a:chOff x="1243878" y="4174435"/>
            <a:chExt cx="3776125" cy="40750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C1AEF39-8265-5698-C4ED-C57E4D781F06}"/>
                </a:ext>
              </a:extLst>
            </p:cNvPr>
            <p:cNvSpPr/>
            <p:nvPr/>
          </p:nvSpPr>
          <p:spPr>
            <a:xfrm>
              <a:off x="1243878" y="4174435"/>
              <a:ext cx="407504" cy="40750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F4C542E-8135-65EE-5B57-BFBC95E19977}"/>
                </a:ext>
              </a:extLst>
            </p:cNvPr>
            <p:cNvCxnSpPr>
              <a:cxnSpLocks/>
              <a:stCxn id="17" idx="1"/>
              <a:endCxn id="10" idx="6"/>
            </p:cNvCxnSpPr>
            <p:nvPr/>
          </p:nvCxnSpPr>
          <p:spPr>
            <a:xfrm flipH="1">
              <a:off x="1651382" y="4374490"/>
              <a:ext cx="1112439" cy="3697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0BDC6FB-FE68-6273-0D93-6E923556ACB6}"/>
                    </a:ext>
                  </a:extLst>
                </p:cNvPr>
                <p:cNvSpPr txBox="1"/>
                <p:nvPr/>
              </p:nvSpPr>
              <p:spPr>
                <a:xfrm>
                  <a:off x="2763821" y="4174435"/>
                  <a:ext cx="225618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+mj-lt"/>
                    </a:rPr>
                    <a:t>Best choice: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a14:m>
                  <a:r>
                    <a:rPr lang="en-US" sz="2000" dirty="0">
                      <a:solidFill>
                        <a:srgbClr val="FF0000"/>
                      </a:solidFill>
                      <a:latin typeface="+mj-lt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0BDC6FB-FE68-6273-0D93-6E923556AC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3821" y="4174435"/>
                  <a:ext cx="2256182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2973" t="-606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Arrow: Right 23">
            <a:hlinkClick r:id="rId6" action="ppaction://hlinksldjump"/>
            <a:extLst>
              <a:ext uri="{FF2B5EF4-FFF2-40B4-BE49-F238E27FC236}">
                <a16:creationId xmlns:a16="http://schemas.microsoft.com/office/drawing/2014/main" id="{55991016-2111-132C-AB8B-9CC81A6C1C50}"/>
              </a:ext>
            </a:extLst>
          </p:cNvPr>
          <p:cNvSpPr/>
          <p:nvPr/>
        </p:nvSpPr>
        <p:spPr>
          <a:xfrm flipH="1">
            <a:off x="8264698" y="5549608"/>
            <a:ext cx="606080" cy="561375"/>
          </a:xfrm>
          <a:prstGeom prst="rightArrow">
            <a:avLst/>
          </a:prstGeom>
          <a:solidFill>
            <a:srgbClr val="FAFAFA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7" action="ppaction://hlinksldjump"/>
            <a:extLst>
              <a:ext uri="{FF2B5EF4-FFF2-40B4-BE49-F238E27FC236}">
                <a16:creationId xmlns:a16="http://schemas.microsoft.com/office/drawing/2014/main" id="{706FD96F-40EE-CC4D-8E44-21CFF085E0EF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58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CDAC880-D222-F25D-77CF-A020D07791A6}"/>
              </a:ext>
            </a:extLst>
          </p:cNvPr>
          <p:cNvSpPr/>
          <p:nvPr/>
        </p:nvSpPr>
        <p:spPr>
          <a:xfrm>
            <a:off x="6545167" y="2194706"/>
            <a:ext cx="1719531" cy="1045843"/>
          </a:xfrm>
          <a:prstGeom prst="roundRect">
            <a:avLst>
              <a:gd name="adj" fmla="val 18094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E68917-A5F0-9E4E-9747-85BB1A6F23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238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446E29-BDF5-3C9F-B65C-36817DA9F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ACQ &amp; WIN length selection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3B5F0A-118F-CF9E-8D44-A294FEE7C1FA}"/>
                  </a:ext>
                </a:extLst>
              </p:cNvPr>
              <p:cNvSpPr txBox="1"/>
              <p:nvPr/>
            </p:nvSpPr>
            <p:spPr>
              <a:xfrm>
                <a:off x="878989" y="4401829"/>
                <a:ext cx="7688749" cy="1538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b="0" dirty="0">
                    <a:latin typeface="+mj-lt"/>
                  </a:rPr>
                  <a:t>It is recommended to be at least six times the number of constraint length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sz="2000" b="0" dirty="0">
                    <a:latin typeface="+mj-lt"/>
                  </a:rPr>
                  <a:t>) to ensure the acquisition has enough samples to converge to the correct values</a:t>
                </a:r>
              </a:p>
              <a:p>
                <a:pPr algn="just"/>
                <a:endParaRPr lang="en-US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𝐴𝐶𝑄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𝑊𝐼𝑁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=55</m:t>
                      </m:r>
                    </m:oMath>
                  </m:oMathPara>
                </a14:m>
                <a:endParaRPr lang="en-US" sz="20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3B5F0A-118F-CF9E-8D44-A294FEE7C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89" y="4401829"/>
                <a:ext cx="7688749" cy="1538883"/>
              </a:xfrm>
              <a:prstGeom prst="rect">
                <a:avLst/>
              </a:prstGeom>
              <a:blipFill>
                <a:blip r:embed="rId2"/>
                <a:stretch>
                  <a:fillRect l="-793" t="-1581" r="-872" b="-2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4186A99-4248-9E0C-DD77-72C9E1FF5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43" y="1459590"/>
            <a:ext cx="5134692" cy="2219635"/>
          </a:xfrm>
          <a:prstGeom prst="rect">
            <a:avLst/>
          </a:prstGeom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EAE1187-D91E-5BCA-5530-A73F2281A505}"/>
              </a:ext>
            </a:extLst>
          </p:cNvPr>
          <p:cNvSpPr txBox="1">
            <a:spLocks/>
          </p:cNvSpPr>
          <p:nvPr/>
        </p:nvSpPr>
        <p:spPr>
          <a:xfrm>
            <a:off x="5134996" y="3721820"/>
            <a:ext cx="3698240" cy="460800"/>
          </a:xfrm>
          <a:prstGeom prst="rect">
            <a:avLst/>
          </a:prstGeom>
        </p:spPr>
        <p:txBody>
          <a:bodyPr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r"/>
            <a:r>
              <a:rPr lang="it-IT" sz="1600"/>
              <a:t>Mohammadidoost and Hashemi (2020)</a:t>
            </a:r>
            <a:endParaRPr lang="en-US" sz="2800" dirty="0"/>
          </a:p>
        </p:txBody>
      </p:sp>
      <p:sp>
        <p:nvSpPr>
          <p:cNvPr id="12" name="Arrow: Right 11">
            <a:hlinkClick r:id="rId4" action="ppaction://hlinksldjump"/>
            <a:extLst>
              <a:ext uri="{FF2B5EF4-FFF2-40B4-BE49-F238E27FC236}">
                <a16:creationId xmlns:a16="http://schemas.microsoft.com/office/drawing/2014/main" id="{B325A794-062C-E05F-CC1D-1714E6D22C63}"/>
              </a:ext>
            </a:extLst>
          </p:cNvPr>
          <p:cNvSpPr/>
          <p:nvPr/>
        </p:nvSpPr>
        <p:spPr>
          <a:xfrm flipH="1">
            <a:off x="8264698" y="5549608"/>
            <a:ext cx="606080" cy="561375"/>
          </a:xfrm>
          <a:prstGeom prst="rightArrow">
            <a:avLst/>
          </a:prstGeom>
          <a:solidFill>
            <a:srgbClr val="FAFAFA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5" action="ppaction://hlinksldjump"/>
            <a:extLst>
              <a:ext uri="{FF2B5EF4-FFF2-40B4-BE49-F238E27FC236}">
                <a16:creationId xmlns:a16="http://schemas.microsoft.com/office/drawing/2014/main" id="{AF67C658-D508-83D9-4DF0-D67E5B37B148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8E6E4E0-FFB0-83D0-F467-54A4EE28074B}"/>
                  </a:ext>
                </a:extLst>
              </p:cNvPr>
              <p:cNvSpPr txBox="1"/>
              <p:nvPr/>
            </p:nvSpPr>
            <p:spPr>
              <a:xfrm>
                <a:off x="6790763" y="2302130"/>
                <a:ext cx="13101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𝐴𝐶𝑄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𝑊𝐼𝑁</m:t>
                      </m:r>
                    </m:oMath>
                  </m:oMathPara>
                </a14:m>
                <a:endParaRPr lang="en-US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8E6E4E0-FFB0-83D0-F467-54A4EE28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763" y="2302130"/>
                <a:ext cx="1310194" cy="830997"/>
              </a:xfrm>
              <a:prstGeom prst="rect">
                <a:avLst/>
              </a:prstGeom>
              <a:blipFill>
                <a:blip r:embed="rId6"/>
                <a:stretch>
                  <a:fillRect l="-2791" r="-1395" b="-11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908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B38741-FDA0-6C29-9222-6439425D8C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239</a:t>
            </a:fld>
            <a:endParaRPr lang="nl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7209E6-A6AF-5FEF-C5B2-9CCE3EF5A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000" dirty="0">
                <a:solidFill>
                  <a:schemeClr val="dk2"/>
                </a:solidFill>
              </a:rPr>
              <a:t>Environment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ED8A33-96DF-4D86-82EF-C0333B3D78E6}"/>
              </a:ext>
            </a:extLst>
          </p:cNvPr>
          <p:cNvSpPr txBox="1"/>
          <p:nvPr/>
        </p:nvSpPr>
        <p:spPr>
          <a:xfrm>
            <a:off x="891291" y="1582085"/>
            <a:ext cx="263405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Ubuntu OS 18.04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Xilinx </a:t>
            </a:r>
            <a:r>
              <a:rPr lang="en-US" sz="2000" b="1" dirty="0" err="1"/>
              <a:t>Vivado</a:t>
            </a:r>
            <a:r>
              <a:rPr lang="en-US" sz="2000" b="1" dirty="0"/>
              <a:t> 2018.3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MATLAB R2022a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FPGA </a:t>
            </a:r>
            <a:r>
              <a:rPr lang="en-US" sz="2000" b="1" dirty="0" err="1"/>
              <a:t>ZedBoard</a:t>
            </a:r>
            <a:endParaRPr lang="LID4096" sz="2000" b="1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DD744A41-6EAF-F2C9-CA59-EA7AFA9033F1}"/>
              </a:ext>
            </a:extLst>
          </p:cNvPr>
          <p:cNvSpPr/>
          <p:nvPr/>
        </p:nvSpPr>
        <p:spPr>
          <a:xfrm>
            <a:off x="3882356" y="1333167"/>
            <a:ext cx="174172" cy="8004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09BC03-011F-029D-674F-23757CD12C96}"/>
              </a:ext>
            </a:extLst>
          </p:cNvPr>
          <p:cNvSpPr txBox="1"/>
          <p:nvPr/>
        </p:nvSpPr>
        <p:spPr>
          <a:xfrm>
            <a:off x="4113301" y="1302604"/>
            <a:ext cx="4758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Run the </a:t>
            </a:r>
            <a:r>
              <a:rPr lang="en-GB" sz="1600" dirty="0" err="1"/>
              <a:t>Tcl</a:t>
            </a:r>
            <a:r>
              <a:rPr lang="en-GB" sz="1600" dirty="0"/>
              <a:t> script that builds the </a:t>
            </a:r>
            <a:r>
              <a:rPr lang="en-GB" sz="1600" dirty="0" err="1"/>
              <a:t>OpenWiFi</a:t>
            </a:r>
            <a:r>
              <a:rPr lang="en-GB" sz="1600" dirty="0"/>
              <a:t> project</a:t>
            </a:r>
          </a:p>
          <a:p>
            <a:endParaRPr lang="en-GB" sz="1600" dirty="0"/>
          </a:p>
          <a:p>
            <a:r>
              <a:rPr lang="en-US" sz="1600" dirty="0"/>
              <a:t>Communicate with the FPGA</a:t>
            </a:r>
            <a:endParaRPr lang="LID4096" sz="1600" dirty="0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E83F568F-1480-9384-196B-A46B60EA908F}"/>
              </a:ext>
            </a:extLst>
          </p:cNvPr>
          <p:cNvSpPr/>
          <p:nvPr/>
        </p:nvSpPr>
        <p:spPr>
          <a:xfrm>
            <a:off x="3882356" y="2643807"/>
            <a:ext cx="174172" cy="8004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2D30B8-C264-A5BD-DD1C-834B4A0C69AA}"/>
              </a:ext>
            </a:extLst>
          </p:cNvPr>
          <p:cNvSpPr txBox="1"/>
          <p:nvPr/>
        </p:nvSpPr>
        <p:spPr>
          <a:xfrm>
            <a:off x="4209480" y="2305360"/>
            <a:ext cx="11400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Design</a:t>
            </a:r>
          </a:p>
          <a:p>
            <a:endParaRPr lang="en-GB" sz="1600" dirty="0"/>
          </a:p>
          <a:p>
            <a:r>
              <a:rPr lang="en-GB" sz="1600" dirty="0"/>
              <a:t>Simulation</a:t>
            </a:r>
          </a:p>
          <a:p>
            <a:endParaRPr lang="en-GB" sz="1600" dirty="0"/>
          </a:p>
          <a:p>
            <a:r>
              <a:rPr lang="en-GB" sz="1600" dirty="0"/>
              <a:t>Synthesis</a:t>
            </a:r>
            <a:endParaRPr lang="LID4096" sz="16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17D38251-2864-0973-5ED0-094C38C1A422}"/>
              </a:ext>
            </a:extLst>
          </p:cNvPr>
          <p:cNvSpPr/>
          <p:nvPr/>
        </p:nvSpPr>
        <p:spPr>
          <a:xfrm>
            <a:off x="3882356" y="3923562"/>
            <a:ext cx="174172" cy="8004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315BE0-1312-9F2F-E638-8995A4B25C8D}"/>
              </a:ext>
            </a:extLst>
          </p:cNvPr>
          <p:cNvSpPr txBox="1"/>
          <p:nvPr/>
        </p:nvSpPr>
        <p:spPr>
          <a:xfrm>
            <a:off x="4209480" y="3892999"/>
            <a:ext cx="45849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Check bit error rate by output file</a:t>
            </a:r>
          </a:p>
          <a:p>
            <a:endParaRPr lang="en-GB" sz="1600" dirty="0"/>
          </a:p>
          <a:p>
            <a:r>
              <a:rPr lang="en-GB" sz="1600" dirty="0"/>
              <a:t>Add AWGN to input file to check noise resilience</a:t>
            </a:r>
            <a:endParaRPr lang="LID4096" sz="1600" dirty="0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00DD1A6B-6EA6-BDCE-B674-585D7BF5354F}"/>
              </a:ext>
            </a:extLst>
          </p:cNvPr>
          <p:cNvSpPr/>
          <p:nvPr/>
        </p:nvSpPr>
        <p:spPr>
          <a:xfrm>
            <a:off x="3882356" y="5234202"/>
            <a:ext cx="174172" cy="8004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A9DA61-1602-365B-157E-BA2E7CEFAD60}"/>
              </a:ext>
            </a:extLst>
          </p:cNvPr>
          <p:cNvSpPr txBox="1"/>
          <p:nvPr/>
        </p:nvSpPr>
        <p:spPr>
          <a:xfrm>
            <a:off x="4209480" y="5455534"/>
            <a:ext cx="2124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On-board prototyping</a:t>
            </a:r>
          </a:p>
        </p:txBody>
      </p:sp>
      <p:sp>
        <p:nvSpPr>
          <p:cNvPr id="15" name="Rectangle 14">
            <a:hlinkClick r:id="rId2" action="ppaction://hlinksldjump"/>
            <a:extLst>
              <a:ext uri="{FF2B5EF4-FFF2-40B4-BE49-F238E27FC236}">
                <a16:creationId xmlns:a16="http://schemas.microsoft.com/office/drawing/2014/main" id="{5F06E032-F5A2-28BF-B6A1-2F65CBB2BBE4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94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down1">
            <a:extLst>
              <a:ext uri="{FF2B5EF4-FFF2-40B4-BE49-F238E27FC236}">
                <a16:creationId xmlns:a16="http://schemas.microsoft.com/office/drawing/2014/main" id="{8DA35538-0803-4C71-9403-47D306AAAF48}"/>
              </a:ext>
            </a:extLst>
          </p:cNvPr>
          <p:cNvSpPr txBox="1"/>
          <p:nvPr/>
        </p:nvSpPr>
        <p:spPr>
          <a:xfrm>
            <a:off x="2690410" y="2812264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55" name="down3">
            <a:extLst>
              <a:ext uri="{FF2B5EF4-FFF2-40B4-BE49-F238E27FC236}">
                <a16:creationId xmlns:a16="http://schemas.microsoft.com/office/drawing/2014/main" id="{94C17A0D-E552-4D67-AAD0-C7779C999348}"/>
              </a:ext>
            </a:extLst>
          </p:cNvPr>
          <p:cNvSpPr txBox="1"/>
          <p:nvPr/>
        </p:nvSpPr>
        <p:spPr>
          <a:xfrm>
            <a:off x="5462734" y="2816352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52" name="up2">
            <a:extLst>
              <a:ext uri="{FF2B5EF4-FFF2-40B4-BE49-F238E27FC236}">
                <a16:creationId xmlns:a16="http://schemas.microsoft.com/office/drawing/2014/main" id="{D019BEBD-51C4-484D-AADD-237C4AC7AEFE}"/>
              </a:ext>
            </a:extLst>
          </p:cNvPr>
          <p:cNvSpPr txBox="1"/>
          <p:nvPr/>
        </p:nvSpPr>
        <p:spPr>
          <a:xfrm>
            <a:off x="4071733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0</a:t>
            </a:r>
          </a:p>
        </p:txBody>
      </p:sp>
      <p:sp>
        <p:nvSpPr>
          <p:cNvPr id="153" name="up3">
            <a:extLst>
              <a:ext uri="{FF2B5EF4-FFF2-40B4-BE49-F238E27FC236}">
                <a16:creationId xmlns:a16="http://schemas.microsoft.com/office/drawing/2014/main" id="{B5BE93B3-8935-4859-BCFB-948B4C9C6507}"/>
              </a:ext>
            </a:extLst>
          </p:cNvPr>
          <p:cNvSpPr txBox="1"/>
          <p:nvPr/>
        </p:nvSpPr>
        <p:spPr>
          <a:xfrm>
            <a:off x="5462734" y="2816352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151" name="up1">
            <a:extLst>
              <a:ext uri="{FF2B5EF4-FFF2-40B4-BE49-F238E27FC236}">
                <a16:creationId xmlns:a16="http://schemas.microsoft.com/office/drawing/2014/main" id="{E017DF42-94EA-4EAB-9C5A-761240C7ED4F}"/>
              </a:ext>
            </a:extLst>
          </p:cNvPr>
          <p:cNvSpPr txBox="1"/>
          <p:nvPr/>
        </p:nvSpPr>
        <p:spPr>
          <a:xfrm>
            <a:off x="2684751" y="2806123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3A7754-B10D-4614-AF2F-16571019E1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24</a:t>
            </a:fld>
            <a:endParaRPr lang="nl-BE"/>
          </a:p>
        </p:txBody>
      </p:sp>
      <p:cxnSp>
        <p:nvCxnSpPr>
          <p:cNvPr id="38" name="Straight Arrow Connector 23">
            <a:extLst>
              <a:ext uri="{FF2B5EF4-FFF2-40B4-BE49-F238E27FC236}">
                <a16:creationId xmlns:a16="http://schemas.microsoft.com/office/drawing/2014/main" id="{00018457-D3EF-4477-B687-B98ECF5DED6C}"/>
              </a:ext>
            </a:extLst>
          </p:cNvPr>
          <p:cNvCxnSpPr>
            <a:cxnSpLocks/>
          </p:cNvCxnSpPr>
          <p:nvPr/>
        </p:nvCxnSpPr>
        <p:spPr>
          <a:xfrm rot="10800000" flipH="1">
            <a:off x="3253030" y="1607248"/>
            <a:ext cx="812308" cy="1434117"/>
          </a:xfrm>
          <a:prstGeom prst="bentConnector3">
            <a:avLst>
              <a:gd name="adj1" fmla="val -40024"/>
            </a:avLst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23">
            <a:extLst>
              <a:ext uri="{FF2B5EF4-FFF2-40B4-BE49-F238E27FC236}">
                <a16:creationId xmlns:a16="http://schemas.microsoft.com/office/drawing/2014/main" id="{EC62F491-4E2B-4A89-A7AE-03F61CFD8DEE}"/>
              </a:ext>
            </a:extLst>
          </p:cNvPr>
          <p:cNvCxnSpPr>
            <a:cxnSpLocks/>
          </p:cNvCxnSpPr>
          <p:nvPr/>
        </p:nvCxnSpPr>
        <p:spPr>
          <a:xfrm rot="10800000">
            <a:off x="4308407" y="1850316"/>
            <a:ext cx="254367" cy="1188517"/>
          </a:xfrm>
          <a:prstGeom prst="bentConnector2">
            <a:avLst/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23">
            <a:extLst>
              <a:ext uri="{FF2B5EF4-FFF2-40B4-BE49-F238E27FC236}">
                <a16:creationId xmlns:a16="http://schemas.microsoft.com/office/drawing/2014/main" id="{7460153E-95A5-4E99-8359-0C6DAB66A645}"/>
              </a:ext>
            </a:extLst>
          </p:cNvPr>
          <p:cNvCxnSpPr>
            <a:cxnSpLocks/>
          </p:cNvCxnSpPr>
          <p:nvPr/>
        </p:nvCxnSpPr>
        <p:spPr>
          <a:xfrm flipH="1" flipV="1">
            <a:off x="4551474" y="1607247"/>
            <a:ext cx="904865" cy="1431585"/>
          </a:xfrm>
          <a:prstGeom prst="bentConnector3">
            <a:avLst>
              <a:gd name="adj1" fmla="val -25263"/>
            </a:avLst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23">
            <a:extLst>
              <a:ext uri="{FF2B5EF4-FFF2-40B4-BE49-F238E27FC236}">
                <a16:creationId xmlns:a16="http://schemas.microsoft.com/office/drawing/2014/main" id="{3D1D4D2C-BE14-47C2-8301-D008CA50B30C}"/>
              </a:ext>
            </a:extLst>
          </p:cNvPr>
          <p:cNvCxnSpPr>
            <a:cxnSpLocks/>
          </p:cNvCxnSpPr>
          <p:nvPr/>
        </p:nvCxnSpPr>
        <p:spPr>
          <a:xfrm flipV="1">
            <a:off x="4308407" y="875511"/>
            <a:ext cx="1585500" cy="488669"/>
          </a:xfrm>
          <a:prstGeom prst="bentConnector3">
            <a:avLst>
              <a:gd name="adj1" fmla="val 17"/>
            </a:avLst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23">
            <a:extLst>
              <a:ext uri="{FF2B5EF4-FFF2-40B4-BE49-F238E27FC236}">
                <a16:creationId xmlns:a16="http://schemas.microsoft.com/office/drawing/2014/main" id="{7A5F147C-E439-4BC7-B989-DBC5ECE06603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253029" y="3041363"/>
            <a:ext cx="812309" cy="1349185"/>
          </a:xfrm>
          <a:prstGeom prst="bentConnector3">
            <a:avLst>
              <a:gd name="adj1" fmla="val -40024"/>
            </a:avLst>
          </a:prstGeom>
          <a:ln w="38100">
            <a:solidFill>
              <a:srgbClr val="1D8DB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23">
            <a:extLst>
              <a:ext uri="{FF2B5EF4-FFF2-40B4-BE49-F238E27FC236}">
                <a16:creationId xmlns:a16="http://schemas.microsoft.com/office/drawing/2014/main" id="{1DE437A7-B107-4FC7-B6D6-FFFFCDD8D542}"/>
              </a:ext>
            </a:extLst>
          </p:cNvPr>
          <p:cNvCxnSpPr>
            <a:cxnSpLocks/>
          </p:cNvCxnSpPr>
          <p:nvPr/>
        </p:nvCxnSpPr>
        <p:spPr>
          <a:xfrm flipH="1">
            <a:off x="4551475" y="3038832"/>
            <a:ext cx="904864" cy="1351717"/>
          </a:xfrm>
          <a:prstGeom prst="bentConnector3">
            <a:avLst>
              <a:gd name="adj1" fmla="val -25263"/>
            </a:avLst>
          </a:prstGeom>
          <a:ln w="38100">
            <a:solidFill>
              <a:srgbClr val="1D8DB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23">
            <a:extLst>
              <a:ext uri="{FF2B5EF4-FFF2-40B4-BE49-F238E27FC236}">
                <a16:creationId xmlns:a16="http://schemas.microsoft.com/office/drawing/2014/main" id="{68C88BEE-4DF1-4577-9DE7-3EBB8E3EF678}"/>
              </a:ext>
            </a:extLst>
          </p:cNvPr>
          <p:cNvCxnSpPr>
            <a:cxnSpLocks/>
          </p:cNvCxnSpPr>
          <p:nvPr/>
        </p:nvCxnSpPr>
        <p:spPr>
          <a:xfrm>
            <a:off x="4308406" y="4633617"/>
            <a:ext cx="1468106" cy="381488"/>
          </a:xfrm>
          <a:prstGeom prst="bentConnector3">
            <a:avLst>
              <a:gd name="adj1" fmla="val 173"/>
            </a:avLst>
          </a:prstGeom>
          <a:ln w="38100">
            <a:solidFill>
              <a:srgbClr val="1D8DB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44D7E82-0A99-44AB-9101-0BCDD8E01201}"/>
              </a:ext>
            </a:extLst>
          </p:cNvPr>
          <p:cNvCxnSpPr>
            <a:cxnSpLocks/>
          </p:cNvCxnSpPr>
          <p:nvPr/>
        </p:nvCxnSpPr>
        <p:spPr>
          <a:xfrm>
            <a:off x="5262542" y="3041658"/>
            <a:ext cx="426767" cy="1579"/>
          </a:xfrm>
          <a:prstGeom prst="straightConnector1">
            <a:avLst/>
          </a:prstGeom>
          <a:ln w="38100">
            <a:solidFill>
              <a:srgbClr val="00407A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lowchart: Summing Junction 48">
            <a:extLst>
              <a:ext uri="{FF2B5EF4-FFF2-40B4-BE49-F238E27FC236}">
                <a16:creationId xmlns:a16="http://schemas.microsoft.com/office/drawing/2014/main" id="{47064B59-A28B-42BC-8167-B15028A15BF0}"/>
              </a:ext>
            </a:extLst>
          </p:cNvPr>
          <p:cNvSpPr/>
          <p:nvPr/>
        </p:nvSpPr>
        <p:spPr>
          <a:xfrm rot="18900000">
            <a:off x="4065339" y="4147481"/>
            <a:ext cx="486136" cy="486136"/>
          </a:xfrm>
          <a:prstGeom prst="flowChartSummingJunction">
            <a:avLst/>
          </a:prstGeom>
          <a:noFill/>
          <a:ln w="38100">
            <a:solidFill>
              <a:srgbClr val="00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3A6A0D-9A05-4B9A-9D32-07BD791E1696}"/>
              </a:ext>
            </a:extLst>
          </p:cNvPr>
          <p:cNvCxnSpPr>
            <a:cxnSpLocks/>
          </p:cNvCxnSpPr>
          <p:nvPr/>
        </p:nvCxnSpPr>
        <p:spPr>
          <a:xfrm>
            <a:off x="2603666" y="3041364"/>
            <a:ext cx="797394" cy="0"/>
          </a:xfrm>
          <a:prstGeom prst="straightConnector1">
            <a:avLst/>
          </a:prstGeom>
          <a:ln w="38100">
            <a:solidFill>
              <a:srgbClr val="00407A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828EB17-7989-465F-A71A-2A8BA322314B}"/>
              </a:ext>
            </a:extLst>
          </p:cNvPr>
          <p:cNvCxnSpPr>
            <a:cxnSpLocks/>
          </p:cNvCxnSpPr>
          <p:nvPr/>
        </p:nvCxnSpPr>
        <p:spPr>
          <a:xfrm>
            <a:off x="3921118" y="3041367"/>
            <a:ext cx="820216" cy="291"/>
          </a:xfrm>
          <a:prstGeom prst="straightConnector1">
            <a:avLst/>
          </a:prstGeom>
          <a:ln w="38100">
            <a:solidFill>
              <a:srgbClr val="00407A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1850865E-79AF-438C-8A4C-70FE24B41FE7}"/>
                  </a:ext>
                </a:extLst>
              </p:cNvPr>
              <p:cNvSpPr/>
              <p:nvPr/>
            </p:nvSpPr>
            <p:spPr>
              <a:xfrm>
                <a:off x="3399708" y="2876484"/>
                <a:ext cx="521410" cy="329766"/>
              </a:xfrm>
              <a:prstGeom prst="roundRect">
                <a:avLst/>
              </a:prstGeom>
              <a:noFill/>
              <a:ln w="38100">
                <a:solidFill>
                  <a:srgbClr val="004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00407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solidFill>
                    <a:srgbClr val="00407A"/>
                  </a:solidFill>
                </a:endParaRPr>
              </a:p>
            </p:txBody>
          </p:sp>
        </mc:Choice>
        <mc:Fallback xmlns=""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1850865E-79AF-438C-8A4C-70FE24B41F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708" y="2876484"/>
                <a:ext cx="521410" cy="32976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407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429DBE62-0757-46BB-9D53-B9FEA18F630B}"/>
                  </a:ext>
                </a:extLst>
              </p:cNvPr>
              <p:cNvSpPr/>
              <p:nvPr/>
            </p:nvSpPr>
            <p:spPr>
              <a:xfrm>
                <a:off x="4758348" y="2874240"/>
                <a:ext cx="521208" cy="329184"/>
              </a:xfrm>
              <a:prstGeom prst="roundRect">
                <a:avLst/>
              </a:prstGeom>
              <a:noFill/>
              <a:ln w="38100">
                <a:solidFill>
                  <a:srgbClr val="004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00407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solidFill>
                    <a:srgbClr val="00407A"/>
                  </a:solidFill>
                </a:endParaRPr>
              </a:p>
            </p:txBody>
          </p:sp>
        </mc:Choice>
        <mc:Fallback xmlns=""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429DBE62-0757-46BB-9D53-B9FEA18F6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348" y="2874240"/>
                <a:ext cx="521208" cy="32918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407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>
            <a:extLst>
              <a:ext uri="{FF2B5EF4-FFF2-40B4-BE49-F238E27FC236}">
                <a16:creationId xmlns:a16="http://schemas.microsoft.com/office/drawing/2014/main" id="{DCE507B1-9BC0-477A-8497-C95B575CB3DC}"/>
              </a:ext>
            </a:extLst>
          </p:cNvPr>
          <p:cNvSpPr/>
          <p:nvPr/>
        </p:nvSpPr>
        <p:spPr>
          <a:xfrm>
            <a:off x="5446476" y="2798530"/>
            <a:ext cx="485666" cy="485666"/>
          </a:xfrm>
          <a:prstGeom prst="ellipse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7481C49-7A7C-48E4-A906-6DB4AFDDACDD}"/>
              </a:ext>
            </a:extLst>
          </p:cNvPr>
          <p:cNvSpPr/>
          <p:nvPr/>
        </p:nvSpPr>
        <p:spPr>
          <a:xfrm>
            <a:off x="2666513" y="2798530"/>
            <a:ext cx="485666" cy="485666"/>
          </a:xfrm>
          <a:prstGeom prst="ellipse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ABEE3BF-5627-4647-9970-9DC82CCE0F04}"/>
              </a:ext>
            </a:extLst>
          </p:cNvPr>
          <p:cNvSpPr txBox="1"/>
          <p:nvPr/>
        </p:nvSpPr>
        <p:spPr>
          <a:xfrm>
            <a:off x="5462734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0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374A2A2-8414-4D35-9C26-731855C907C4}"/>
              </a:ext>
            </a:extLst>
          </p:cNvPr>
          <p:cNvSpPr txBox="1"/>
          <p:nvPr/>
        </p:nvSpPr>
        <p:spPr>
          <a:xfrm>
            <a:off x="667512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0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FD2BDD4-93A7-437A-B413-985F21136D28}"/>
              </a:ext>
            </a:extLst>
          </p:cNvPr>
          <p:cNvSpPr txBox="1"/>
          <p:nvPr/>
        </p:nvSpPr>
        <p:spPr>
          <a:xfrm>
            <a:off x="941832" y="2816352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896120C-4C04-4534-BEB7-7842D659CCB2}"/>
              </a:ext>
            </a:extLst>
          </p:cNvPr>
          <p:cNvSpPr txBox="1"/>
          <p:nvPr/>
        </p:nvSpPr>
        <p:spPr>
          <a:xfrm>
            <a:off x="1216152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5772511-7101-4669-AA08-A430154E8C8B}"/>
              </a:ext>
            </a:extLst>
          </p:cNvPr>
          <p:cNvSpPr txBox="1"/>
          <p:nvPr/>
        </p:nvSpPr>
        <p:spPr>
          <a:xfrm>
            <a:off x="1490472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57" name="downout">
            <a:extLst>
              <a:ext uri="{FF2B5EF4-FFF2-40B4-BE49-F238E27FC236}">
                <a16:creationId xmlns:a16="http://schemas.microsoft.com/office/drawing/2014/main" id="{01145C3E-9294-4B1A-9E4D-0173D0D15BFB}"/>
              </a:ext>
            </a:extLst>
          </p:cNvPr>
          <p:cNvSpPr txBox="1"/>
          <p:nvPr/>
        </p:nvSpPr>
        <p:spPr>
          <a:xfrm>
            <a:off x="4079806" y="416141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154" name="upout">
            <a:extLst>
              <a:ext uri="{FF2B5EF4-FFF2-40B4-BE49-F238E27FC236}">
                <a16:creationId xmlns:a16="http://schemas.microsoft.com/office/drawing/2014/main" id="{A4D45224-70EB-4311-9C90-04D10DDAC545}"/>
              </a:ext>
            </a:extLst>
          </p:cNvPr>
          <p:cNvSpPr txBox="1"/>
          <p:nvPr/>
        </p:nvSpPr>
        <p:spPr>
          <a:xfrm>
            <a:off x="4079806" y="1364180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0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0E53DDA-F163-45D8-B296-40ACE6A7C268}"/>
              </a:ext>
            </a:extLst>
          </p:cNvPr>
          <p:cNvSpPr/>
          <p:nvPr/>
        </p:nvSpPr>
        <p:spPr>
          <a:xfrm>
            <a:off x="4059413" y="2798530"/>
            <a:ext cx="485666" cy="485666"/>
          </a:xfrm>
          <a:prstGeom prst="ellipse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812D02C-C468-4948-9DEC-57FFCD29A904}"/>
              </a:ext>
            </a:extLst>
          </p:cNvPr>
          <p:cNvSpPr txBox="1"/>
          <p:nvPr/>
        </p:nvSpPr>
        <p:spPr>
          <a:xfrm>
            <a:off x="4077260" y="2811994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4330177-654D-4FD9-AF6D-B8154BC69F9B}"/>
              </a:ext>
            </a:extLst>
          </p:cNvPr>
          <p:cNvSpPr txBox="1"/>
          <p:nvPr/>
        </p:nvSpPr>
        <p:spPr>
          <a:xfrm>
            <a:off x="2690411" y="281023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0</a:t>
            </a:r>
          </a:p>
        </p:txBody>
      </p:sp>
      <p:sp>
        <p:nvSpPr>
          <p:cNvPr id="42" name="Flowchart: Summing Junction 41">
            <a:extLst>
              <a:ext uri="{FF2B5EF4-FFF2-40B4-BE49-F238E27FC236}">
                <a16:creationId xmlns:a16="http://schemas.microsoft.com/office/drawing/2014/main" id="{79C1E750-F47F-4A19-9DC6-8FF4A0B0F072}"/>
              </a:ext>
            </a:extLst>
          </p:cNvPr>
          <p:cNvSpPr/>
          <p:nvPr/>
        </p:nvSpPr>
        <p:spPr>
          <a:xfrm rot="18900000">
            <a:off x="4065338" y="1364179"/>
            <a:ext cx="486136" cy="486136"/>
          </a:xfrm>
          <a:prstGeom prst="flowChartSummingJunction">
            <a:avLst/>
          </a:prstGeom>
          <a:noFill/>
          <a:ln w="38100">
            <a:solidFill>
              <a:srgbClr val="00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BD4C42-DF4A-4914-A3EB-8F4410CC2262}"/>
              </a:ext>
            </a:extLst>
          </p:cNvPr>
          <p:cNvSpPr txBox="1"/>
          <p:nvPr/>
        </p:nvSpPr>
        <p:spPr>
          <a:xfrm>
            <a:off x="5943600" y="646911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B574D1-F4AE-43FD-BACF-ECA137A66A92}"/>
              </a:ext>
            </a:extLst>
          </p:cNvPr>
          <p:cNvSpPr txBox="1"/>
          <p:nvPr/>
        </p:nvSpPr>
        <p:spPr>
          <a:xfrm>
            <a:off x="5943600" y="478650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B4B5DE-7312-49EE-9B3F-97308A84C3F6}"/>
              </a:ext>
            </a:extLst>
          </p:cNvPr>
          <p:cNvSpPr txBox="1"/>
          <p:nvPr/>
        </p:nvSpPr>
        <p:spPr>
          <a:xfrm>
            <a:off x="6400800" y="646911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07AF52-ACCB-4A26-845A-88FB8F478AC6}"/>
              </a:ext>
            </a:extLst>
          </p:cNvPr>
          <p:cNvSpPr txBox="1"/>
          <p:nvPr/>
        </p:nvSpPr>
        <p:spPr>
          <a:xfrm>
            <a:off x="6400800" y="478650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50" name="Rectangle 49">
            <a:hlinkClick r:id="rId4" action="ppaction://hlinksldjump"/>
            <a:extLst>
              <a:ext uri="{FF2B5EF4-FFF2-40B4-BE49-F238E27FC236}">
                <a16:creationId xmlns:a16="http://schemas.microsoft.com/office/drawing/2014/main" id="{F5E0B1C7-69A2-0F94-758F-2294B49E1865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04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0.04063 0.04004 C 0.04913 0.04907 0.06198 0.05393 0.07517 0.05393 C 0.09045 0.05393 0.10261 0.04907 0.11111 0.04004 L 0.15191 4.44444E-6 " pathEditMode="relative" rAng="0" ptsTypes="AAAAA">
                                      <p:cBhvr>
                                        <p:cTn id="6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04045 0.04004 C 0.04896 0.04907 0.06181 0.05393 0.075 0.05393 C 0.09011 0.05393 0.10226 0.04907 0.11077 0.04004 L 0.15139 2.96296E-6 " pathEditMode="relative" rAng="0" ptsTypes="AAAAA">
                                      <p:cBhvr>
                                        <p:cTn id="8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9" y="26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148E-6 L 0.13125 4.44444E-6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0" y="-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0.03004 -1.48148E-6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96296E-6 L 0.03004 -2.96296E-6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48148E-6 L 0.03004 -1.48148E-6 " pathEditMode="relative" rAng="0" ptsTypes="AA">
                                      <p:cBhvr>
                                        <p:cTn id="16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59259E-6 L 3.61111E-6 -0.10602 C 3.61111E-6 -0.15324 -0.00452 -0.20995 0.02882 -0.20995 L 0.14948 -0.21065 " pathEditMode="relative" rAng="0" ptsTypes="AAAA">
                                      <p:cBhvr>
                                        <p:cTn id="24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48" y="-1053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0.00087 -0.2118 " pathEditMode="relative" rAng="0" ptsTypes="AA">
                                      <p:cBhvr>
                                        <p:cTn id="28" dur="2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1048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2.96296E-6 L -0.00018 -0.10555 C -0.00018 -0.15231 0.00451 -0.20856 -0.02917 -0.20856 L -0.15035 -0.20926 " pathEditMode="relative" rAng="0" ptsTypes="AAAA">
                                      <p:cBhvr>
                                        <p:cTn id="32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-1046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69 L -0.00018 0.09861 C -0.00018 0.1426 0.00468 0.1956 -0.02917 0.1956 L -0.15105 0.1963 " pathEditMode="relative" rAng="0" ptsTypes="AAAA">
                                      <p:cBhvr>
                                        <p:cTn id="36" dur="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5" y="983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00046 L -8.33333E-7 0.09977 C -8.33333E-7 0.14375 -0.00503 0.19676 0.02917 0.19676 L 0.15226 0.19768 " pathEditMode="relative" rAng="0" ptsTypes="AAAA">
                                      <p:cBhvr>
                                        <p:cTn id="40" dur="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024 L -0.00035 -0.05324 C -0.00035 -0.07662 -0.00642 -0.1044 0.03906 -0.1044 L 0.20434 -0.1044 " pathEditMode="relative" rAng="0" ptsTypes="AAAA">
                                      <p:cBhvr>
                                        <p:cTn id="55" dur="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08" y="-5208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47 L 0.00017 0.04584 C 0.00017 0.06621 -0.00608 0.09075 0.03941 0.09075 L 0.20417 0.09121 " pathEditMode="relative" rAng="0" ptsTypes="AAAA">
                                      <p:cBhvr>
                                        <p:cTn id="59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74" y="453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4826 2.22222E-6 " pathEditMode="relative" rAng="0" ptsTypes="AA">
                                      <p:cBhvr>
                                        <p:cTn id="61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3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 L 0.05 0 " pathEditMode="relative" rAng="0" ptsTypes="AA">
                                      <p:cBhvr>
                                        <p:cTn id="6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5035 2.22222E-6 " pathEditMode="relative" rAng="0" ptsTypes="AA">
                                      <p:cBhvr>
                                        <p:cTn id="6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7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 L 0.05 0 " pathEditMode="relative" rAng="0" ptsTypes="AA">
                                      <p:cBhvr>
                                        <p:cTn id="6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56" grpId="1" animBg="1"/>
      <p:bldP spid="156" grpId="2" animBg="1"/>
      <p:bldP spid="155" grpId="0" animBg="1"/>
      <p:bldP spid="155" grpId="1" animBg="1"/>
      <p:bldP spid="155" grpId="2" animBg="1"/>
      <p:bldP spid="152" grpId="0" animBg="1"/>
      <p:bldP spid="152" grpId="1" animBg="1"/>
      <p:bldP spid="152" grpId="2" animBg="1"/>
      <p:bldP spid="153" grpId="0" animBg="1"/>
      <p:bldP spid="153" grpId="1" animBg="1"/>
      <p:bldP spid="153" grpId="2" animBg="1"/>
      <p:bldP spid="151" grpId="0"/>
      <p:bldP spid="151" grpId="1"/>
      <p:bldP spid="151" grpId="2" animBg="1"/>
      <p:bldP spid="140" grpId="0"/>
      <p:bldP spid="147" grpId="0"/>
      <p:bldP spid="148" grpId="0"/>
      <p:bldP spid="149" grpId="0"/>
      <p:bldP spid="150" grpId="0"/>
      <p:bldP spid="157" grpId="0" animBg="1"/>
      <p:bldP spid="157" grpId="1" animBg="1"/>
      <p:bldP spid="154" grpId="0" animBg="1"/>
      <p:bldP spid="154" grpId="1" animBg="1"/>
      <p:bldP spid="135" grpId="0"/>
      <p:bldP spid="130" grpId="0"/>
      <p:bldP spid="36" grpId="0"/>
      <p:bldP spid="37" grpId="0"/>
      <p:bldP spid="46" grpId="0"/>
      <p:bldP spid="47" grpId="0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10D9DC-197E-DE1E-4CB9-CC42602361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240</a:t>
            </a:fld>
            <a:endParaRPr lang="nl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479516-45F3-29E4-712A-3D91D54C4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 test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C34039-4118-BD49-99ED-1580B5A56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76" y="1263498"/>
            <a:ext cx="8457618" cy="24833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694459-C621-C49C-258D-A9D2826F51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20"/>
          <a:stretch/>
        </p:blipFill>
        <p:spPr>
          <a:xfrm>
            <a:off x="430276" y="3872671"/>
            <a:ext cx="8457619" cy="2337329"/>
          </a:xfrm>
          <a:prstGeom prst="rect">
            <a:avLst/>
          </a:prstGeom>
        </p:spPr>
      </p:pic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F645E7F9-FD42-C56B-6321-6CED1C641076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69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15EA7C-FC21-F43B-C73E-0B7161327B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241</a:t>
            </a:fld>
            <a:endParaRPr lang="nl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FDDF2A-F72B-3BE7-62C1-42E0154E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clock frequency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F9CD1-6087-9510-EBC4-7DFAFE504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91" y="1628549"/>
            <a:ext cx="7991018" cy="4137770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9D47CEE9-86B2-5F38-A7DE-6F9175C4A23B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29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58466E1-5CBE-3B71-6CC3-3FFB02146AC0}"/>
              </a:ext>
            </a:extLst>
          </p:cNvPr>
          <p:cNvSpPr/>
          <p:nvPr/>
        </p:nvSpPr>
        <p:spPr>
          <a:xfrm>
            <a:off x="345233" y="1548882"/>
            <a:ext cx="5420889" cy="4464339"/>
          </a:xfrm>
          <a:prstGeom prst="roundRect">
            <a:avLst>
              <a:gd name="adj" fmla="val 707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DFD831-ECE3-864C-5C6D-3B0E8BD8FD76}"/>
              </a:ext>
            </a:extLst>
          </p:cNvPr>
          <p:cNvSpPr/>
          <p:nvPr/>
        </p:nvSpPr>
        <p:spPr>
          <a:xfrm>
            <a:off x="6074228" y="216000"/>
            <a:ext cx="2939143" cy="5923544"/>
          </a:xfrm>
          <a:prstGeom prst="roundRect">
            <a:avLst>
              <a:gd name="adj" fmla="val 707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530585-1091-4E18-9F8A-4B6B9516F2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242</a:t>
            </a:fld>
            <a:endParaRPr lang="nl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37FEE6-AC63-5943-ECE0-7A747047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000" dirty="0">
                <a:solidFill>
                  <a:schemeClr val="dk2"/>
                </a:solidFill>
              </a:rPr>
              <a:t>Validation on the board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488C7A-B060-AED3-C331-B27AFC782FF0}"/>
              </a:ext>
            </a:extLst>
          </p:cNvPr>
          <p:cNvSpPr txBox="1"/>
          <p:nvPr/>
        </p:nvSpPr>
        <p:spPr>
          <a:xfrm>
            <a:off x="576000" y="5126210"/>
            <a:ext cx="51427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+mn-lt"/>
              </a:rPr>
              <a:t>Utilization report in the implementation step (verified on the </a:t>
            </a:r>
            <a:r>
              <a:rPr lang="en-GB" sz="2000" b="1" i="1" u="none" strike="noStrike" dirty="0" err="1">
                <a:solidFill>
                  <a:srgbClr val="000000"/>
                </a:solidFill>
                <a:effectLst/>
                <a:latin typeface="+mn-lt"/>
              </a:rPr>
              <a:t>ZedBoard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+mn-lt"/>
              </a:rPr>
              <a:t>)</a:t>
            </a:r>
            <a:endParaRPr lang="LID4096" sz="2000" dirty="0">
              <a:latin typeface="+mn-lt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9CC313EC-20A2-4219-D590-C5A14A838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170" y="1122870"/>
            <a:ext cx="2307095" cy="226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C58BC0C-A64B-F113-7CAC-38F2A4D18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074" y="3745563"/>
            <a:ext cx="2302191" cy="226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B3E49B-A312-3DCD-DE0A-E82CC1C101E2}"/>
              </a:ext>
            </a:extLst>
          </p:cNvPr>
          <p:cNvSpPr txBox="1"/>
          <p:nvPr/>
        </p:nvSpPr>
        <p:spPr>
          <a:xfrm>
            <a:off x="6482315" y="290781"/>
            <a:ext cx="21627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u="none" strike="noStrike" dirty="0">
                <a:solidFill>
                  <a:srgbClr val="000000"/>
                </a:solidFill>
                <a:effectLst/>
                <a:latin typeface="+mn-lt"/>
              </a:rPr>
              <a:t>Device View</a:t>
            </a:r>
          </a:p>
          <a:p>
            <a:endParaRPr lang="LID4096" sz="2800" i="1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6A8643-F64C-D255-09C7-0E1844EFDC46}"/>
              </a:ext>
            </a:extLst>
          </p:cNvPr>
          <p:cNvSpPr txBox="1"/>
          <p:nvPr/>
        </p:nvSpPr>
        <p:spPr>
          <a:xfrm>
            <a:off x="6398170" y="84477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Ported one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B8E201-732D-8801-40F7-C6BF803932CE}"/>
              </a:ext>
            </a:extLst>
          </p:cNvPr>
          <p:cNvSpPr txBox="1"/>
          <p:nvPr/>
        </p:nvSpPr>
        <p:spPr>
          <a:xfrm>
            <a:off x="6447061" y="3448610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Xilinx one</a:t>
            </a:r>
            <a:endParaRPr lang="LID4096" dirty="0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DD5B4056-561C-376D-4FC2-6A014E0E954B}"/>
              </a:ext>
            </a:extLst>
          </p:cNvPr>
          <p:cNvGraphicFramePr/>
          <p:nvPr/>
        </p:nvGraphicFramePr>
        <p:xfrm>
          <a:off x="667299" y="1708075"/>
          <a:ext cx="4926617" cy="3199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Rectangle 21">
            <a:hlinkClick r:id="rId5" action="ppaction://hlinksldjump"/>
            <a:extLst>
              <a:ext uri="{FF2B5EF4-FFF2-40B4-BE49-F238E27FC236}">
                <a16:creationId xmlns:a16="http://schemas.microsoft.com/office/drawing/2014/main" id="{88B628F3-FC6A-F3D8-73E9-AD15DF867490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  <a:endParaRPr lang="en-US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B8621FF5-2014-6804-BD50-8D36189419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91" t="8991" r="91" b="15090"/>
          <a:stretch/>
        </p:blipFill>
        <p:spPr>
          <a:xfrm>
            <a:off x="592368" y="1833552"/>
            <a:ext cx="4926617" cy="307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F51A3-D3DB-208F-DC32-4375C4DDE9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243</a:t>
            </a:fld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C5547-F4EC-5D13-133C-87CFF9B6B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Forward Traceback Method (Zhao et al., 2017)</a:t>
            </a:r>
          </a:p>
          <a:p>
            <a:pPr lvl="1"/>
            <a:r>
              <a:rPr lang="en-GB" dirty="0"/>
              <a:t>combined the backward (TB) and forward (RE) methods together</a:t>
            </a:r>
            <a:endParaRPr lang="en-US" dirty="0"/>
          </a:p>
          <a:p>
            <a:pPr lvl="1"/>
            <a:r>
              <a:rPr lang="en-GB" dirty="0"/>
              <a:t>The target started traceback state was obtained by forwarding recursive computing, which meant the acquisition phase was no longer needed. </a:t>
            </a:r>
            <a:endParaRPr lang="en-US" dirty="0"/>
          </a:p>
          <a:p>
            <a:pPr lvl="1"/>
            <a:r>
              <a:rPr lang="en-GB" dirty="0"/>
              <a:t>Compared with TB, such a structure reduced delay by 25%. Furthermore, the storage space (shift registers) paid in this way was far less than RE. </a:t>
            </a:r>
            <a:endParaRPr lang="en-US" dirty="0"/>
          </a:p>
          <a:p>
            <a:endParaRPr lang="LID4096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116A58-5132-8743-106B-E0A62637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algorithms</a:t>
            </a:r>
          </a:p>
        </p:txBody>
      </p:sp>
      <p:sp>
        <p:nvSpPr>
          <p:cNvPr id="5" name="Rectangle 4">
            <a:hlinkClick r:id="rId2" action="ppaction://hlinksldjump"/>
            <a:extLst>
              <a:ext uri="{FF2B5EF4-FFF2-40B4-BE49-F238E27FC236}">
                <a16:creationId xmlns:a16="http://schemas.microsoft.com/office/drawing/2014/main" id="{E68E6E80-6046-B6EE-07C6-03C833FFD6C0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7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F51A3-D3DB-208F-DC32-4375C4DDE9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244</a:t>
            </a:fld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C5547-F4EC-5D13-133C-87CFF9B6B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T-algorithm (Surya et al., 2021)</a:t>
            </a:r>
          </a:p>
          <a:p>
            <a:pPr lvl="1"/>
            <a:r>
              <a:rPr lang="en-GB" dirty="0"/>
              <a:t>generates a threshold value and removes the redundant states from the ACSU for the next cycle</a:t>
            </a:r>
          </a:p>
          <a:p>
            <a:pPr lvl="1"/>
            <a:r>
              <a:rPr lang="en-GB" dirty="0"/>
              <a:t>The area and power consumption are reduced by 20.90% and 18.18%</a:t>
            </a:r>
            <a:endParaRPr lang="LID4096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116A58-5132-8743-106B-E0A62637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algorithms</a:t>
            </a:r>
          </a:p>
        </p:txBody>
      </p:sp>
      <p:sp>
        <p:nvSpPr>
          <p:cNvPr id="8" name="Rectangle 7">
            <a:hlinkClick r:id="rId2" action="ppaction://hlinksldjump"/>
            <a:extLst>
              <a:ext uri="{FF2B5EF4-FFF2-40B4-BE49-F238E27FC236}">
                <a16:creationId xmlns:a16="http://schemas.microsoft.com/office/drawing/2014/main" id="{66AD45FA-E01C-AF59-89ED-A934B2EB4E35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80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AEC700-63E1-C16B-F7E6-7D8D89E2C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00" y="1440600"/>
            <a:ext cx="7991738" cy="4392000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sz="2800" dirty="0"/>
              <a:t>High-speed, compact </a:t>
            </a:r>
          </a:p>
          <a:p>
            <a:pPr>
              <a:spcBef>
                <a:spcPts val="2400"/>
              </a:spcBef>
            </a:pPr>
            <a:r>
              <a:rPr lang="en-US" sz="2800" dirty="0"/>
              <a:t>Constraint lengths 3 - 9 </a:t>
            </a:r>
          </a:p>
          <a:p>
            <a:pPr>
              <a:spcBef>
                <a:spcPts val="2400"/>
              </a:spcBef>
            </a:pPr>
            <a:r>
              <a:rPr lang="en-US" sz="2800" dirty="0"/>
              <a:t>TB structure</a:t>
            </a:r>
          </a:p>
          <a:p>
            <a:pPr>
              <a:spcBef>
                <a:spcPts val="2400"/>
              </a:spcBef>
            </a:pPr>
            <a:r>
              <a:rPr lang="en-US" altLang="zh-CN" sz="2800" dirty="0"/>
              <a:t>External </a:t>
            </a:r>
            <a:r>
              <a:rPr lang="en-US" sz="2800" dirty="0"/>
              <a:t>de-punching (code rates 1/2 - 1/7)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93B3C6-37E5-1DD4-D75E-7C86C5F1C9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245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B68ECD-CAD7-6AEC-2F8E-7080BE77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Xilinx Viterbi Decoder v7.0</a:t>
            </a:r>
          </a:p>
        </p:txBody>
      </p:sp>
      <p:sp>
        <p:nvSpPr>
          <p:cNvPr id="6" name="Rectangle 5">
            <a:hlinkClick r:id="rId2" action="ppaction://hlinksldjump"/>
            <a:extLst>
              <a:ext uri="{FF2B5EF4-FFF2-40B4-BE49-F238E27FC236}">
                <a16:creationId xmlns:a16="http://schemas.microsoft.com/office/drawing/2014/main" id="{B0BADBCD-8E01-9E4A-F378-3AE7DB8EF304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9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down1">
            <a:extLst>
              <a:ext uri="{FF2B5EF4-FFF2-40B4-BE49-F238E27FC236}">
                <a16:creationId xmlns:a16="http://schemas.microsoft.com/office/drawing/2014/main" id="{8DA35538-0803-4C71-9403-47D306AAAF48}"/>
              </a:ext>
            </a:extLst>
          </p:cNvPr>
          <p:cNvSpPr txBox="1"/>
          <p:nvPr/>
        </p:nvSpPr>
        <p:spPr>
          <a:xfrm>
            <a:off x="2690410" y="2812264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55" name="down3">
            <a:extLst>
              <a:ext uri="{FF2B5EF4-FFF2-40B4-BE49-F238E27FC236}">
                <a16:creationId xmlns:a16="http://schemas.microsoft.com/office/drawing/2014/main" id="{94C17A0D-E552-4D67-AAD0-C7779C999348}"/>
              </a:ext>
            </a:extLst>
          </p:cNvPr>
          <p:cNvSpPr txBox="1"/>
          <p:nvPr/>
        </p:nvSpPr>
        <p:spPr>
          <a:xfrm>
            <a:off x="5462734" y="2816352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152" name="up2">
            <a:extLst>
              <a:ext uri="{FF2B5EF4-FFF2-40B4-BE49-F238E27FC236}">
                <a16:creationId xmlns:a16="http://schemas.microsoft.com/office/drawing/2014/main" id="{D019BEBD-51C4-484D-AADD-237C4AC7AEFE}"/>
              </a:ext>
            </a:extLst>
          </p:cNvPr>
          <p:cNvSpPr txBox="1"/>
          <p:nvPr/>
        </p:nvSpPr>
        <p:spPr>
          <a:xfrm>
            <a:off x="4071733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153" name="up3">
            <a:extLst>
              <a:ext uri="{FF2B5EF4-FFF2-40B4-BE49-F238E27FC236}">
                <a16:creationId xmlns:a16="http://schemas.microsoft.com/office/drawing/2014/main" id="{B5BE93B3-8935-4859-BCFB-948B4C9C6507}"/>
              </a:ext>
            </a:extLst>
          </p:cNvPr>
          <p:cNvSpPr txBox="1"/>
          <p:nvPr/>
        </p:nvSpPr>
        <p:spPr>
          <a:xfrm>
            <a:off x="5462734" y="2816352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0</a:t>
            </a:r>
          </a:p>
        </p:txBody>
      </p:sp>
      <p:sp>
        <p:nvSpPr>
          <p:cNvPr id="151" name="up1">
            <a:extLst>
              <a:ext uri="{FF2B5EF4-FFF2-40B4-BE49-F238E27FC236}">
                <a16:creationId xmlns:a16="http://schemas.microsoft.com/office/drawing/2014/main" id="{E017DF42-94EA-4EAB-9C5A-761240C7ED4F}"/>
              </a:ext>
            </a:extLst>
          </p:cNvPr>
          <p:cNvSpPr txBox="1"/>
          <p:nvPr/>
        </p:nvSpPr>
        <p:spPr>
          <a:xfrm>
            <a:off x="2684751" y="2806123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3A7754-B10D-4614-AF2F-16571019E1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25</a:t>
            </a:fld>
            <a:endParaRPr lang="nl-BE"/>
          </a:p>
        </p:txBody>
      </p:sp>
      <p:cxnSp>
        <p:nvCxnSpPr>
          <p:cNvPr id="38" name="Straight Arrow Connector 23">
            <a:extLst>
              <a:ext uri="{FF2B5EF4-FFF2-40B4-BE49-F238E27FC236}">
                <a16:creationId xmlns:a16="http://schemas.microsoft.com/office/drawing/2014/main" id="{00018457-D3EF-4477-B687-B98ECF5DED6C}"/>
              </a:ext>
            </a:extLst>
          </p:cNvPr>
          <p:cNvCxnSpPr>
            <a:cxnSpLocks/>
          </p:cNvCxnSpPr>
          <p:nvPr/>
        </p:nvCxnSpPr>
        <p:spPr>
          <a:xfrm rot="10800000" flipH="1">
            <a:off x="3253030" y="1607248"/>
            <a:ext cx="812308" cy="1434117"/>
          </a:xfrm>
          <a:prstGeom prst="bentConnector3">
            <a:avLst>
              <a:gd name="adj1" fmla="val -40024"/>
            </a:avLst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23">
            <a:extLst>
              <a:ext uri="{FF2B5EF4-FFF2-40B4-BE49-F238E27FC236}">
                <a16:creationId xmlns:a16="http://schemas.microsoft.com/office/drawing/2014/main" id="{EC62F491-4E2B-4A89-A7AE-03F61CFD8DEE}"/>
              </a:ext>
            </a:extLst>
          </p:cNvPr>
          <p:cNvCxnSpPr>
            <a:cxnSpLocks/>
          </p:cNvCxnSpPr>
          <p:nvPr/>
        </p:nvCxnSpPr>
        <p:spPr>
          <a:xfrm rot="10800000">
            <a:off x="4308407" y="1850316"/>
            <a:ext cx="254367" cy="1188517"/>
          </a:xfrm>
          <a:prstGeom prst="bentConnector2">
            <a:avLst/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23">
            <a:extLst>
              <a:ext uri="{FF2B5EF4-FFF2-40B4-BE49-F238E27FC236}">
                <a16:creationId xmlns:a16="http://schemas.microsoft.com/office/drawing/2014/main" id="{7460153E-95A5-4E99-8359-0C6DAB66A645}"/>
              </a:ext>
            </a:extLst>
          </p:cNvPr>
          <p:cNvCxnSpPr>
            <a:cxnSpLocks/>
          </p:cNvCxnSpPr>
          <p:nvPr/>
        </p:nvCxnSpPr>
        <p:spPr>
          <a:xfrm flipH="1" flipV="1">
            <a:off x="4551474" y="1607247"/>
            <a:ext cx="904865" cy="1431585"/>
          </a:xfrm>
          <a:prstGeom prst="bentConnector3">
            <a:avLst>
              <a:gd name="adj1" fmla="val -25263"/>
            </a:avLst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23">
            <a:extLst>
              <a:ext uri="{FF2B5EF4-FFF2-40B4-BE49-F238E27FC236}">
                <a16:creationId xmlns:a16="http://schemas.microsoft.com/office/drawing/2014/main" id="{3D1D4D2C-BE14-47C2-8301-D008CA50B30C}"/>
              </a:ext>
            </a:extLst>
          </p:cNvPr>
          <p:cNvCxnSpPr>
            <a:cxnSpLocks/>
          </p:cNvCxnSpPr>
          <p:nvPr/>
        </p:nvCxnSpPr>
        <p:spPr>
          <a:xfrm flipV="1">
            <a:off x="4308407" y="875511"/>
            <a:ext cx="1585500" cy="488669"/>
          </a:xfrm>
          <a:prstGeom prst="bentConnector3">
            <a:avLst>
              <a:gd name="adj1" fmla="val 17"/>
            </a:avLst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23">
            <a:extLst>
              <a:ext uri="{FF2B5EF4-FFF2-40B4-BE49-F238E27FC236}">
                <a16:creationId xmlns:a16="http://schemas.microsoft.com/office/drawing/2014/main" id="{7A5F147C-E439-4BC7-B989-DBC5ECE06603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253029" y="3041363"/>
            <a:ext cx="812309" cy="1349185"/>
          </a:xfrm>
          <a:prstGeom prst="bentConnector3">
            <a:avLst>
              <a:gd name="adj1" fmla="val -40024"/>
            </a:avLst>
          </a:prstGeom>
          <a:ln w="38100">
            <a:solidFill>
              <a:srgbClr val="1D8DB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23">
            <a:extLst>
              <a:ext uri="{FF2B5EF4-FFF2-40B4-BE49-F238E27FC236}">
                <a16:creationId xmlns:a16="http://schemas.microsoft.com/office/drawing/2014/main" id="{1DE437A7-B107-4FC7-B6D6-FFFFCDD8D542}"/>
              </a:ext>
            </a:extLst>
          </p:cNvPr>
          <p:cNvCxnSpPr>
            <a:cxnSpLocks/>
          </p:cNvCxnSpPr>
          <p:nvPr/>
        </p:nvCxnSpPr>
        <p:spPr>
          <a:xfrm flipH="1">
            <a:off x="4551475" y="3038832"/>
            <a:ext cx="904864" cy="1351717"/>
          </a:xfrm>
          <a:prstGeom prst="bentConnector3">
            <a:avLst>
              <a:gd name="adj1" fmla="val -25263"/>
            </a:avLst>
          </a:prstGeom>
          <a:ln w="38100">
            <a:solidFill>
              <a:srgbClr val="1D8DB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23">
            <a:extLst>
              <a:ext uri="{FF2B5EF4-FFF2-40B4-BE49-F238E27FC236}">
                <a16:creationId xmlns:a16="http://schemas.microsoft.com/office/drawing/2014/main" id="{68C88BEE-4DF1-4577-9DE7-3EBB8E3EF678}"/>
              </a:ext>
            </a:extLst>
          </p:cNvPr>
          <p:cNvCxnSpPr>
            <a:cxnSpLocks/>
          </p:cNvCxnSpPr>
          <p:nvPr/>
        </p:nvCxnSpPr>
        <p:spPr>
          <a:xfrm>
            <a:off x="4308406" y="4633617"/>
            <a:ext cx="1468106" cy="381488"/>
          </a:xfrm>
          <a:prstGeom prst="bentConnector3">
            <a:avLst>
              <a:gd name="adj1" fmla="val 173"/>
            </a:avLst>
          </a:prstGeom>
          <a:ln w="38100">
            <a:solidFill>
              <a:srgbClr val="1D8DB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44D7E82-0A99-44AB-9101-0BCDD8E01201}"/>
              </a:ext>
            </a:extLst>
          </p:cNvPr>
          <p:cNvCxnSpPr>
            <a:cxnSpLocks/>
          </p:cNvCxnSpPr>
          <p:nvPr/>
        </p:nvCxnSpPr>
        <p:spPr>
          <a:xfrm>
            <a:off x="5262542" y="3041658"/>
            <a:ext cx="426767" cy="1579"/>
          </a:xfrm>
          <a:prstGeom prst="straightConnector1">
            <a:avLst/>
          </a:prstGeom>
          <a:ln w="38100">
            <a:solidFill>
              <a:srgbClr val="00407A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lowchart: Summing Junction 48">
            <a:extLst>
              <a:ext uri="{FF2B5EF4-FFF2-40B4-BE49-F238E27FC236}">
                <a16:creationId xmlns:a16="http://schemas.microsoft.com/office/drawing/2014/main" id="{47064B59-A28B-42BC-8167-B15028A15BF0}"/>
              </a:ext>
            </a:extLst>
          </p:cNvPr>
          <p:cNvSpPr/>
          <p:nvPr/>
        </p:nvSpPr>
        <p:spPr>
          <a:xfrm rot="18900000">
            <a:off x="4065339" y="4147481"/>
            <a:ext cx="486136" cy="486136"/>
          </a:xfrm>
          <a:prstGeom prst="flowChartSummingJunction">
            <a:avLst/>
          </a:prstGeom>
          <a:noFill/>
          <a:ln w="38100">
            <a:solidFill>
              <a:srgbClr val="00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3A6A0D-9A05-4B9A-9D32-07BD791E1696}"/>
              </a:ext>
            </a:extLst>
          </p:cNvPr>
          <p:cNvCxnSpPr>
            <a:cxnSpLocks/>
          </p:cNvCxnSpPr>
          <p:nvPr/>
        </p:nvCxnSpPr>
        <p:spPr>
          <a:xfrm>
            <a:off x="2603666" y="3041364"/>
            <a:ext cx="797394" cy="0"/>
          </a:xfrm>
          <a:prstGeom prst="straightConnector1">
            <a:avLst/>
          </a:prstGeom>
          <a:ln w="38100">
            <a:solidFill>
              <a:srgbClr val="00407A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828EB17-7989-465F-A71A-2A8BA322314B}"/>
              </a:ext>
            </a:extLst>
          </p:cNvPr>
          <p:cNvCxnSpPr>
            <a:cxnSpLocks/>
          </p:cNvCxnSpPr>
          <p:nvPr/>
        </p:nvCxnSpPr>
        <p:spPr>
          <a:xfrm>
            <a:off x="3921118" y="3041367"/>
            <a:ext cx="820216" cy="291"/>
          </a:xfrm>
          <a:prstGeom prst="straightConnector1">
            <a:avLst/>
          </a:prstGeom>
          <a:ln w="38100">
            <a:solidFill>
              <a:srgbClr val="00407A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1850865E-79AF-438C-8A4C-70FE24B41FE7}"/>
                  </a:ext>
                </a:extLst>
              </p:cNvPr>
              <p:cNvSpPr/>
              <p:nvPr/>
            </p:nvSpPr>
            <p:spPr>
              <a:xfrm>
                <a:off x="3399708" y="2876484"/>
                <a:ext cx="521410" cy="329766"/>
              </a:xfrm>
              <a:prstGeom prst="roundRect">
                <a:avLst/>
              </a:prstGeom>
              <a:noFill/>
              <a:ln w="38100">
                <a:solidFill>
                  <a:srgbClr val="004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00407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solidFill>
                    <a:srgbClr val="00407A"/>
                  </a:solidFill>
                </a:endParaRPr>
              </a:p>
            </p:txBody>
          </p:sp>
        </mc:Choice>
        <mc:Fallback xmlns=""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1850865E-79AF-438C-8A4C-70FE24B41F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708" y="2876484"/>
                <a:ext cx="521410" cy="32976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407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429DBE62-0757-46BB-9D53-B9FEA18F630B}"/>
                  </a:ext>
                </a:extLst>
              </p:cNvPr>
              <p:cNvSpPr/>
              <p:nvPr/>
            </p:nvSpPr>
            <p:spPr>
              <a:xfrm>
                <a:off x="4758348" y="2874240"/>
                <a:ext cx="521208" cy="329184"/>
              </a:xfrm>
              <a:prstGeom prst="roundRect">
                <a:avLst/>
              </a:prstGeom>
              <a:noFill/>
              <a:ln w="38100">
                <a:solidFill>
                  <a:srgbClr val="004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00407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solidFill>
                    <a:srgbClr val="00407A"/>
                  </a:solidFill>
                </a:endParaRPr>
              </a:p>
            </p:txBody>
          </p:sp>
        </mc:Choice>
        <mc:Fallback xmlns=""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429DBE62-0757-46BB-9D53-B9FEA18F6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348" y="2874240"/>
                <a:ext cx="521208" cy="32918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407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>
            <a:extLst>
              <a:ext uri="{FF2B5EF4-FFF2-40B4-BE49-F238E27FC236}">
                <a16:creationId xmlns:a16="http://schemas.microsoft.com/office/drawing/2014/main" id="{DCE507B1-9BC0-477A-8497-C95B575CB3DC}"/>
              </a:ext>
            </a:extLst>
          </p:cNvPr>
          <p:cNvSpPr/>
          <p:nvPr/>
        </p:nvSpPr>
        <p:spPr>
          <a:xfrm>
            <a:off x="5446476" y="2798530"/>
            <a:ext cx="485666" cy="485666"/>
          </a:xfrm>
          <a:prstGeom prst="ellipse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7481C49-7A7C-48E4-A906-6DB4AFDDACDD}"/>
              </a:ext>
            </a:extLst>
          </p:cNvPr>
          <p:cNvSpPr/>
          <p:nvPr/>
        </p:nvSpPr>
        <p:spPr>
          <a:xfrm>
            <a:off x="2666513" y="2798530"/>
            <a:ext cx="485666" cy="485666"/>
          </a:xfrm>
          <a:prstGeom prst="ellipse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ABEE3BF-5627-4647-9970-9DC82CCE0F04}"/>
              </a:ext>
            </a:extLst>
          </p:cNvPr>
          <p:cNvSpPr txBox="1"/>
          <p:nvPr/>
        </p:nvSpPr>
        <p:spPr>
          <a:xfrm>
            <a:off x="5462734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0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FD2BDD4-93A7-437A-B413-985F21136D28}"/>
              </a:ext>
            </a:extLst>
          </p:cNvPr>
          <p:cNvSpPr txBox="1"/>
          <p:nvPr/>
        </p:nvSpPr>
        <p:spPr>
          <a:xfrm>
            <a:off x="941832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0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896120C-4C04-4534-BEB7-7842D659CCB2}"/>
              </a:ext>
            </a:extLst>
          </p:cNvPr>
          <p:cNvSpPr txBox="1"/>
          <p:nvPr/>
        </p:nvSpPr>
        <p:spPr>
          <a:xfrm>
            <a:off x="1216152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5772511-7101-4669-AA08-A430154E8C8B}"/>
              </a:ext>
            </a:extLst>
          </p:cNvPr>
          <p:cNvSpPr txBox="1"/>
          <p:nvPr/>
        </p:nvSpPr>
        <p:spPr>
          <a:xfrm>
            <a:off x="1490472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57" name="downout">
            <a:extLst>
              <a:ext uri="{FF2B5EF4-FFF2-40B4-BE49-F238E27FC236}">
                <a16:creationId xmlns:a16="http://schemas.microsoft.com/office/drawing/2014/main" id="{01145C3E-9294-4B1A-9E4D-0173D0D15BFB}"/>
              </a:ext>
            </a:extLst>
          </p:cNvPr>
          <p:cNvSpPr txBox="1"/>
          <p:nvPr/>
        </p:nvSpPr>
        <p:spPr>
          <a:xfrm>
            <a:off x="4079806" y="416141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54" name="upout">
            <a:extLst>
              <a:ext uri="{FF2B5EF4-FFF2-40B4-BE49-F238E27FC236}">
                <a16:creationId xmlns:a16="http://schemas.microsoft.com/office/drawing/2014/main" id="{A4D45224-70EB-4311-9C90-04D10DDAC545}"/>
              </a:ext>
            </a:extLst>
          </p:cNvPr>
          <p:cNvSpPr txBox="1"/>
          <p:nvPr/>
        </p:nvSpPr>
        <p:spPr>
          <a:xfrm>
            <a:off x="4079806" y="1364180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0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0E53DDA-F163-45D8-B296-40ACE6A7C268}"/>
              </a:ext>
            </a:extLst>
          </p:cNvPr>
          <p:cNvSpPr/>
          <p:nvPr/>
        </p:nvSpPr>
        <p:spPr>
          <a:xfrm>
            <a:off x="4059413" y="2798530"/>
            <a:ext cx="485666" cy="485666"/>
          </a:xfrm>
          <a:prstGeom prst="ellipse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812D02C-C468-4948-9DEC-57FFCD29A904}"/>
              </a:ext>
            </a:extLst>
          </p:cNvPr>
          <p:cNvSpPr txBox="1"/>
          <p:nvPr/>
        </p:nvSpPr>
        <p:spPr>
          <a:xfrm>
            <a:off x="4077260" y="2811994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0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4330177-654D-4FD9-AF6D-B8154BC69F9B}"/>
              </a:ext>
            </a:extLst>
          </p:cNvPr>
          <p:cNvSpPr txBox="1"/>
          <p:nvPr/>
        </p:nvSpPr>
        <p:spPr>
          <a:xfrm>
            <a:off x="2690411" y="281023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42" name="Flowchart: Summing Junction 41">
            <a:extLst>
              <a:ext uri="{FF2B5EF4-FFF2-40B4-BE49-F238E27FC236}">
                <a16:creationId xmlns:a16="http://schemas.microsoft.com/office/drawing/2014/main" id="{79C1E750-F47F-4A19-9DC6-8FF4A0B0F072}"/>
              </a:ext>
            </a:extLst>
          </p:cNvPr>
          <p:cNvSpPr/>
          <p:nvPr/>
        </p:nvSpPr>
        <p:spPr>
          <a:xfrm rot="18900000">
            <a:off x="4065338" y="1364179"/>
            <a:ext cx="486136" cy="486136"/>
          </a:xfrm>
          <a:prstGeom prst="flowChartSummingJunction">
            <a:avLst/>
          </a:prstGeom>
          <a:noFill/>
          <a:ln w="38100">
            <a:solidFill>
              <a:srgbClr val="00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BD4C42-DF4A-4914-A3EB-8F4410CC2262}"/>
              </a:ext>
            </a:extLst>
          </p:cNvPr>
          <p:cNvSpPr txBox="1"/>
          <p:nvPr/>
        </p:nvSpPr>
        <p:spPr>
          <a:xfrm>
            <a:off x="5943600" y="646911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B574D1-F4AE-43FD-BACF-ECA137A66A92}"/>
              </a:ext>
            </a:extLst>
          </p:cNvPr>
          <p:cNvSpPr txBox="1"/>
          <p:nvPr/>
        </p:nvSpPr>
        <p:spPr>
          <a:xfrm>
            <a:off x="5943600" y="478650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B4B5DE-7312-49EE-9B3F-97308A84C3F6}"/>
              </a:ext>
            </a:extLst>
          </p:cNvPr>
          <p:cNvSpPr txBox="1"/>
          <p:nvPr/>
        </p:nvSpPr>
        <p:spPr>
          <a:xfrm>
            <a:off x="6400800" y="646911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07AF52-ACCB-4A26-845A-88FB8F478AC6}"/>
              </a:ext>
            </a:extLst>
          </p:cNvPr>
          <p:cNvSpPr txBox="1"/>
          <p:nvPr/>
        </p:nvSpPr>
        <p:spPr>
          <a:xfrm>
            <a:off x="6400800" y="478650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0EF52BD-235B-4F2C-90CC-194D8D8242EE}"/>
              </a:ext>
            </a:extLst>
          </p:cNvPr>
          <p:cNvSpPr txBox="1"/>
          <p:nvPr/>
        </p:nvSpPr>
        <p:spPr>
          <a:xfrm>
            <a:off x="6858000" y="646911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67F7B4-E311-4149-A2B3-089094095E78}"/>
              </a:ext>
            </a:extLst>
          </p:cNvPr>
          <p:cNvSpPr txBox="1"/>
          <p:nvPr/>
        </p:nvSpPr>
        <p:spPr>
          <a:xfrm>
            <a:off x="6858000" y="478650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52" name="Rectangle 51">
            <a:hlinkClick r:id="rId4" action="ppaction://hlinksldjump"/>
            <a:extLst>
              <a:ext uri="{FF2B5EF4-FFF2-40B4-BE49-F238E27FC236}">
                <a16:creationId xmlns:a16="http://schemas.microsoft.com/office/drawing/2014/main" id="{5406EC2F-4A60-2CA0-7FF5-CA6154DE59C6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6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0.04063 0.04004 C 0.04913 0.04907 0.06198 0.05393 0.07517 0.05393 C 0.09045 0.05393 0.10261 0.04907 0.11111 0.04004 L 0.15191 4.44444E-6 " pathEditMode="relative" rAng="0" ptsTypes="AAAAA">
                                      <p:cBhvr>
                                        <p:cTn id="6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04045 0.04004 C 0.04896 0.04907 0.06181 0.05393 0.075 0.05393 C 0.09011 0.05393 0.10226 0.04907 0.11077 0.04004 L 0.15139 2.96296E-6 " pathEditMode="relative" rAng="0" ptsTypes="AAAAA">
                                      <p:cBhvr>
                                        <p:cTn id="8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9" y="26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148E-6 L 0.13125 4.44444E-6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0" y="-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48148E-6 L 0.03003 -1.48148E-6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48148E-6 L 0.03004 -1.48148E-6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59259E-6 L 3.61111E-6 -0.10602 C 3.61111E-6 -0.15324 -0.00452 -0.20995 0.02882 -0.20995 L 0.14948 -0.21065 " pathEditMode="relative" rAng="0" ptsTypes="AAAA">
                                      <p:cBhvr>
                                        <p:cTn id="22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48" y="-1053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0.00087 -0.2118 " pathEditMode="relative" rAng="0" ptsTypes="AA">
                                      <p:cBhvr>
                                        <p:cTn id="26" dur="2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1048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2.96296E-6 L -0.00018 -0.10555 C -0.00018 -0.15231 0.00451 -0.20856 -0.02917 -0.20856 L -0.15035 -0.20926 " pathEditMode="relative" rAng="0" ptsTypes="AAAA">
                                      <p:cBhvr>
                                        <p:cTn id="30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-1046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69 L -0.00018 0.09861 C -0.00018 0.1426 0.00468 0.1956 -0.02917 0.1956 L -0.15105 0.1963 " pathEditMode="relative" rAng="0" ptsTypes="AAAA">
                                      <p:cBhvr>
                                        <p:cTn id="34" dur="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5" y="983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00046 L -8.33333E-7 0.09977 C -8.33333E-7 0.14375 -0.00503 0.19676 0.02917 0.19676 L 0.15226 0.19768 " pathEditMode="relative" rAng="0" ptsTypes="AAAA">
                                      <p:cBhvr>
                                        <p:cTn id="38" dur="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00024 L -5.55556E-7 -0.05324 C -5.55556E-7 -0.07662 -0.00608 -0.1044 0.03924 -0.1044 L 0.20382 -0.1044 " pathEditMode="relative" rAng="0" ptsTypes="AAAA">
                                      <p:cBhvr>
                                        <p:cTn id="53" dur="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74" y="-5208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47 L 0.00017 0.04584 C 0.00017 0.06621 -0.00608 0.09075 0.03924 0.09075 L 0.20347 0.09121 " pathEditMode="relative" rAng="0" ptsTypes="AAAA">
                                      <p:cBhvr>
                                        <p:cTn id="57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39" y="453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4826 2.22222E-6 " pathEditMode="relative" rAng="0" ptsTypes="AA">
                                      <p:cBhvr>
                                        <p:cTn id="5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 L 0.05 0 " pathEditMode="relative" rAng="0" ptsTypes="AA">
                                      <p:cBhvr>
                                        <p:cTn id="6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5035 2.22222E-6 " pathEditMode="relative" rAng="0" ptsTypes="AA">
                                      <p:cBhvr>
                                        <p:cTn id="6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7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 L 0.05 0 " pathEditMode="relative" rAng="0" ptsTypes="AA">
                                      <p:cBhvr>
                                        <p:cTn id="65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05035 2.22222E-6 " pathEditMode="relative" rAng="0" ptsTypes="AA">
                                      <p:cBhvr>
                                        <p:cTn id="67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 0 " pathEditMode="relative" rAng="0" ptsTypes="AA">
                                      <p:cBhvr>
                                        <p:cTn id="69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56" grpId="1" animBg="1"/>
      <p:bldP spid="156" grpId="2" animBg="1"/>
      <p:bldP spid="155" grpId="0" animBg="1"/>
      <p:bldP spid="155" grpId="1" animBg="1"/>
      <p:bldP spid="155" grpId="2" animBg="1"/>
      <p:bldP spid="152" grpId="0" animBg="1"/>
      <p:bldP spid="152" grpId="1" animBg="1"/>
      <p:bldP spid="152" grpId="2" animBg="1"/>
      <p:bldP spid="153" grpId="0" animBg="1"/>
      <p:bldP spid="153" grpId="1" animBg="1"/>
      <p:bldP spid="153" grpId="2" animBg="1"/>
      <p:bldP spid="151" grpId="0"/>
      <p:bldP spid="151" grpId="1"/>
      <p:bldP spid="151" grpId="2" animBg="1"/>
      <p:bldP spid="140" grpId="0"/>
      <p:bldP spid="148" grpId="0"/>
      <p:bldP spid="149" grpId="0"/>
      <p:bldP spid="150" grpId="0"/>
      <p:bldP spid="157" grpId="0" animBg="1"/>
      <p:bldP spid="157" grpId="1" animBg="1"/>
      <p:bldP spid="154" grpId="0" animBg="1"/>
      <p:bldP spid="154" grpId="1" animBg="1"/>
      <p:bldP spid="135" grpId="0"/>
      <p:bldP spid="130" grpId="0"/>
      <p:bldP spid="36" grpId="0"/>
      <p:bldP spid="37" grpId="0"/>
      <p:bldP spid="46" grpId="0"/>
      <p:bldP spid="47" grpId="0"/>
      <p:bldP spid="50" grpId="0"/>
      <p:bldP spid="5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down1">
            <a:extLst>
              <a:ext uri="{FF2B5EF4-FFF2-40B4-BE49-F238E27FC236}">
                <a16:creationId xmlns:a16="http://schemas.microsoft.com/office/drawing/2014/main" id="{8DA35538-0803-4C71-9403-47D306AAAF48}"/>
              </a:ext>
            </a:extLst>
          </p:cNvPr>
          <p:cNvSpPr txBox="1"/>
          <p:nvPr/>
        </p:nvSpPr>
        <p:spPr>
          <a:xfrm>
            <a:off x="2690410" y="2812264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55" name="down3">
            <a:extLst>
              <a:ext uri="{FF2B5EF4-FFF2-40B4-BE49-F238E27FC236}">
                <a16:creationId xmlns:a16="http://schemas.microsoft.com/office/drawing/2014/main" id="{94C17A0D-E552-4D67-AAD0-C7779C999348}"/>
              </a:ext>
            </a:extLst>
          </p:cNvPr>
          <p:cNvSpPr txBox="1"/>
          <p:nvPr/>
        </p:nvSpPr>
        <p:spPr>
          <a:xfrm>
            <a:off x="5462734" y="2816352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52" name="up2">
            <a:extLst>
              <a:ext uri="{FF2B5EF4-FFF2-40B4-BE49-F238E27FC236}">
                <a16:creationId xmlns:a16="http://schemas.microsoft.com/office/drawing/2014/main" id="{D019BEBD-51C4-484D-AADD-237C4AC7AEFE}"/>
              </a:ext>
            </a:extLst>
          </p:cNvPr>
          <p:cNvSpPr txBox="1"/>
          <p:nvPr/>
        </p:nvSpPr>
        <p:spPr>
          <a:xfrm>
            <a:off x="4071733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153" name="up3">
            <a:extLst>
              <a:ext uri="{FF2B5EF4-FFF2-40B4-BE49-F238E27FC236}">
                <a16:creationId xmlns:a16="http://schemas.microsoft.com/office/drawing/2014/main" id="{B5BE93B3-8935-4859-BCFB-948B4C9C6507}"/>
              </a:ext>
            </a:extLst>
          </p:cNvPr>
          <p:cNvSpPr txBox="1"/>
          <p:nvPr/>
        </p:nvSpPr>
        <p:spPr>
          <a:xfrm>
            <a:off x="5462734" y="2816352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151" name="up1">
            <a:extLst>
              <a:ext uri="{FF2B5EF4-FFF2-40B4-BE49-F238E27FC236}">
                <a16:creationId xmlns:a16="http://schemas.microsoft.com/office/drawing/2014/main" id="{E017DF42-94EA-4EAB-9C5A-761240C7ED4F}"/>
              </a:ext>
            </a:extLst>
          </p:cNvPr>
          <p:cNvSpPr txBox="1"/>
          <p:nvPr/>
        </p:nvSpPr>
        <p:spPr>
          <a:xfrm>
            <a:off x="2684751" y="2806123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3A7754-B10D-4614-AF2F-16571019E1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26</a:t>
            </a:fld>
            <a:endParaRPr lang="nl-BE"/>
          </a:p>
        </p:txBody>
      </p:sp>
      <p:cxnSp>
        <p:nvCxnSpPr>
          <p:cNvPr id="38" name="Straight Arrow Connector 23">
            <a:extLst>
              <a:ext uri="{FF2B5EF4-FFF2-40B4-BE49-F238E27FC236}">
                <a16:creationId xmlns:a16="http://schemas.microsoft.com/office/drawing/2014/main" id="{00018457-D3EF-4477-B687-B98ECF5DED6C}"/>
              </a:ext>
            </a:extLst>
          </p:cNvPr>
          <p:cNvCxnSpPr>
            <a:cxnSpLocks/>
          </p:cNvCxnSpPr>
          <p:nvPr/>
        </p:nvCxnSpPr>
        <p:spPr>
          <a:xfrm rot="10800000" flipH="1">
            <a:off x="3253030" y="1607248"/>
            <a:ext cx="812308" cy="1434117"/>
          </a:xfrm>
          <a:prstGeom prst="bentConnector3">
            <a:avLst>
              <a:gd name="adj1" fmla="val -40024"/>
            </a:avLst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23">
            <a:extLst>
              <a:ext uri="{FF2B5EF4-FFF2-40B4-BE49-F238E27FC236}">
                <a16:creationId xmlns:a16="http://schemas.microsoft.com/office/drawing/2014/main" id="{EC62F491-4E2B-4A89-A7AE-03F61CFD8DEE}"/>
              </a:ext>
            </a:extLst>
          </p:cNvPr>
          <p:cNvCxnSpPr>
            <a:cxnSpLocks/>
          </p:cNvCxnSpPr>
          <p:nvPr/>
        </p:nvCxnSpPr>
        <p:spPr>
          <a:xfrm rot="10800000">
            <a:off x="4308407" y="1850316"/>
            <a:ext cx="254367" cy="1188517"/>
          </a:xfrm>
          <a:prstGeom prst="bentConnector2">
            <a:avLst/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23">
            <a:extLst>
              <a:ext uri="{FF2B5EF4-FFF2-40B4-BE49-F238E27FC236}">
                <a16:creationId xmlns:a16="http://schemas.microsoft.com/office/drawing/2014/main" id="{7460153E-95A5-4E99-8359-0C6DAB66A645}"/>
              </a:ext>
            </a:extLst>
          </p:cNvPr>
          <p:cNvCxnSpPr>
            <a:cxnSpLocks/>
          </p:cNvCxnSpPr>
          <p:nvPr/>
        </p:nvCxnSpPr>
        <p:spPr>
          <a:xfrm flipH="1" flipV="1">
            <a:off x="4551474" y="1607247"/>
            <a:ext cx="904865" cy="1431585"/>
          </a:xfrm>
          <a:prstGeom prst="bentConnector3">
            <a:avLst>
              <a:gd name="adj1" fmla="val -25263"/>
            </a:avLst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23">
            <a:extLst>
              <a:ext uri="{FF2B5EF4-FFF2-40B4-BE49-F238E27FC236}">
                <a16:creationId xmlns:a16="http://schemas.microsoft.com/office/drawing/2014/main" id="{3D1D4D2C-BE14-47C2-8301-D008CA50B30C}"/>
              </a:ext>
            </a:extLst>
          </p:cNvPr>
          <p:cNvCxnSpPr>
            <a:cxnSpLocks/>
          </p:cNvCxnSpPr>
          <p:nvPr/>
        </p:nvCxnSpPr>
        <p:spPr>
          <a:xfrm flipV="1">
            <a:off x="4308407" y="875511"/>
            <a:ext cx="1585500" cy="488669"/>
          </a:xfrm>
          <a:prstGeom prst="bentConnector3">
            <a:avLst>
              <a:gd name="adj1" fmla="val 17"/>
            </a:avLst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23">
            <a:extLst>
              <a:ext uri="{FF2B5EF4-FFF2-40B4-BE49-F238E27FC236}">
                <a16:creationId xmlns:a16="http://schemas.microsoft.com/office/drawing/2014/main" id="{7A5F147C-E439-4BC7-B989-DBC5ECE06603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253029" y="3041363"/>
            <a:ext cx="812309" cy="1349185"/>
          </a:xfrm>
          <a:prstGeom prst="bentConnector3">
            <a:avLst>
              <a:gd name="adj1" fmla="val -40024"/>
            </a:avLst>
          </a:prstGeom>
          <a:ln w="38100">
            <a:solidFill>
              <a:srgbClr val="1D8DB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23">
            <a:extLst>
              <a:ext uri="{FF2B5EF4-FFF2-40B4-BE49-F238E27FC236}">
                <a16:creationId xmlns:a16="http://schemas.microsoft.com/office/drawing/2014/main" id="{1DE437A7-B107-4FC7-B6D6-FFFFCDD8D542}"/>
              </a:ext>
            </a:extLst>
          </p:cNvPr>
          <p:cNvCxnSpPr>
            <a:cxnSpLocks/>
          </p:cNvCxnSpPr>
          <p:nvPr/>
        </p:nvCxnSpPr>
        <p:spPr>
          <a:xfrm flipH="1">
            <a:off x="4551475" y="3038832"/>
            <a:ext cx="904864" cy="1351717"/>
          </a:xfrm>
          <a:prstGeom prst="bentConnector3">
            <a:avLst>
              <a:gd name="adj1" fmla="val -25263"/>
            </a:avLst>
          </a:prstGeom>
          <a:ln w="38100">
            <a:solidFill>
              <a:srgbClr val="1D8DB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23">
            <a:extLst>
              <a:ext uri="{FF2B5EF4-FFF2-40B4-BE49-F238E27FC236}">
                <a16:creationId xmlns:a16="http://schemas.microsoft.com/office/drawing/2014/main" id="{68C88BEE-4DF1-4577-9DE7-3EBB8E3EF678}"/>
              </a:ext>
            </a:extLst>
          </p:cNvPr>
          <p:cNvCxnSpPr>
            <a:cxnSpLocks/>
          </p:cNvCxnSpPr>
          <p:nvPr/>
        </p:nvCxnSpPr>
        <p:spPr>
          <a:xfrm>
            <a:off x="4308406" y="4633617"/>
            <a:ext cx="1468106" cy="381488"/>
          </a:xfrm>
          <a:prstGeom prst="bentConnector3">
            <a:avLst>
              <a:gd name="adj1" fmla="val 173"/>
            </a:avLst>
          </a:prstGeom>
          <a:ln w="38100">
            <a:solidFill>
              <a:srgbClr val="1D8DB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44D7E82-0A99-44AB-9101-0BCDD8E01201}"/>
              </a:ext>
            </a:extLst>
          </p:cNvPr>
          <p:cNvCxnSpPr>
            <a:cxnSpLocks/>
          </p:cNvCxnSpPr>
          <p:nvPr/>
        </p:nvCxnSpPr>
        <p:spPr>
          <a:xfrm>
            <a:off x="5262542" y="3041658"/>
            <a:ext cx="426767" cy="1579"/>
          </a:xfrm>
          <a:prstGeom prst="straightConnector1">
            <a:avLst/>
          </a:prstGeom>
          <a:ln w="38100">
            <a:solidFill>
              <a:srgbClr val="00407A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lowchart: Summing Junction 48">
            <a:extLst>
              <a:ext uri="{FF2B5EF4-FFF2-40B4-BE49-F238E27FC236}">
                <a16:creationId xmlns:a16="http://schemas.microsoft.com/office/drawing/2014/main" id="{47064B59-A28B-42BC-8167-B15028A15BF0}"/>
              </a:ext>
            </a:extLst>
          </p:cNvPr>
          <p:cNvSpPr/>
          <p:nvPr/>
        </p:nvSpPr>
        <p:spPr>
          <a:xfrm rot="18900000">
            <a:off x="4065339" y="4147481"/>
            <a:ext cx="486136" cy="486136"/>
          </a:xfrm>
          <a:prstGeom prst="flowChartSummingJunction">
            <a:avLst/>
          </a:prstGeom>
          <a:noFill/>
          <a:ln w="38100">
            <a:solidFill>
              <a:srgbClr val="00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3A6A0D-9A05-4B9A-9D32-07BD791E1696}"/>
              </a:ext>
            </a:extLst>
          </p:cNvPr>
          <p:cNvCxnSpPr>
            <a:cxnSpLocks/>
          </p:cNvCxnSpPr>
          <p:nvPr/>
        </p:nvCxnSpPr>
        <p:spPr>
          <a:xfrm>
            <a:off x="2603666" y="3041364"/>
            <a:ext cx="797394" cy="0"/>
          </a:xfrm>
          <a:prstGeom prst="straightConnector1">
            <a:avLst/>
          </a:prstGeom>
          <a:ln w="38100">
            <a:solidFill>
              <a:srgbClr val="00407A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828EB17-7989-465F-A71A-2A8BA322314B}"/>
              </a:ext>
            </a:extLst>
          </p:cNvPr>
          <p:cNvCxnSpPr>
            <a:cxnSpLocks/>
          </p:cNvCxnSpPr>
          <p:nvPr/>
        </p:nvCxnSpPr>
        <p:spPr>
          <a:xfrm>
            <a:off x="3921118" y="3041367"/>
            <a:ext cx="820216" cy="291"/>
          </a:xfrm>
          <a:prstGeom prst="straightConnector1">
            <a:avLst/>
          </a:prstGeom>
          <a:ln w="38100">
            <a:solidFill>
              <a:srgbClr val="00407A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1850865E-79AF-438C-8A4C-70FE24B41FE7}"/>
                  </a:ext>
                </a:extLst>
              </p:cNvPr>
              <p:cNvSpPr/>
              <p:nvPr/>
            </p:nvSpPr>
            <p:spPr>
              <a:xfrm>
                <a:off x="3399708" y="2876484"/>
                <a:ext cx="521410" cy="329766"/>
              </a:xfrm>
              <a:prstGeom prst="roundRect">
                <a:avLst/>
              </a:prstGeom>
              <a:noFill/>
              <a:ln w="38100">
                <a:solidFill>
                  <a:srgbClr val="004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00407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solidFill>
                    <a:srgbClr val="00407A"/>
                  </a:solidFill>
                </a:endParaRPr>
              </a:p>
            </p:txBody>
          </p:sp>
        </mc:Choice>
        <mc:Fallback xmlns=""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1850865E-79AF-438C-8A4C-70FE24B41F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708" y="2876484"/>
                <a:ext cx="521410" cy="32976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407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429DBE62-0757-46BB-9D53-B9FEA18F630B}"/>
                  </a:ext>
                </a:extLst>
              </p:cNvPr>
              <p:cNvSpPr/>
              <p:nvPr/>
            </p:nvSpPr>
            <p:spPr>
              <a:xfrm>
                <a:off x="4758348" y="2874240"/>
                <a:ext cx="521208" cy="329184"/>
              </a:xfrm>
              <a:prstGeom prst="roundRect">
                <a:avLst/>
              </a:prstGeom>
              <a:noFill/>
              <a:ln w="38100">
                <a:solidFill>
                  <a:srgbClr val="004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00407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solidFill>
                    <a:srgbClr val="00407A"/>
                  </a:solidFill>
                </a:endParaRPr>
              </a:p>
            </p:txBody>
          </p:sp>
        </mc:Choice>
        <mc:Fallback xmlns=""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429DBE62-0757-46BB-9D53-B9FEA18F6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348" y="2874240"/>
                <a:ext cx="521208" cy="32918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407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>
            <a:extLst>
              <a:ext uri="{FF2B5EF4-FFF2-40B4-BE49-F238E27FC236}">
                <a16:creationId xmlns:a16="http://schemas.microsoft.com/office/drawing/2014/main" id="{DCE507B1-9BC0-477A-8497-C95B575CB3DC}"/>
              </a:ext>
            </a:extLst>
          </p:cNvPr>
          <p:cNvSpPr/>
          <p:nvPr/>
        </p:nvSpPr>
        <p:spPr>
          <a:xfrm>
            <a:off x="5446476" y="2798530"/>
            <a:ext cx="485666" cy="485666"/>
          </a:xfrm>
          <a:prstGeom prst="ellipse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7481C49-7A7C-48E4-A906-6DB4AFDDACDD}"/>
              </a:ext>
            </a:extLst>
          </p:cNvPr>
          <p:cNvSpPr/>
          <p:nvPr/>
        </p:nvSpPr>
        <p:spPr>
          <a:xfrm>
            <a:off x="2666513" y="2798530"/>
            <a:ext cx="485666" cy="485666"/>
          </a:xfrm>
          <a:prstGeom prst="ellipse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ABEE3BF-5627-4647-9970-9DC82CCE0F04}"/>
              </a:ext>
            </a:extLst>
          </p:cNvPr>
          <p:cNvSpPr txBox="1"/>
          <p:nvPr/>
        </p:nvSpPr>
        <p:spPr>
          <a:xfrm>
            <a:off x="5462734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0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896120C-4C04-4534-BEB7-7842D659CCB2}"/>
              </a:ext>
            </a:extLst>
          </p:cNvPr>
          <p:cNvSpPr txBox="1"/>
          <p:nvPr/>
        </p:nvSpPr>
        <p:spPr>
          <a:xfrm>
            <a:off x="1216152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0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5772511-7101-4669-AA08-A430154E8C8B}"/>
              </a:ext>
            </a:extLst>
          </p:cNvPr>
          <p:cNvSpPr txBox="1"/>
          <p:nvPr/>
        </p:nvSpPr>
        <p:spPr>
          <a:xfrm>
            <a:off x="1490472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57" name="downout">
            <a:extLst>
              <a:ext uri="{FF2B5EF4-FFF2-40B4-BE49-F238E27FC236}">
                <a16:creationId xmlns:a16="http://schemas.microsoft.com/office/drawing/2014/main" id="{01145C3E-9294-4B1A-9E4D-0173D0D15BFB}"/>
              </a:ext>
            </a:extLst>
          </p:cNvPr>
          <p:cNvSpPr txBox="1"/>
          <p:nvPr/>
        </p:nvSpPr>
        <p:spPr>
          <a:xfrm>
            <a:off x="4079806" y="416141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154" name="upout">
            <a:extLst>
              <a:ext uri="{FF2B5EF4-FFF2-40B4-BE49-F238E27FC236}">
                <a16:creationId xmlns:a16="http://schemas.microsoft.com/office/drawing/2014/main" id="{A4D45224-70EB-4311-9C90-04D10DDAC545}"/>
              </a:ext>
            </a:extLst>
          </p:cNvPr>
          <p:cNvSpPr txBox="1"/>
          <p:nvPr/>
        </p:nvSpPr>
        <p:spPr>
          <a:xfrm>
            <a:off x="4079806" y="1364180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0E53DDA-F163-45D8-B296-40ACE6A7C268}"/>
              </a:ext>
            </a:extLst>
          </p:cNvPr>
          <p:cNvSpPr/>
          <p:nvPr/>
        </p:nvSpPr>
        <p:spPr>
          <a:xfrm>
            <a:off x="4059413" y="2798530"/>
            <a:ext cx="485666" cy="485666"/>
          </a:xfrm>
          <a:prstGeom prst="ellipse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812D02C-C468-4948-9DEC-57FFCD29A904}"/>
              </a:ext>
            </a:extLst>
          </p:cNvPr>
          <p:cNvSpPr txBox="1"/>
          <p:nvPr/>
        </p:nvSpPr>
        <p:spPr>
          <a:xfrm>
            <a:off x="4077260" y="2811994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4330177-654D-4FD9-AF6D-B8154BC69F9B}"/>
              </a:ext>
            </a:extLst>
          </p:cNvPr>
          <p:cNvSpPr txBox="1"/>
          <p:nvPr/>
        </p:nvSpPr>
        <p:spPr>
          <a:xfrm>
            <a:off x="2690411" y="281023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42" name="Flowchart: Summing Junction 41">
            <a:extLst>
              <a:ext uri="{FF2B5EF4-FFF2-40B4-BE49-F238E27FC236}">
                <a16:creationId xmlns:a16="http://schemas.microsoft.com/office/drawing/2014/main" id="{79C1E750-F47F-4A19-9DC6-8FF4A0B0F072}"/>
              </a:ext>
            </a:extLst>
          </p:cNvPr>
          <p:cNvSpPr/>
          <p:nvPr/>
        </p:nvSpPr>
        <p:spPr>
          <a:xfrm rot="18900000">
            <a:off x="4065338" y="1364179"/>
            <a:ext cx="486136" cy="486136"/>
          </a:xfrm>
          <a:prstGeom prst="flowChartSummingJunction">
            <a:avLst/>
          </a:prstGeom>
          <a:noFill/>
          <a:ln w="38100">
            <a:solidFill>
              <a:srgbClr val="00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BD4C42-DF4A-4914-A3EB-8F4410CC2262}"/>
              </a:ext>
            </a:extLst>
          </p:cNvPr>
          <p:cNvSpPr txBox="1"/>
          <p:nvPr/>
        </p:nvSpPr>
        <p:spPr>
          <a:xfrm>
            <a:off x="5943600" y="646911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B574D1-F4AE-43FD-BACF-ECA137A66A92}"/>
              </a:ext>
            </a:extLst>
          </p:cNvPr>
          <p:cNvSpPr txBox="1"/>
          <p:nvPr/>
        </p:nvSpPr>
        <p:spPr>
          <a:xfrm>
            <a:off x="5943600" y="478650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CC7D4C7-7A67-46B3-AAEC-EABE7BF18049}"/>
              </a:ext>
            </a:extLst>
          </p:cNvPr>
          <p:cNvSpPr txBox="1"/>
          <p:nvPr/>
        </p:nvSpPr>
        <p:spPr>
          <a:xfrm>
            <a:off x="6400800" y="646911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1AFA667-0FA1-4138-97BB-C3C549B462A2}"/>
              </a:ext>
            </a:extLst>
          </p:cNvPr>
          <p:cNvSpPr txBox="1"/>
          <p:nvPr/>
        </p:nvSpPr>
        <p:spPr>
          <a:xfrm>
            <a:off x="6400800" y="478650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C9882EF-354E-4C6F-9915-0649928AF73D}"/>
              </a:ext>
            </a:extLst>
          </p:cNvPr>
          <p:cNvSpPr txBox="1"/>
          <p:nvPr/>
        </p:nvSpPr>
        <p:spPr>
          <a:xfrm>
            <a:off x="6858000" y="646911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1248014-8CE3-4303-96BC-BEBFB5D5B871}"/>
              </a:ext>
            </a:extLst>
          </p:cNvPr>
          <p:cNvSpPr txBox="1"/>
          <p:nvPr/>
        </p:nvSpPr>
        <p:spPr>
          <a:xfrm>
            <a:off x="6858000" y="478650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08B03BC-9535-4647-BCA1-D6203BC495D8}"/>
              </a:ext>
            </a:extLst>
          </p:cNvPr>
          <p:cNvSpPr txBox="1"/>
          <p:nvPr/>
        </p:nvSpPr>
        <p:spPr>
          <a:xfrm>
            <a:off x="7315200" y="646911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21340CD-F9BE-402A-BEE1-423D9BCF2172}"/>
              </a:ext>
            </a:extLst>
          </p:cNvPr>
          <p:cNvSpPr txBox="1"/>
          <p:nvPr/>
        </p:nvSpPr>
        <p:spPr>
          <a:xfrm>
            <a:off x="7315200" y="478650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46" name="Rectangle 45">
            <a:hlinkClick r:id="rId4" action="ppaction://hlinksldjump"/>
            <a:extLst>
              <a:ext uri="{FF2B5EF4-FFF2-40B4-BE49-F238E27FC236}">
                <a16:creationId xmlns:a16="http://schemas.microsoft.com/office/drawing/2014/main" id="{52F453B6-F7FF-8467-BDFB-29432CD3FB20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3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0.04063 0.04004 C 0.04913 0.04907 0.06198 0.05393 0.07517 0.05393 C 0.09045 0.05393 0.10261 0.04907 0.11111 0.04004 L 0.15191 4.44444E-6 " pathEditMode="relative" rAng="0" ptsTypes="AAAAA">
                                      <p:cBhvr>
                                        <p:cTn id="6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04045 0.04004 C 0.04896 0.04907 0.06181 0.05393 0.075 0.05393 C 0.09011 0.05393 0.10226 0.04907 0.11077 0.04004 L 0.15139 2.96296E-6 " pathEditMode="relative" rAng="0" ptsTypes="AAAAA">
                                      <p:cBhvr>
                                        <p:cTn id="8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9" y="26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148E-6 L 0.13125 4.44444E-6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0" y="-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48148E-6 L 0.03004 -1.48148E-6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59259E-6 L 3.61111E-6 -0.10602 C 3.61111E-6 -0.15324 -0.00452 -0.20995 0.02882 -0.20995 L 0.14948 -0.21065 " pathEditMode="relative" rAng="0" ptsTypes="AAAA">
                                      <p:cBhvr>
                                        <p:cTn id="20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48" y="-1053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0.00087 -0.2118 " pathEditMode="relative" rAng="0" ptsTypes="AA">
                                      <p:cBhvr>
                                        <p:cTn id="24" dur="2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1048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2.96296E-6 L -0.00018 -0.10555 C -0.00018 -0.15231 0.00451 -0.20856 -0.02917 -0.20856 L -0.15035 -0.20926 " pathEditMode="relative" rAng="0" ptsTypes="AAAA">
                                      <p:cBhvr>
                                        <p:cTn id="28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-1046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69 L -0.00018 0.09861 C -0.00018 0.1426 0.00468 0.1956 -0.02917 0.1956 L -0.15105 0.1963 " pathEditMode="relative" rAng="0" ptsTypes="AAAA">
                                      <p:cBhvr>
                                        <p:cTn id="32" dur="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5" y="983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00046 L -8.33333E-7 0.09977 C -8.33333E-7 0.14375 -0.00503 0.19676 0.02917 0.19676 L 0.15226 0.19768 " pathEditMode="relative" rAng="0" ptsTypes="AAAA">
                                      <p:cBhvr>
                                        <p:cTn id="36" dur="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024 L -0.00035 -0.05324 C -0.00035 -0.07662 -0.00642 -0.1044 0.03872 -0.1044 L 0.2026 -0.1044 " pathEditMode="relative" rAng="0" ptsTypes="AAAA">
                                      <p:cBhvr>
                                        <p:cTn id="51" dur="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22" y="-520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47 L 0.00017 0.04607 C 0.00017 0.06644 -0.00608 0.09098 0.03958 0.09098 L 0.20469 0.09144 " pathEditMode="relative" rAng="0" ptsTypes="AAAA">
                                      <p:cBhvr>
                                        <p:cTn id="55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08" y="4537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4826 2.22222E-6 " pathEditMode="relative" rAng="0" ptsTypes="AA">
                                      <p:cBhvr>
                                        <p:cTn id="5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3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 L 0.05 0 " pathEditMode="relative" rAng="0" ptsTypes="AA">
                                      <p:cBhvr>
                                        <p:cTn id="5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5035 2.22222E-6 " pathEditMode="relative" rAng="0" ptsTypes="AA">
                                      <p:cBhvr>
                                        <p:cTn id="61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7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 L 0.05 0 " pathEditMode="relative" rAng="0" ptsTypes="AA">
                                      <p:cBhvr>
                                        <p:cTn id="63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05035 2.22222E-6 " pathEditMode="relative" rAng="0" ptsTypes="AA">
                                      <p:cBhvr>
                                        <p:cTn id="65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7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 0 " pathEditMode="relative" rAng="0" ptsTypes="AA">
                                      <p:cBhvr>
                                        <p:cTn id="67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05035 2.22222E-6 " pathEditMode="relative" rAng="0" ptsTypes="AA">
                                      <p:cBhvr>
                                        <p:cTn id="69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7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 0 " pathEditMode="relative" rAng="0" ptsTypes="AA">
                                      <p:cBhvr>
                                        <p:cTn id="71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56" grpId="1" animBg="1"/>
      <p:bldP spid="156" grpId="2" animBg="1"/>
      <p:bldP spid="155" grpId="0" animBg="1"/>
      <p:bldP spid="155" grpId="1" animBg="1"/>
      <p:bldP spid="155" grpId="2" animBg="1"/>
      <p:bldP spid="152" grpId="0" animBg="1"/>
      <p:bldP spid="152" grpId="1" animBg="1"/>
      <p:bldP spid="152" grpId="2" animBg="1"/>
      <p:bldP spid="153" grpId="0" animBg="1"/>
      <p:bldP spid="153" grpId="1" animBg="1"/>
      <p:bldP spid="153" grpId="2" animBg="1"/>
      <p:bldP spid="151" grpId="0"/>
      <p:bldP spid="151" grpId="1"/>
      <p:bldP spid="151" grpId="2" animBg="1"/>
      <p:bldP spid="140" grpId="0"/>
      <p:bldP spid="149" grpId="0"/>
      <p:bldP spid="150" grpId="0"/>
      <p:bldP spid="157" grpId="0" animBg="1"/>
      <p:bldP spid="157" grpId="1" animBg="1"/>
      <p:bldP spid="154" grpId="0" animBg="1"/>
      <p:bldP spid="154" grpId="1" animBg="1"/>
      <p:bldP spid="135" grpId="0"/>
      <p:bldP spid="130" grpId="0"/>
      <p:bldP spid="36" grpId="0"/>
      <p:bldP spid="37" grpId="0"/>
      <p:bldP spid="55" grpId="0"/>
      <p:bldP spid="57" grpId="0"/>
      <p:bldP spid="58" grpId="0"/>
      <p:bldP spid="59" grpId="0"/>
      <p:bldP spid="60" grpId="0"/>
      <p:bldP spid="6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down1">
            <a:extLst>
              <a:ext uri="{FF2B5EF4-FFF2-40B4-BE49-F238E27FC236}">
                <a16:creationId xmlns:a16="http://schemas.microsoft.com/office/drawing/2014/main" id="{8DA35538-0803-4C71-9403-47D306AAAF48}"/>
              </a:ext>
            </a:extLst>
          </p:cNvPr>
          <p:cNvSpPr txBox="1"/>
          <p:nvPr/>
        </p:nvSpPr>
        <p:spPr>
          <a:xfrm>
            <a:off x="2690410" y="2812264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155" name="down3">
            <a:extLst>
              <a:ext uri="{FF2B5EF4-FFF2-40B4-BE49-F238E27FC236}">
                <a16:creationId xmlns:a16="http://schemas.microsoft.com/office/drawing/2014/main" id="{94C17A0D-E552-4D67-AAD0-C7779C999348}"/>
              </a:ext>
            </a:extLst>
          </p:cNvPr>
          <p:cNvSpPr txBox="1"/>
          <p:nvPr/>
        </p:nvSpPr>
        <p:spPr>
          <a:xfrm>
            <a:off x="5462734" y="2816352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52" name="up2">
            <a:extLst>
              <a:ext uri="{FF2B5EF4-FFF2-40B4-BE49-F238E27FC236}">
                <a16:creationId xmlns:a16="http://schemas.microsoft.com/office/drawing/2014/main" id="{D019BEBD-51C4-484D-AADD-237C4AC7AEFE}"/>
              </a:ext>
            </a:extLst>
          </p:cNvPr>
          <p:cNvSpPr txBox="1"/>
          <p:nvPr/>
        </p:nvSpPr>
        <p:spPr>
          <a:xfrm>
            <a:off x="4071733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153" name="up3">
            <a:extLst>
              <a:ext uri="{FF2B5EF4-FFF2-40B4-BE49-F238E27FC236}">
                <a16:creationId xmlns:a16="http://schemas.microsoft.com/office/drawing/2014/main" id="{B5BE93B3-8935-4859-BCFB-948B4C9C6507}"/>
              </a:ext>
            </a:extLst>
          </p:cNvPr>
          <p:cNvSpPr txBox="1"/>
          <p:nvPr/>
        </p:nvSpPr>
        <p:spPr>
          <a:xfrm>
            <a:off x="5462734" y="2816352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151" name="up1">
            <a:extLst>
              <a:ext uri="{FF2B5EF4-FFF2-40B4-BE49-F238E27FC236}">
                <a16:creationId xmlns:a16="http://schemas.microsoft.com/office/drawing/2014/main" id="{E017DF42-94EA-4EAB-9C5A-761240C7ED4F}"/>
              </a:ext>
            </a:extLst>
          </p:cNvPr>
          <p:cNvSpPr txBox="1"/>
          <p:nvPr/>
        </p:nvSpPr>
        <p:spPr>
          <a:xfrm>
            <a:off x="2684751" y="2806123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3A7754-B10D-4614-AF2F-16571019E1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27</a:t>
            </a:fld>
            <a:endParaRPr lang="nl-BE"/>
          </a:p>
        </p:txBody>
      </p:sp>
      <p:cxnSp>
        <p:nvCxnSpPr>
          <p:cNvPr id="38" name="Straight Arrow Connector 23">
            <a:extLst>
              <a:ext uri="{FF2B5EF4-FFF2-40B4-BE49-F238E27FC236}">
                <a16:creationId xmlns:a16="http://schemas.microsoft.com/office/drawing/2014/main" id="{00018457-D3EF-4477-B687-B98ECF5DED6C}"/>
              </a:ext>
            </a:extLst>
          </p:cNvPr>
          <p:cNvCxnSpPr>
            <a:cxnSpLocks/>
          </p:cNvCxnSpPr>
          <p:nvPr/>
        </p:nvCxnSpPr>
        <p:spPr>
          <a:xfrm rot="10800000" flipH="1">
            <a:off x="3253030" y="1607248"/>
            <a:ext cx="812308" cy="1434117"/>
          </a:xfrm>
          <a:prstGeom prst="bentConnector3">
            <a:avLst>
              <a:gd name="adj1" fmla="val -40024"/>
            </a:avLst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23">
            <a:extLst>
              <a:ext uri="{FF2B5EF4-FFF2-40B4-BE49-F238E27FC236}">
                <a16:creationId xmlns:a16="http://schemas.microsoft.com/office/drawing/2014/main" id="{EC62F491-4E2B-4A89-A7AE-03F61CFD8DEE}"/>
              </a:ext>
            </a:extLst>
          </p:cNvPr>
          <p:cNvCxnSpPr>
            <a:cxnSpLocks/>
          </p:cNvCxnSpPr>
          <p:nvPr/>
        </p:nvCxnSpPr>
        <p:spPr>
          <a:xfrm rot="10800000">
            <a:off x="4308407" y="1850316"/>
            <a:ext cx="254367" cy="1188517"/>
          </a:xfrm>
          <a:prstGeom prst="bentConnector2">
            <a:avLst/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23">
            <a:extLst>
              <a:ext uri="{FF2B5EF4-FFF2-40B4-BE49-F238E27FC236}">
                <a16:creationId xmlns:a16="http://schemas.microsoft.com/office/drawing/2014/main" id="{7460153E-95A5-4E99-8359-0C6DAB66A645}"/>
              </a:ext>
            </a:extLst>
          </p:cNvPr>
          <p:cNvCxnSpPr>
            <a:cxnSpLocks/>
          </p:cNvCxnSpPr>
          <p:nvPr/>
        </p:nvCxnSpPr>
        <p:spPr>
          <a:xfrm flipH="1" flipV="1">
            <a:off x="4551474" y="1607247"/>
            <a:ext cx="904865" cy="1431585"/>
          </a:xfrm>
          <a:prstGeom prst="bentConnector3">
            <a:avLst>
              <a:gd name="adj1" fmla="val -25263"/>
            </a:avLst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23">
            <a:extLst>
              <a:ext uri="{FF2B5EF4-FFF2-40B4-BE49-F238E27FC236}">
                <a16:creationId xmlns:a16="http://schemas.microsoft.com/office/drawing/2014/main" id="{3D1D4D2C-BE14-47C2-8301-D008CA50B30C}"/>
              </a:ext>
            </a:extLst>
          </p:cNvPr>
          <p:cNvCxnSpPr>
            <a:cxnSpLocks/>
          </p:cNvCxnSpPr>
          <p:nvPr/>
        </p:nvCxnSpPr>
        <p:spPr>
          <a:xfrm flipV="1">
            <a:off x="4308407" y="875511"/>
            <a:ext cx="1585500" cy="488669"/>
          </a:xfrm>
          <a:prstGeom prst="bentConnector3">
            <a:avLst>
              <a:gd name="adj1" fmla="val 17"/>
            </a:avLst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23">
            <a:extLst>
              <a:ext uri="{FF2B5EF4-FFF2-40B4-BE49-F238E27FC236}">
                <a16:creationId xmlns:a16="http://schemas.microsoft.com/office/drawing/2014/main" id="{7A5F147C-E439-4BC7-B989-DBC5ECE06603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253029" y="3041363"/>
            <a:ext cx="812309" cy="1349185"/>
          </a:xfrm>
          <a:prstGeom prst="bentConnector3">
            <a:avLst>
              <a:gd name="adj1" fmla="val -40024"/>
            </a:avLst>
          </a:prstGeom>
          <a:ln w="38100">
            <a:solidFill>
              <a:srgbClr val="1D8DB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23">
            <a:extLst>
              <a:ext uri="{FF2B5EF4-FFF2-40B4-BE49-F238E27FC236}">
                <a16:creationId xmlns:a16="http://schemas.microsoft.com/office/drawing/2014/main" id="{1DE437A7-B107-4FC7-B6D6-FFFFCDD8D542}"/>
              </a:ext>
            </a:extLst>
          </p:cNvPr>
          <p:cNvCxnSpPr>
            <a:cxnSpLocks/>
          </p:cNvCxnSpPr>
          <p:nvPr/>
        </p:nvCxnSpPr>
        <p:spPr>
          <a:xfrm flipH="1">
            <a:off x="4551475" y="3038832"/>
            <a:ext cx="904864" cy="1351717"/>
          </a:xfrm>
          <a:prstGeom prst="bentConnector3">
            <a:avLst>
              <a:gd name="adj1" fmla="val -25263"/>
            </a:avLst>
          </a:prstGeom>
          <a:ln w="38100">
            <a:solidFill>
              <a:srgbClr val="1D8DB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23">
            <a:extLst>
              <a:ext uri="{FF2B5EF4-FFF2-40B4-BE49-F238E27FC236}">
                <a16:creationId xmlns:a16="http://schemas.microsoft.com/office/drawing/2014/main" id="{68C88BEE-4DF1-4577-9DE7-3EBB8E3EF678}"/>
              </a:ext>
            </a:extLst>
          </p:cNvPr>
          <p:cNvCxnSpPr>
            <a:cxnSpLocks/>
          </p:cNvCxnSpPr>
          <p:nvPr/>
        </p:nvCxnSpPr>
        <p:spPr>
          <a:xfrm>
            <a:off x="4308406" y="4633617"/>
            <a:ext cx="1468106" cy="381488"/>
          </a:xfrm>
          <a:prstGeom prst="bentConnector3">
            <a:avLst>
              <a:gd name="adj1" fmla="val 173"/>
            </a:avLst>
          </a:prstGeom>
          <a:ln w="38100">
            <a:solidFill>
              <a:srgbClr val="1D8DB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44D7E82-0A99-44AB-9101-0BCDD8E01201}"/>
              </a:ext>
            </a:extLst>
          </p:cNvPr>
          <p:cNvCxnSpPr>
            <a:cxnSpLocks/>
          </p:cNvCxnSpPr>
          <p:nvPr/>
        </p:nvCxnSpPr>
        <p:spPr>
          <a:xfrm>
            <a:off x="5262542" y="3041658"/>
            <a:ext cx="426767" cy="1579"/>
          </a:xfrm>
          <a:prstGeom prst="straightConnector1">
            <a:avLst/>
          </a:prstGeom>
          <a:ln w="38100">
            <a:solidFill>
              <a:srgbClr val="00407A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lowchart: Summing Junction 48">
            <a:extLst>
              <a:ext uri="{FF2B5EF4-FFF2-40B4-BE49-F238E27FC236}">
                <a16:creationId xmlns:a16="http://schemas.microsoft.com/office/drawing/2014/main" id="{47064B59-A28B-42BC-8167-B15028A15BF0}"/>
              </a:ext>
            </a:extLst>
          </p:cNvPr>
          <p:cNvSpPr/>
          <p:nvPr/>
        </p:nvSpPr>
        <p:spPr>
          <a:xfrm rot="18900000">
            <a:off x="4065339" y="4147481"/>
            <a:ext cx="486136" cy="486136"/>
          </a:xfrm>
          <a:prstGeom prst="flowChartSummingJunction">
            <a:avLst/>
          </a:prstGeom>
          <a:noFill/>
          <a:ln w="38100">
            <a:solidFill>
              <a:srgbClr val="00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3A6A0D-9A05-4B9A-9D32-07BD791E1696}"/>
              </a:ext>
            </a:extLst>
          </p:cNvPr>
          <p:cNvCxnSpPr>
            <a:cxnSpLocks/>
          </p:cNvCxnSpPr>
          <p:nvPr/>
        </p:nvCxnSpPr>
        <p:spPr>
          <a:xfrm>
            <a:off x="2603666" y="3041364"/>
            <a:ext cx="797394" cy="0"/>
          </a:xfrm>
          <a:prstGeom prst="straightConnector1">
            <a:avLst/>
          </a:prstGeom>
          <a:ln w="38100">
            <a:solidFill>
              <a:srgbClr val="00407A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828EB17-7989-465F-A71A-2A8BA322314B}"/>
              </a:ext>
            </a:extLst>
          </p:cNvPr>
          <p:cNvCxnSpPr>
            <a:cxnSpLocks/>
          </p:cNvCxnSpPr>
          <p:nvPr/>
        </p:nvCxnSpPr>
        <p:spPr>
          <a:xfrm>
            <a:off x="3921118" y="3041367"/>
            <a:ext cx="820216" cy="291"/>
          </a:xfrm>
          <a:prstGeom prst="straightConnector1">
            <a:avLst/>
          </a:prstGeom>
          <a:ln w="38100">
            <a:solidFill>
              <a:srgbClr val="00407A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1850865E-79AF-438C-8A4C-70FE24B41FE7}"/>
                  </a:ext>
                </a:extLst>
              </p:cNvPr>
              <p:cNvSpPr/>
              <p:nvPr/>
            </p:nvSpPr>
            <p:spPr>
              <a:xfrm>
                <a:off x="3399708" y="2876484"/>
                <a:ext cx="521410" cy="329766"/>
              </a:xfrm>
              <a:prstGeom prst="roundRect">
                <a:avLst/>
              </a:prstGeom>
              <a:noFill/>
              <a:ln w="38100">
                <a:solidFill>
                  <a:srgbClr val="004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00407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solidFill>
                    <a:srgbClr val="00407A"/>
                  </a:solidFill>
                </a:endParaRPr>
              </a:p>
            </p:txBody>
          </p:sp>
        </mc:Choice>
        <mc:Fallback xmlns=""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1850865E-79AF-438C-8A4C-70FE24B41F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708" y="2876484"/>
                <a:ext cx="521410" cy="32976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407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429DBE62-0757-46BB-9D53-B9FEA18F630B}"/>
                  </a:ext>
                </a:extLst>
              </p:cNvPr>
              <p:cNvSpPr/>
              <p:nvPr/>
            </p:nvSpPr>
            <p:spPr>
              <a:xfrm>
                <a:off x="4758348" y="2874240"/>
                <a:ext cx="521208" cy="329184"/>
              </a:xfrm>
              <a:prstGeom prst="roundRect">
                <a:avLst/>
              </a:prstGeom>
              <a:noFill/>
              <a:ln w="38100">
                <a:solidFill>
                  <a:srgbClr val="004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00407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solidFill>
                    <a:srgbClr val="00407A"/>
                  </a:solidFill>
                </a:endParaRPr>
              </a:p>
            </p:txBody>
          </p:sp>
        </mc:Choice>
        <mc:Fallback xmlns=""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429DBE62-0757-46BB-9D53-B9FEA18F6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348" y="2874240"/>
                <a:ext cx="521208" cy="32918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407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>
            <a:extLst>
              <a:ext uri="{FF2B5EF4-FFF2-40B4-BE49-F238E27FC236}">
                <a16:creationId xmlns:a16="http://schemas.microsoft.com/office/drawing/2014/main" id="{DCE507B1-9BC0-477A-8497-C95B575CB3DC}"/>
              </a:ext>
            </a:extLst>
          </p:cNvPr>
          <p:cNvSpPr/>
          <p:nvPr/>
        </p:nvSpPr>
        <p:spPr>
          <a:xfrm>
            <a:off x="5446476" y="2798530"/>
            <a:ext cx="485666" cy="485666"/>
          </a:xfrm>
          <a:prstGeom prst="ellipse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7481C49-7A7C-48E4-A906-6DB4AFDDACDD}"/>
              </a:ext>
            </a:extLst>
          </p:cNvPr>
          <p:cNvSpPr/>
          <p:nvPr/>
        </p:nvSpPr>
        <p:spPr>
          <a:xfrm>
            <a:off x="2666513" y="2798530"/>
            <a:ext cx="485666" cy="485666"/>
          </a:xfrm>
          <a:prstGeom prst="ellipse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ABEE3BF-5627-4647-9970-9DC82CCE0F04}"/>
              </a:ext>
            </a:extLst>
          </p:cNvPr>
          <p:cNvSpPr txBox="1"/>
          <p:nvPr/>
        </p:nvSpPr>
        <p:spPr>
          <a:xfrm>
            <a:off x="5462734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5772511-7101-4669-AA08-A430154E8C8B}"/>
              </a:ext>
            </a:extLst>
          </p:cNvPr>
          <p:cNvSpPr txBox="1"/>
          <p:nvPr/>
        </p:nvSpPr>
        <p:spPr>
          <a:xfrm>
            <a:off x="1490472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0</a:t>
            </a:r>
          </a:p>
        </p:txBody>
      </p:sp>
      <p:sp>
        <p:nvSpPr>
          <p:cNvPr id="157" name="downout">
            <a:extLst>
              <a:ext uri="{FF2B5EF4-FFF2-40B4-BE49-F238E27FC236}">
                <a16:creationId xmlns:a16="http://schemas.microsoft.com/office/drawing/2014/main" id="{01145C3E-9294-4B1A-9E4D-0173D0D15BFB}"/>
              </a:ext>
            </a:extLst>
          </p:cNvPr>
          <p:cNvSpPr txBox="1"/>
          <p:nvPr/>
        </p:nvSpPr>
        <p:spPr>
          <a:xfrm>
            <a:off x="4079806" y="416141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54" name="upout">
            <a:extLst>
              <a:ext uri="{FF2B5EF4-FFF2-40B4-BE49-F238E27FC236}">
                <a16:creationId xmlns:a16="http://schemas.microsoft.com/office/drawing/2014/main" id="{A4D45224-70EB-4311-9C90-04D10DDAC545}"/>
              </a:ext>
            </a:extLst>
          </p:cNvPr>
          <p:cNvSpPr txBox="1"/>
          <p:nvPr/>
        </p:nvSpPr>
        <p:spPr>
          <a:xfrm>
            <a:off x="4079806" y="1364180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0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0E53DDA-F163-45D8-B296-40ACE6A7C268}"/>
              </a:ext>
            </a:extLst>
          </p:cNvPr>
          <p:cNvSpPr/>
          <p:nvPr/>
        </p:nvSpPr>
        <p:spPr>
          <a:xfrm>
            <a:off x="4059413" y="2798530"/>
            <a:ext cx="485666" cy="485666"/>
          </a:xfrm>
          <a:prstGeom prst="ellipse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812D02C-C468-4948-9DEC-57FFCD29A904}"/>
              </a:ext>
            </a:extLst>
          </p:cNvPr>
          <p:cNvSpPr txBox="1"/>
          <p:nvPr/>
        </p:nvSpPr>
        <p:spPr>
          <a:xfrm>
            <a:off x="4077260" y="2811994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4330177-654D-4FD9-AF6D-B8154BC69F9B}"/>
              </a:ext>
            </a:extLst>
          </p:cNvPr>
          <p:cNvSpPr txBox="1"/>
          <p:nvPr/>
        </p:nvSpPr>
        <p:spPr>
          <a:xfrm>
            <a:off x="2690411" y="281023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42" name="Flowchart: Summing Junction 41">
            <a:extLst>
              <a:ext uri="{FF2B5EF4-FFF2-40B4-BE49-F238E27FC236}">
                <a16:creationId xmlns:a16="http://schemas.microsoft.com/office/drawing/2014/main" id="{79C1E750-F47F-4A19-9DC6-8FF4A0B0F072}"/>
              </a:ext>
            </a:extLst>
          </p:cNvPr>
          <p:cNvSpPr/>
          <p:nvPr/>
        </p:nvSpPr>
        <p:spPr>
          <a:xfrm rot="18900000">
            <a:off x="4065338" y="1364179"/>
            <a:ext cx="486136" cy="486136"/>
          </a:xfrm>
          <a:prstGeom prst="flowChartSummingJunction">
            <a:avLst/>
          </a:prstGeom>
          <a:noFill/>
          <a:ln w="38100">
            <a:solidFill>
              <a:srgbClr val="00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BD4C42-DF4A-4914-A3EB-8F4410CC2262}"/>
              </a:ext>
            </a:extLst>
          </p:cNvPr>
          <p:cNvSpPr txBox="1"/>
          <p:nvPr/>
        </p:nvSpPr>
        <p:spPr>
          <a:xfrm>
            <a:off x="5943600" y="646911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B574D1-F4AE-43FD-BACF-ECA137A66A92}"/>
              </a:ext>
            </a:extLst>
          </p:cNvPr>
          <p:cNvSpPr txBox="1"/>
          <p:nvPr/>
        </p:nvSpPr>
        <p:spPr>
          <a:xfrm>
            <a:off x="5943600" y="478650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B4B5DE-7312-49EE-9B3F-97308A84C3F6}"/>
              </a:ext>
            </a:extLst>
          </p:cNvPr>
          <p:cNvSpPr txBox="1"/>
          <p:nvPr/>
        </p:nvSpPr>
        <p:spPr>
          <a:xfrm>
            <a:off x="6400800" y="646911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07AF52-ACCB-4A26-845A-88FB8F478AC6}"/>
              </a:ext>
            </a:extLst>
          </p:cNvPr>
          <p:cNvSpPr txBox="1"/>
          <p:nvPr/>
        </p:nvSpPr>
        <p:spPr>
          <a:xfrm>
            <a:off x="6400800" y="478650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0EF52BD-235B-4F2C-90CC-194D8D8242EE}"/>
              </a:ext>
            </a:extLst>
          </p:cNvPr>
          <p:cNvSpPr txBox="1"/>
          <p:nvPr/>
        </p:nvSpPr>
        <p:spPr>
          <a:xfrm>
            <a:off x="6858000" y="646911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67F7B4-E311-4149-A2B3-089094095E78}"/>
              </a:ext>
            </a:extLst>
          </p:cNvPr>
          <p:cNvSpPr txBox="1"/>
          <p:nvPr/>
        </p:nvSpPr>
        <p:spPr>
          <a:xfrm>
            <a:off x="6858000" y="478650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E555D8-A769-4734-95B5-C808411AD307}"/>
              </a:ext>
            </a:extLst>
          </p:cNvPr>
          <p:cNvSpPr txBox="1"/>
          <p:nvPr/>
        </p:nvSpPr>
        <p:spPr>
          <a:xfrm>
            <a:off x="7315200" y="646911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AD617A0-1389-460C-BD81-2CC671389E34}"/>
              </a:ext>
            </a:extLst>
          </p:cNvPr>
          <p:cNvSpPr txBox="1"/>
          <p:nvPr/>
        </p:nvSpPr>
        <p:spPr>
          <a:xfrm>
            <a:off x="7315200" y="478650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CBAB45F-BA98-48DE-A3F4-5D96D6A43AD6}"/>
              </a:ext>
            </a:extLst>
          </p:cNvPr>
          <p:cNvSpPr txBox="1"/>
          <p:nvPr/>
        </p:nvSpPr>
        <p:spPr>
          <a:xfrm>
            <a:off x="7772400" y="646911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9ACE76B-ED62-450A-A634-8D7F85FD706B}"/>
              </a:ext>
            </a:extLst>
          </p:cNvPr>
          <p:cNvSpPr txBox="1"/>
          <p:nvPr/>
        </p:nvSpPr>
        <p:spPr>
          <a:xfrm>
            <a:off x="7772400" y="478650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55" name="Rectangle 54">
            <a:hlinkClick r:id="rId4" action="ppaction://hlinksldjump"/>
            <a:extLst>
              <a:ext uri="{FF2B5EF4-FFF2-40B4-BE49-F238E27FC236}">
                <a16:creationId xmlns:a16="http://schemas.microsoft.com/office/drawing/2014/main" id="{54D56C56-E8C6-B323-5958-182CD16A7C72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9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0.04063 0.04004 C 0.04913 0.04907 0.06198 0.05393 0.07517 0.05393 C 0.09045 0.05393 0.10261 0.04907 0.11111 0.04004 L 0.15191 4.44444E-6 " pathEditMode="relative" rAng="0" ptsTypes="AAAAA">
                                      <p:cBhvr>
                                        <p:cTn id="6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04045 0.04004 C 0.04896 0.04907 0.06181 0.05393 0.075 0.05393 C 0.09011 0.05393 0.10226 0.04907 0.11077 0.04004 L 0.15139 2.96296E-6 " pathEditMode="relative" rAng="0" ptsTypes="AAAAA">
                                      <p:cBhvr>
                                        <p:cTn id="8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9" y="26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148E-6 L 0.13125 4.44444E-6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0" y="-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59259E-6 L 3.61111E-6 -0.10602 C 3.61111E-6 -0.15324 -0.00452 -0.20995 0.02882 -0.20995 L 0.14948 -0.21065 " pathEditMode="relative" rAng="0" ptsTypes="AAAA">
                                      <p:cBhvr>
                                        <p:cTn id="18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48" y="-1053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0.00087 -0.2118 " pathEditMode="relative" rAng="0" ptsTypes="AA">
                                      <p:cBhvr>
                                        <p:cTn id="22" dur="2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1048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2.96296E-6 L -0.00018 -0.10555 C -0.00018 -0.15231 0.00451 -0.20856 -0.02917 -0.20856 L -0.15035 -0.20926 " pathEditMode="relative" rAng="0" ptsTypes="AAAA">
                                      <p:cBhvr>
                                        <p:cTn id="26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-1046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69 L -0.00018 0.09861 C -0.00018 0.1426 0.00468 0.1956 -0.02917 0.1956 L -0.15105 0.1963 " pathEditMode="relative" rAng="0" ptsTypes="AAAA">
                                      <p:cBhvr>
                                        <p:cTn id="30" dur="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5" y="983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00046 L -8.33333E-7 0.09977 C -8.33333E-7 0.14375 -0.00503 0.19676 0.02917 0.19676 L 0.15226 0.19768 " pathEditMode="relative" rAng="0" ptsTypes="AAAA">
                                      <p:cBhvr>
                                        <p:cTn id="34" dur="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024 L -0.00035 -0.05324 C -0.00035 -0.07662 -0.0066 -0.1044 0.03906 -0.1044 L 0.20469 -0.1044 " pathEditMode="relative" rAng="0" ptsTypes="AAAA">
                                      <p:cBhvr>
                                        <p:cTn id="49" dur="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6" y="-5208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47 L 0.00017 0.04607 C 0.00017 0.06644 -0.00608 0.09098 0.03924 0.09098 L 0.20295 0.09144 " pathEditMode="relative" rAng="0" ptsTypes="AAAA">
                                      <p:cBhvr>
                                        <p:cTn id="53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22" y="4537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4826 2.22222E-6 " pathEditMode="relative" rAng="0" ptsTypes="AA">
                                      <p:cBhvr>
                                        <p:cTn id="5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3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 L 0.05 0 " pathEditMode="relative" rAng="0" ptsTypes="AA">
                                      <p:cBhvr>
                                        <p:cTn id="5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5035 2.22222E-6 " pathEditMode="relative" rAng="0" ptsTypes="AA">
                                      <p:cBhvr>
                                        <p:cTn id="5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7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 L 0.05 0 " pathEditMode="relative" rAng="0" ptsTypes="AA">
                                      <p:cBhvr>
                                        <p:cTn id="61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05035 2.22222E-6 " pathEditMode="relative" rAng="0" ptsTypes="AA">
                                      <p:cBhvr>
                                        <p:cTn id="6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7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 0 " pathEditMode="relative" rAng="0" ptsTypes="AA">
                                      <p:cBhvr>
                                        <p:cTn id="65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05035 2.22222E-6 " pathEditMode="relative" rAng="0" ptsTypes="AA">
                                      <p:cBhvr>
                                        <p:cTn id="67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 0 " pathEditMode="relative" rAng="0" ptsTypes="AA">
                                      <p:cBhvr>
                                        <p:cTn id="69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5035 2.22222E-6 " pathEditMode="relative" rAng="0" ptsTypes="AA">
                                      <p:cBhvr>
                                        <p:cTn id="71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7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 L 0.05 0 " pathEditMode="relative" rAng="0" ptsTypes="AA">
                                      <p:cBhvr>
                                        <p:cTn id="7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56" grpId="1" animBg="1"/>
      <p:bldP spid="156" grpId="2" animBg="1"/>
      <p:bldP spid="155" grpId="0" animBg="1"/>
      <p:bldP spid="155" grpId="1" animBg="1"/>
      <p:bldP spid="155" grpId="2" animBg="1"/>
      <p:bldP spid="152" grpId="0" animBg="1"/>
      <p:bldP spid="152" grpId="1" animBg="1"/>
      <p:bldP spid="152" grpId="2" animBg="1"/>
      <p:bldP spid="153" grpId="0" animBg="1"/>
      <p:bldP spid="153" grpId="1" animBg="1"/>
      <p:bldP spid="153" grpId="2" animBg="1"/>
      <p:bldP spid="151" grpId="0"/>
      <p:bldP spid="151" grpId="1"/>
      <p:bldP spid="151" grpId="2" animBg="1"/>
      <p:bldP spid="140" grpId="0"/>
      <p:bldP spid="150" grpId="0"/>
      <p:bldP spid="157" grpId="0" animBg="1"/>
      <p:bldP spid="157" grpId="1" animBg="1"/>
      <p:bldP spid="154" grpId="0" animBg="1"/>
      <p:bldP spid="154" grpId="1" animBg="1"/>
      <p:bldP spid="135" grpId="0"/>
      <p:bldP spid="130" grpId="0"/>
      <p:bldP spid="36" grpId="0"/>
      <p:bldP spid="37" grpId="0"/>
      <p:bldP spid="46" grpId="0"/>
      <p:bldP spid="47" grpId="0"/>
      <p:bldP spid="50" grpId="0"/>
      <p:bldP spid="51" grpId="0"/>
      <p:bldP spid="52" grpId="0"/>
      <p:bldP spid="54" grpId="0"/>
      <p:bldP spid="58" grpId="0"/>
      <p:bldP spid="5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94C6A3D3-8873-4B6E-A3F5-11446BBC2CB3}"/>
              </a:ext>
            </a:extLst>
          </p:cNvPr>
          <p:cNvSpPr/>
          <p:nvPr/>
        </p:nvSpPr>
        <p:spPr>
          <a:xfrm>
            <a:off x="6153912" y="1485966"/>
            <a:ext cx="914400" cy="3026368"/>
          </a:xfrm>
          <a:prstGeom prst="rect">
            <a:avLst/>
          </a:prstGeom>
          <a:solidFill>
            <a:schemeClr val="tx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4AE6D37-648E-430D-810B-9AE1EA610A2C}"/>
              </a:ext>
            </a:extLst>
          </p:cNvPr>
          <p:cNvSpPr/>
          <p:nvPr/>
        </p:nvSpPr>
        <p:spPr>
          <a:xfrm>
            <a:off x="4325112" y="1485966"/>
            <a:ext cx="914400" cy="3026368"/>
          </a:xfrm>
          <a:prstGeom prst="rect">
            <a:avLst/>
          </a:prstGeom>
          <a:solidFill>
            <a:schemeClr val="tx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EC08755-7FD1-46FA-8F6F-1E7AC3CB7677}"/>
              </a:ext>
            </a:extLst>
          </p:cNvPr>
          <p:cNvSpPr/>
          <p:nvPr/>
        </p:nvSpPr>
        <p:spPr>
          <a:xfrm>
            <a:off x="2496312" y="1485966"/>
            <a:ext cx="914400" cy="3026368"/>
          </a:xfrm>
          <a:prstGeom prst="rect">
            <a:avLst/>
          </a:prstGeom>
          <a:solidFill>
            <a:schemeClr val="tx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19CACB-FB6F-4D14-A564-BA5C4256BC89}"/>
              </a:ext>
            </a:extLst>
          </p:cNvPr>
          <p:cNvSpPr/>
          <p:nvPr/>
        </p:nvSpPr>
        <p:spPr>
          <a:xfrm>
            <a:off x="833895" y="1492162"/>
            <a:ext cx="7256556" cy="3026368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3A7754-B10D-4614-AF2F-16571019E1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28</a:t>
            </a:fld>
            <a:endParaRPr lang="nl-BE"/>
          </a:p>
        </p:txBody>
      </p:sp>
      <p:cxnSp>
        <p:nvCxnSpPr>
          <p:cNvPr id="38" name="Straight Arrow Connector 23">
            <a:extLst>
              <a:ext uri="{FF2B5EF4-FFF2-40B4-BE49-F238E27FC236}">
                <a16:creationId xmlns:a16="http://schemas.microsoft.com/office/drawing/2014/main" id="{00018457-D3EF-4477-B687-B98ECF5DED6C}"/>
              </a:ext>
            </a:extLst>
          </p:cNvPr>
          <p:cNvCxnSpPr>
            <a:cxnSpLocks/>
          </p:cNvCxnSpPr>
          <p:nvPr/>
        </p:nvCxnSpPr>
        <p:spPr>
          <a:xfrm rot="10800000" flipH="1">
            <a:off x="3253030" y="1607248"/>
            <a:ext cx="812308" cy="1434117"/>
          </a:xfrm>
          <a:prstGeom prst="bentConnector3">
            <a:avLst>
              <a:gd name="adj1" fmla="val -40024"/>
            </a:avLst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23">
            <a:extLst>
              <a:ext uri="{FF2B5EF4-FFF2-40B4-BE49-F238E27FC236}">
                <a16:creationId xmlns:a16="http://schemas.microsoft.com/office/drawing/2014/main" id="{EC62F491-4E2B-4A89-A7AE-03F61CFD8DEE}"/>
              </a:ext>
            </a:extLst>
          </p:cNvPr>
          <p:cNvCxnSpPr>
            <a:cxnSpLocks/>
          </p:cNvCxnSpPr>
          <p:nvPr/>
        </p:nvCxnSpPr>
        <p:spPr>
          <a:xfrm rot="10800000">
            <a:off x="4308407" y="1850316"/>
            <a:ext cx="254367" cy="1188517"/>
          </a:xfrm>
          <a:prstGeom prst="bentConnector2">
            <a:avLst/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23">
            <a:extLst>
              <a:ext uri="{FF2B5EF4-FFF2-40B4-BE49-F238E27FC236}">
                <a16:creationId xmlns:a16="http://schemas.microsoft.com/office/drawing/2014/main" id="{7460153E-95A5-4E99-8359-0C6DAB66A645}"/>
              </a:ext>
            </a:extLst>
          </p:cNvPr>
          <p:cNvCxnSpPr>
            <a:cxnSpLocks/>
          </p:cNvCxnSpPr>
          <p:nvPr/>
        </p:nvCxnSpPr>
        <p:spPr>
          <a:xfrm flipH="1" flipV="1">
            <a:off x="4551474" y="1607247"/>
            <a:ext cx="904865" cy="1431585"/>
          </a:xfrm>
          <a:prstGeom prst="bentConnector3">
            <a:avLst>
              <a:gd name="adj1" fmla="val -25263"/>
            </a:avLst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23">
            <a:extLst>
              <a:ext uri="{FF2B5EF4-FFF2-40B4-BE49-F238E27FC236}">
                <a16:creationId xmlns:a16="http://schemas.microsoft.com/office/drawing/2014/main" id="{3D1D4D2C-BE14-47C2-8301-D008CA50B30C}"/>
              </a:ext>
            </a:extLst>
          </p:cNvPr>
          <p:cNvCxnSpPr>
            <a:cxnSpLocks/>
          </p:cNvCxnSpPr>
          <p:nvPr/>
        </p:nvCxnSpPr>
        <p:spPr>
          <a:xfrm flipV="1">
            <a:off x="4308407" y="875511"/>
            <a:ext cx="1585500" cy="488669"/>
          </a:xfrm>
          <a:prstGeom prst="bentConnector3">
            <a:avLst>
              <a:gd name="adj1" fmla="val 17"/>
            </a:avLst>
          </a:prstGeom>
          <a:ln w="38100">
            <a:solidFill>
              <a:srgbClr val="1FABE7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23">
            <a:extLst>
              <a:ext uri="{FF2B5EF4-FFF2-40B4-BE49-F238E27FC236}">
                <a16:creationId xmlns:a16="http://schemas.microsoft.com/office/drawing/2014/main" id="{7A5F147C-E439-4BC7-B989-DBC5ECE06603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253029" y="3041363"/>
            <a:ext cx="812309" cy="1349185"/>
          </a:xfrm>
          <a:prstGeom prst="bentConnector3">
            <a:avLst>
              <a:gd name="adj1" fmla="val -40024"/>
            </a:avLst>
          </a:prstGeom>
          <a:ln w="38100">
            <a:solidFill>
              <a:srgbClr val="1D8DB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23">
            <a:extLst>
              <a:ext uri="{FF2B5EF4-FFF2-40B4-BE49-F238E27FC236}">
                <a16:creationId xmlns:a16="http://schemas.microsoft.com/office/drawing/2014/main" id="{1DE437A7-B107-4FC7-B6D6-FFFFCDD8D542}"/>
              </a:ext>
            </a:extLst>
          </p:cNvPr>
          <p:cNvCxnSpPr>
            <a:cxnSpLocks/>
          </p:cNvCxnSpPr>
          <p:nvPr/>
        </p:nvCxnSpPr>
        <p:spPr>
          <a:xfrm flipH="1">
            <a:off x="4551475" y="3038832"/>
            <a:ext cx="904864" cy="1351717"/>
          </a:xfrm>
          <a:prstGeom prst="bentConnector3">
            <a:avLst>
              <a:gd name="adj1" fmla="val -25263"/>
            </a:avLst>
          </a:prstGeom>
          <a:ln w="38100">
            <a:solidFill>
              <a:srgbClr val="1D8DB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23">
            <a:extLst>
              <a:ext uri="{FF2B5EF4-FFF2-40B4-BE49-F238E27FC236}">
                <a16:creationId xmlns:a16="http://schemas.microsoft.com/office/drawing/2014/main" id="{68C88BEE-4DF1-4577-9DE7-3EBB8E3EF678}"/>
              </a:ext>
            </a:extLst>
          </p:cNvPr>
          <p:cNvCxnSpPr>
            <a:cxnSpLocks/>
          </p:cNvCxnSpPr>
          <p:nvPr/>
        </p:nvCxnSpPr>
        <p:spPr>
          <a:xfrm>
            <a:off x="4308406" y="4633617"/>
            <a:ext cx="1468106" cy="381488"/>
          </a:xfrm>
          <a:prstGeom prst="bentConnector3">
            <a:avLst>
              <a:gd name="adj1" fmla="val 173"/>
            </a:avLst>
          </a:prstGeom>
          <a:ln w="38100">
            <a:solidFill>
              <a:srgbClr val="1D8DB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44D7E82-0A99-44AB-9101-0BCDD8E01201}"/>
              </a:ext>
            </a:extLst>
          </p:cNvPr>
          <p:cNvCxnSpPr>
            <a:cxnSpLocks/>
          </p:cNvCxnSpPr>
          <p:nvPr/>
        </p:nvCxnSpPr>
        <p:spPr>
          <a:xfrm>
            <a:off x="5262542" y="3041658"/>
            <a:ext cx="426767" cy="1579"/>
          </a:xfrm>
          <a:prstGeom prst="straightConnector1">
            <a:avLst/>
          </a:prstGeom>
          <a:ln w="38100">
            <a:solidFill>
              <a:srgbClr val="00407A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lowchart: Summing Junction 48">
            <a:extLst>
              <a:ext uri="{FF2B5EF4-FFF2-40B4-BE49-F238E27FC236}">
                <a16:creationId xmlns:a16="http://schemas.microsoft.com/office/drawing/2014/main" id="{47064B59-A28B-42BC-8167-B15028A15BF0}"/>
              </a:ext>
            </a:extLst>
          </p:cNvPr>
          <p:cNvSpPr/>
          <p:nvPr/>
        </p:nvSpPr>
        <p:spPr>
          <a:xfrm rot="18900000">
            <a:off x="4065339" y="4147481"/>
            <a:ext cx="486136" cy="486136"/>
          </a:xfrm>
          <a:prstGeom prst="flowChartSummingJunction">
            <a:avLst/>
          </a:prstGeom>
          <a:noFill/>
          <a:ln w="38100">
            <a:solidFill>
              <a:srgbClr val="00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3A6A0D-9A05-4B9A-9D32-07BD791E1696}"/>
              </a:ext>
            </a:extLst>
          </p:cNvPr>
          <p:cNvCxnSpPr>
            <a:cxnSpLocks/>
          </p:cNvCxnSpPr>
          <p:nvPr/>
        </p:nvCxnSpPr>
        <p:spPr>
          <a:xfrm>
            <a:off x="2603666" y="3041364"/>
            <a:ext cx="797394" cy="0"/>
          </a:xfrm>
          <a:prstGeom prst="straightConnector1">
            <a:avLst/>
          </a:prstGeom>
          <a:ln w="38100">
            <a:solidFill>
              <a:srgbClr val="00407A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828EB17-7989-465F-A71A-2A8BA322314B}"/>
              </a:ext>
            </a:extLst>
          </p:cNvPr>
          <p:cNvCxnSpPr>
            <a:cxnSpLocks/>
          </p:cNvCxnSpPr>
          <p:nvPr/>
        </p:nvCxnSpPr>
        <p:spPr>
          <a:xfrm>
            <a:off x="3921118" y="3041367"/>
            <a:ext cx="820216" cy="291"/>
          </a:xfrm>
          <a:prstGeom prst="straightConnector1">
            <a:avLst/>
          </a:prstGeom>
          <a:ln w="38100">
            <a:solidFill>
              <a:srgbClr val="00407A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1850865E-79AF-438C-8A4C-70FE24B41FE7}"/>
                  </a:ext>
                </a:extLst>
              </p:cNvPr>
              <p:cNvSpPr/>
              <p:nvPr/>
            </p:nvSpPr>
            <p:spPr>
              <a:xfrm>
                <a:off x="3399708" y="2876484"/>
                <a:ext cx="521410" cy="329766"/>
              </a:xfrm>
              <a:prstGeom prst="roundRect">
                <a:avLst/>
              </a:prstGeom>
              <a:noFill/>
              <a:ln w="38100">
                <a:solidFill>
                  <a:srgbClr val="004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00407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solidFill>
                    <a:srgbClr val="00407A"/>
                  </a:solidFill>
                </a:endParaRPr>
              </a:p>
            </p:txBody>
          </p:sp>
        </mc:Choice>
        <mc:Fallback xmlns=""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1850865E-79AF-438C-8A4C-70FE24B41F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708" y="2876484"/>
                <a:ext cx="521410" cy="32976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407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429DBE62-0757-46BB-9D53-B9FEA18F630B}"/>
                  </a:ext>
                </a:extLst>
              </p:cNvPr>
              <p:cNvSpPr/>
              <p:nvPr/>
            </p:nvSpPr>
            <p:spPr>
              <a:xfrm>
                <a:off x="4758348" y="2874240"/>
                <a:ext cx="521208" cy="329184"/>
              </a:xfrm>
              <a:prstGeom prst="roundRect">
                <a:avLst/>
              </a:prstGeom>
              <a:noFill/>
              <a:ln w="38100">
                <a:solidFill>
                  <a:srgbClr val="004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00407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00407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solidFill>
                    <a:srgbClr val="00407A"/>
                  </a:solidFill>
                </a:endParaRPr>
              </a:p>
            </p:txBody>
          </p:sp>
        </mc:Choice>
        <mc:Fallback xmlns=""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429DBE62-0757-46BB-9D53-B9FEA18F6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348" y="2874240"/>
                <a:ext cx="521208" cy="32918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407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>
            <a:extLst>
              <a:ext uri="{FF2B5EF4-FFF2-40B4-BE49-F238E27FC236}">
                <a16:creationId xmlns:a16="http://schemas.microsoft.com/office/drawing/2014/main" id="{DCE507B1-9BC0-477A-8497-C95B575CB3DC}"/>
              </a:ext>
            </a:extLst>
          </p:cNvPr>
          <p:cNvSpPr/>
          <p:nvPr/>
        </p:nvSpPr>
        <p:spPr>
          <a:xfrm>
            <a:off x="5446476" y="2798530"/>
            <a:ext cx="485666" cy="485666"/>
          </a:xfrm>
          <a:prstGeom prst="ellipse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7481C49-7A7C-48E4-A906-6DB4AFDDACDD}"/>
              </a:ext>
            </a:extLst>
          </p:cNvPr>
          <p:cNvSpPr/>
          <p:nvPr/>
        </p:nvSpPr>
        <p:spPr>
          <a:xfrm>
            <a:off x="2666513" y="2798530"/>
            <a:ext cx="485666" cy="485666"/>
          </a:xfrm>
          <a:prstGeom prst="ellipse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ABEE3BF-5627-4647-9970-9DC82CCE0F04}"/>
              </a:ext>
            </a:extLst>
          </p:cNvPr>
          <p:cNvSpPr txBox="1"/>
          <p:nvPr/>
        </p:nvSpPr>
        <p:spPr>
          <a:xfrm>
            <a:off x="5462734" y="281635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0E53DDA-F163-45D8-B296-40ACE6A7C268}"/>
              </a:ext>
            </a:extLst>
          </p:cNvPr>
          <p:cNvSpPr/>
          <p:nvPr/>
        </p:nvSpPr>
        <p:spPr>
          <a:xfrm>
            <a:off x="4059413" y="2798530"/>
            <a:ext cx="485666" cy="485666"/>
          </a:xfrm>
          <a:prstGeom prst="ellipse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812D02C-C468-4948-9DEC-57FFCD29A904}"/>
              </a:ext>
            </a:extLst>
          </p:cNvPr>
          <p:cNvSpPr txBox="1"/>
          <p:nvPr/>
        </p:nvSpPr>
        <p:spPr>
          <a:xfrm>
            <a:off x="4077260" y="2811994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4330177-654D-4FD9-AF6D-B8154BC69F9B}"/>
              </a:ext>
            </a:extLst>
          </p:cNvPr>
          <p:cNvSpPr txBox="1"/>
          <p:nvPr/>
        </p:nvSpPr>
        <p:spPr>
          <a:xfrm>
            <a:off x="2690411" y="2810232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0</a:t>
            </a:r>
          </a:p>
        </p:txBody>
      </p:sp>
      <p:sp>
        <p:nvSpPr>
          <p:cNvPr id="42" name="Flowchart: Summing Junction 41">
            <a:extLst>
              <a:ext uri="{FF2B5EF4-FFF2-40B4-BE49-F238E27FC236}">
                <a16:creationId xmlns:a16="http://schemas.microsoft.com/office/drawing/2014/main" id="{79C1E750-F47F-4A19-9DC6-8FF4A0B0F072}"/>
              </a:ext>
            </a:extLst>
          </p:cNvPr>
          <p:cNvSpPr/>
          <p:nvPr/>
        </p:nvSpPr>
        <p:spPr>
          <a:xfrm rot="18900000">
            <a:off x="4065338" y="1364179"/>
            <a:ext cx="486136" cy="486136"/>
          </a:xfrm>
          <a:prstGeom prst="flowChartSummingJunction">
            <a:avLst/>
          </a:prstGeom>
          <a:noFill/>
          <a:ln w="38100">
            <a:solidFill>
              <a:srgbClr val="00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BD4C42-DF4A-4914-A3EB-8F4410CC2262}"/>
              </a:ext>
            </a:extLst>
          </p:cNvPr>
          <p:cNvSpPr txBox="1"/>
          <p:nvPr/>
        </p:nvSpPr>
        <p:spPr>
          <a:xfrm>
            <a:off x="5943600" y="646911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B574D1-F4AE-43FD-BACF-ECA137A66A92}"/>
              </a:ext>
            </a:extLst>
          </p:cNvPr>
          <p:cNvSpPr txBox="1"/>
          <p:nvPr/>
        </p:nvSpPr>
        <p:spPr>
          <a:xfrm>
            <a:off x="5943600" y="478650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B4B5DE-7312-49EE-9B3F-97308A84C3F6}"/>
              </a:ext>
            </a:extLst>
          </p:cNvPr>
          <p:cNvSpPr txBox="1"/>
          <p:nvPr/>
        </p:nvSpPr>
        <p:spPr>
          <a:xfrm>
            <a:off x="6400800" y="646911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07AF52-ACCB-4A26-845A-88FB8F478AC6}"/>
              </a:ext>
            </a:extLst>
          </p:cNvPr>
          <p:cNvSpPr txBox="1"/>
          <p:nvPr/>
        </p:nvSpPr>
        <p:spPr>
          <a:xfrm>
            <a:off x="6400800" y="478650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0EF52BD-235B-4F2C-90CC-194D8D8242EE}"/>
              </a:ext>
            </a:extLst>
          </p:cNvPr>
          <p:cNvSpPr txBox="1"/>
          <p:nvPr/>
        </p:nvSpPr>
        <p:spPr>
          <a:xfrm>
            <a:off x="6858000" y="646911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67F7B4-E311-4149-A2B3-089094095E78}"/>
              </a:ext>
            </a:extLst>
          </p:cNvPr>
          <p:cNvSpPr txBox="1"/>
          <p:nvPr/>
        </p:nvSpPr>
        <p:spPr>
          <a:xfrm>
            <a:off x="6858000" y="478650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E555D8-A769-4734-95B5-C808411AD307}"/>
              </a:ext>
            </a:extLst>
          </p:cNvPr>
          <p:cNvSpPr txBox="1"/>
          <p:nvPr/>
        </p:nvSpPr>
        <p:spPr>
          <a:xfrm>
            <a:off x="7315200" y="646911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AD617A0-1389-460C-BD81-2CC671389E34}"/>
              </a:ext>
            </a:extLst>
          </p:cNvPr>
          <p:cNvSpPr txBox="1"/>
          <p:nvPr/>
        </p:nvSpPr>
        <p:spPr>
          <a:xfrm>
            <a:off x="7315200" y="478650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CBAB45F-BA98-48DE-A3F4-5D96D6A43AD6}"/>
              </a:ext>
            </a:extLst>
          </p:cNvPr>
          <p:cNvSpPr txBox="1"/>
          <p:nvPr/>
        </p:nvSpPr>
        <p:spPr>
          <a:xfrm>
            <a:off x="7772400" y="646911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9ACE76B-ED62-450A-A634-8D7F85FD706B}"/>
              </a:ext>
            </a:extLst>
          </p:cNvPr>
          <p:cNvSpPr txBox="1"/>
          <p:nvPr/>
        </p:nvSpPr>
        <p:spPr>
          <a:xfrm>
            <a:off x="7772400" y="478650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DC4019-FC45-45C6-B759-8EF92C85219D}"/>
              </a:ext>
            </a:extLst>
          </p:cNvPr>
          <p:cNvSpPr txBox="1"/>
          <p:nvPr/>
        </p:nvSpPr>
        <p:spPr>
          <a:xfrm>
            <a:off x="8229600" y="653107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2B0DC94-1D8B-4F79-8A26-D7563F7C118B}"/>
              </a:ext>
            </a:extLst>
          </p:cNvPr>
          <p:cNvSpPr txBox="1"/>
          <p:nvPr/>
        </p:nvSpPr>
        <p:spPr>
          <a:xfrm>
            <a:off x="8229600" y="4791456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B78F33D4-AD5E-4A9D-9DEE-B6656ADBD2CD}"/>
              </a:ext>
            </a:extLst>
          </p:cNvPr>
          <p:cNvSpPr/>
          <p:nvPr/>
        </p:nvSpPr>
        <p:spPr>
          <a:xfrm>
            <a:off x="926545" y="3657600"/>
            <a:ext cx="1498767" cy="425386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" rtlCol="0" anchor="ctr"/>
          <a:lstStyle/>
          <a:p>
            <a:pPr algn="ctr"/>
            <a:r>
              <a:rPr lang="en-US" sz="2800" b="1" dirty="0">
                <a:solidFill>
                  <a:srgbClr val="000000"/>
                </a:solidFill>
              </a:rPr>
              <a:t>Coded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B3BBDA02-6C79-4358-8C69-F4CA6661ADC1}"/>
              </a:ext>
            </a:extLst>
          </p:cNvPr>
          <p:cNvSpPr/>
          <p:nvPr/>
        </p:nvSpPr>
        <p:spPr>
          <a:xfrm>
            <a:off x="1031597" y="1828800"/>
            <a:ext cx="1263955" cy="425386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" rtlCol="0" anchor="ctr"/>
          <a:lstStyle/>
          <a:p>
            <a:pPr algn="ctr"/>
            <a:r>
              <a:rPr lang="en-US" sz="2800" b="1" dirty="0">
                <a:solidFill>
                  <a:srgbClr val="000000"/>
                </a:solidFill>
              </a:rPr>
              <a:t>Data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397FE29-32AF-4694-B947-F5E0D12BB93F}"/>
              </a:ext>
            </a:extLst>
          </p:cNvPr>
          <p:cNvSpPr txBox="1"/>
          <p:nvPr/>
        </p:nvSpPr>
        <p:spPr>
          <a:xfrm>
            <a:off x="3657600" y="1828800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0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DFF1BA6-0D2A-48CE-9AE0-F33C4640148D}"/>
              </a:ext>
            </a:extLst>
          </p:cNvPr>
          <p:cNvSpPr txBox="1"/>
          <p:nvPr/>
        </p:nvSpPr>
        <p:spPr>
          <a:xfrm>
            <a:off x="4572000" y="1828800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3E3757A-9AAC-4FD7-95E8-5EC8ADCCC8D8}"/>
              </a:ext>
            </a:extLst>
          </p:cNvPr>
          <p:cNvSpPr txBox="1"/>
          <p:nvPr/>
        </p:nvSpPr>
        <p:spPr>
          <a:xfrm>
            <a:off x="5486400" y="1828800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4D2A493-5E09-4898-9A8D-953A034D48C1}"/>
              </a:ext>
            </a:extLst>
          </p:cNvPr>
          <p:cNvSpPr txBox="1"/>
          <p:nvPr/>
        </p:nvSpPr>
        <p:spPr>
          <a:xfrm>
            <a:off x="6400800" y="1828800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D8B600-6A06-46B1-8283-CDA0FB82CA05}"/>
              </a:ext>
            </a:extLst>
          </p:cNvPr>
          <p:cNvSpPr txBox="1"/>
          <p:nvPr/>
        </p:nvSpPr>
        <p:spPr>
          <a:xfrm>
            <a:off x="2743200" y="1828800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EE466EA-92D2-4E84-A170-2FB983D55E3A}"/>
              </a:ext>
            </a:extLst>
          </p:cNvPr>
          <p:cNvSpPr txBox="1"/>
          <p:nvPr/>
        </p:nvSpPr>
        <p:spPr>
          <a:xfrm>
            <a:off x="7315200" y="1828800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91" name="TextBox 90" hidden="1">
            <a:extLst>
              <a:ext uri="{FF2B5EF4-FFF2-40B4-BE49-F238E27FC236}">
                <a16:creationId xmlns:a16="http://schemas.microsoft.com/office/drawing/2014/main" id="{845B3CDA-6881-4CE1-B491-BA25345DAFEC}"/>
              </a:ext>
            </a:extLst>
          </p:cNvPr>
          <p:cNvSpPr txBox="1"/>
          <p:nvPr/>
        </p:nvSpPr>
        <p:spPr>
          <a:xfrm>
            <a:off x="7523195" y="365760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0</a:t>
            </a:r>
          </a:p>
        </p:txBody>
      </p:sp>
      <p:sp>
        <p:nvSpPr>
          <p:cNvPr id="92" name="TextBox 91" hidden="1">
            <a:extLst>
              <a:ext uri="{FF2B5EF4-FFF2-40B4-BE49-F238E27FC236}">
                <a16:creationId xmlns:a16="http://schemas.microsoft.com/office/drawing/2014/main" id="{59C690F9-D202-4319-A688-D3EC880EBE5F}"/>
              </a:ext>
            </a:extLst>
          </p:cNvPr>
          <p:cNvSpPr txBox="1"/>
          <p:nvPr/>
        </p:nvSpPr>
        <p:spPr>
          <a:xfrm>
            <a:off x="7068312" y="3657600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93" name="TextBox 92" hidden="1">
            <a:extLst>
              <a:ext uri="{FF2B5EF4-FFF2-40B4-BE49-F238E27FC236}">
                <a16:creationId xmlns:a16="http://schemas.microsoft.com/office/drawing/2014/main" id="{FD4D8DAB-3D39-46A9-9DCF-20DFB17E5F22}"/>
              </a:ext>
            </a:extLst>
          </p:cNvPr>
          <p:cNvSpPr txBox="1"/>
          <p:nvPr/>
        </p:nvSpPr>
        <p:spPr>
          <a:xfrm>
            <a:off x="5696712" y="3657600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0</a:t>
            </a:r>
          </a:p>
        </p:txBody>
      </p:sp>
      <p:sp>
        <p:nvSpPr>
          <p:cNvPr id="94" name="TextBox 93" hidden="1">
            <a:extLst>
              <a:ext uri="{FF2B5EF4-FFF2-40B4-BE49-F238E27FC236}">
                <a16:creationId xmlns:a16="http://schemas.microsoft.com/office/drawing/2014/main" id="{5A66C08A-F7E1-4AB6-90C6-CDED310F5BF1}"/>
              </a:ext>
            </a:extLst>
          </p:cNvPr>
          <p:cNvSpPr txBox="1"/>
          <p:nvPr/>
        </p:nvSpPr>
        <p:spPr>
          <a:xfrm>
            <a:off x="5239512" y="3657600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95" name="TextBox 94" hidden="1">
            <a:extLst>
              <a:ext uri="{FF2B5EF4-FFF2-40B4-BE49-F238E27FC236}">
                <a16:creationId xmlns:a16="http://schemas.microsoft.com/office/drawing/2014/main" id="{9CB0E835-2AA8-4063-8951-9D668A3A2FC0}"/>
              </a:ext>
            </a:extLst>
          </p:cNvPr>
          <p:cNvSpPr txBox="1"/>
          <p:nvPr/>
        </p:nvSpPr>
        <p:spPr>
          <a:xfrm>
            <a:off x="4782312" y="3657600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0</a:t>
            </a:r>
          </a:p>
        </p:txBody>
      </p:sp>
      <p:sp>
        <p:nvSpPr>
          <p:cNvPr id="96" name="TextBox 95" hidden="1">
            <a:extLst>
              <a:ext uri="{FF2B5EF4-FFF2-40B4-BE49-F238E27FC236}">
                <a16:creationId xmlns:a16="http://schemas.microsoft.com/office/drawing/2014/main" id="{B3C85DD5-4BAA-4389-BF62-2D71714E90C3}"/>
              </a:ext>
            </a:extLst>
          </p:cNvPr>
          <p:cNvSpPr txBox="1"/>
          <p:nvPr/>
        </p:nvSpPr>
        <p:spPr>
          <a:xfrm>
            <a:off x="4325112" y="3657600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97" name="TextBox 96" hidden="1">
            <a:extLst>
              <a:ext uri="{FF2B5EF4-FFF2-40B4-BE49-F238E27FC236}">
                <a16:creationId xmlns:a16="http://schemas.microsoft.com/office/drawing/2014/main" id="{D6BEDD8D-2B6E-4714-8D60-66D2E903C6AA}"/>
              </a:ext>
            </a:extLst>
          </p:cNvPr>
          <p:cNvSpPr txBox="1"/>
          <p:nvPr/>
        </p:nvSpPr>
        <p:spPr>
          <a:xfrm>
            <a:off x="3867912" y="3657600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98" name="TextBox 97" hidden="1">
            <a:extLst>
              <a:ext uri="{FF2B5EF4-FFF2-40B4-BE49-F238E27FC236}">
                <a16:creationId xmlns:a16="http://schemas.microsoft.com/office/drawing/2014/main" id="{C576A4B5-DE62-44AD-998F-698FFDAF5C0D}"/>
              </a:ext>
            </a:extLst>
          </p:cNvPr>
          <p:cNvSpPr txBox="1"/>
          <p:nvPr/>
        </p:nvSpPr>
        <p:spPr>
          <a:xfrm>
            <a:off x="3410712" y="3657600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99" name="TextBox 98" hidden="1">
            <a:extLst>
              <a:ext uri="{FF2B5EF4-FFF2-40B4-BE49-F238E27FC236}">
                <a16:creationId xmlns:a16="http://schemas.microsoft.com/office/drawing/2014/main" id="{4E84374B-E49B-4CC7-970A-80A6E1AC3FB7}"/>
              </a:ext>
            </a:extLst>
          </p:cNvPr>
          <p:cNvSpPr txBox="1"/>
          <p:nvPr/>
        </p:nvSpPr>
        <p:spPr>
          <a:xfrm>
            <a:off x="2953512" y="3657600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100" name="TextBox 99" hidden="1">
            <a:extLst>
              <a:ext uri="{FF2B5EF4-FFF2-40B4-BE49-F238E27FC236}">
                <a16:creationId xmlns:a16="http://schemas.microsoft.com/office/drawing/2014/main" id="{D9C5ABBD-50F0-4672-B64E-A320CF0A5923}"/>
              </a:ext>
            </a:extLst>
          </p:cNvPr>
          <p:cNvSpPr txBox="1"/>
          <p:nvPr/>
        </p:nvSpPr>
        <p:spPr>
          <a:xfrm>
            <a:off x="2496312" y="3657600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01" name="TextBox 100" hidden="1">
            <a:extLst>
              <a:ext uri="{FF2B5EF4-FFF2-40B4-BE49-F238E27FC236}">
                <a16:creationId xmlns:a16="http://schemas.microsoft.com/office/drawing/2014/main" id="{DF6C0957-46C5-450B-84C1-BDC80E93511D}"/>
              </a:ext>
            </a:extLst>
          </p:cNvPr>
          <p:cNvSpPr txBox="1"/>
          <p:nvPr/>
        </p:nvSpPr>
        <p:spPr>
          <a:xfrm>
            <a:off x="6611112" y="3657600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103" name="TextBox 102" hidden="1">
            <a:extLst>
              <a:ext uri="{FF2B5EF4-FFF2-40B4-BE49-F238E27FC236}">
                <a16:creationId xmlns:a16="http://schemas.microsoft.com/office/drawing/2014/main" id="{3CA534EE-537F-4FDE-BFE0-B802847D07A0}"/>
              </a:ext>
            </a:extLst>
          </p:cNvPr>
          <p:cNvSpPr txBox="1"/>
          <p:nvPr/>
        </p:nvSpPr>
        <p:spPr>
          <a:xfrm>
            <a:off x="6153912" y="3657600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12E79E-B0BD-4BEE-8EDA-48E38914A463}"/>
              </a:ext>
            </a:extLst>
          </p:cNvPr>
          <p:cNvCxnSpPr>
            <a:cxnSpLocks/>
            <a:stCxn id="106" idx="3"/>
            <a:endCxn id="104" idx="3"/>
          </p:cNvCxnSpPr>
          <p:nvPr/>
        </p:nvCxnSpPr>
        <p:spPr>
          <a:xfrm>
            <a:off x="3410712" y="2999150"/>
            <a:ext cx="3657600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7406A226-9C2E-4CAB-A027-8F54F58B534D}"/>
              </a:ext>
            </a:extLst>
          </p:cNvPr>
          <p:cNvSpPr/>
          <p:nvPr/>
        </p:nvSpPr>
        <p:spPr>
          <a:xfrm>
            <a:off x="6811338" y="2778038"/>
            <a:ext cx="1498767" cy="425386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" rtlCol="0" anchor="ctr"/>
          <a:lstStyle/>
          <a:p>
            <a:pPr algn="ctr"/>
            <a:r>
              <a:rPr lang="en-US" sz="1800" i="1" dirty="0">
                <a:solidFill>
                  <a:srgbClr val="000000"/>
                </a:solidFill>
              </a:rPr>
              <a:t>First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D06BE64A-4268-42F9-8357-235D5AD33CC9}"/>
              </a:ext>
            </a:extLst>
          </p:cNvPr>
          <p:cNvSpPr/>
          <p:nvPr/>
        </p:nvSpPr>
        <p:spPr>
          <a:xfrm>
            <a:off x="2184038" y="2778038"/>
            <a:ext cx="1498767" cy="425386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" rtlCol="0" anchor="ctr"/>
          <a:lstStyle/>
          <a:p>
            <a:pPr algn="ctr"/>
            <a:r>
              <a:rPr lang="en-US" sz="1800" i="1" dirty="0">
                <a:solidFill>
                  <a:srgbClr val="000000"/>
                </a:solidFill>
              </a:rPr>
              <a:t>Last</a:t>
            </a:r>
          </a:p>
        </p:txBody>
      </p:sp>
      <p:sp>
        <p:nvSpPr>
          <p:cNvPr id="67" name="Title 4">
            <a:extLst>
              <a:ext uri="{FF2B5EF4-FFF2-40B4-BE49-F238E27FC236}">
                <a16:creationId xmlns:a16="http://schemas.microsoft.com/office/drawing/2014/main" id="{A71A5621-58CA-089E-3EE7-3A18C3FD4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Convolutional encoder</a:t>
            </a:r>
          </a:p>
        </p:txBody>
      </p:sp>
      <p:sp>
        <p:nvSpPr>
          <p:cNvPr id="68" name="Rectangle 67">
            <a:hlinkClick r:id="rId4" action="ppaction://hlinksldjump"/>
            <a:extLst>
              <a:ext uri="{FF2B5EF4-FFF2-40B4-BE49-F238E27FC236}">
                <a16:creationId xmlns:a16="http://schemas.microsoft.com/office/drawing/2014/main" id="{9CAC300A-D2DF-9736-174D-790ABFF125EA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1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1.11022E-16 0.21921 C 1.11022E-16 0.31736 0.04809 0.43889 0.08733 0.43889 L 0.175 0.43889 " pathEditMode="relative" rAng="0" ptsTypes="AAAA">
                                      <p:cBhvr>
                                        <p:cTn id="6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2194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 L 1.11022E-16 -0.08241 C 1.11022E-16 -0.11921 0.03438 -0.16458 0.0625 -0.16458 L 0.125 -0.16458 " pathEditMode="relative" rAng="0" ptsTypes="AAAA">
                                      <p:cBhvr>
                                        <p:cTn id="6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824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36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11022E-16 2.22222E-6 L 1.11022E-16 0.21944 C 1.11022E-16 0.31759 0.00677 0.43889 0.0125 0.43889 L 0.025 0.43889 " pathEditMode="relative" rAng="0" ptsTypes="AAAA">
                                      <p:cBhvr>
                                        <p:cTn id="7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21944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3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11022E-16 0 L -0.0125 0 C -0.01823 0 -0.025 -0.04583 -0.025 -0.0831 L -0.025 -0.16597 " pathEditMode="relative" rAng="0" ptsTypes="AAAA">
                                      <p:cBhvr>
                                        <p:cTn id="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-831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50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2.22222E-6 L -0.0625 2.22222E-6 C -0.09062 2.22222E-6 -0.125 0.12129 -0.125 0.21991 L -0.125 0.44004 " pathEditMode="relative" rAng="0" ptsTypes="AAAA">
                                      <p:cBhvr>
                                        <p:cTn id="7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0" y="21991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3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0875 0 C -0.12691 0 -0.175 -0.04514 -0.175 -0.08171 L -0.175 -0.16319 " pathEditMode="relative" rAng="0" ptsTypes="AAAA">
                                      <p:cBhvr>
                                        <p:cTn id="7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50" y="-8171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50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2.22222E-6 L -0.1375 2.22222E-6 C -0.19931 2.22222E-6 -0.275 0.12129 -0.275 0.22014 L -0.275 0.44028 " pathEditMode="relative" rAng="0" ptsTypes="AAAA">
                                      <p:cBhvr>
                                        <p:cTn id="7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50" y="22014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3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-0.1625 0 C -0.23542 0 -0.325 -0.0456 -0.325 -0.08241 L -0.325 -0.16458 " pathEditMode="relative" rAng="0" ptsTypes="AAAA">
                                      <p:cBhvr>
                                        <p:cTn id="8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50" y="-8241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50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11022E-16 2.22222E-6 L -0.2125 2.22222E-6 C -0.30799 2.22222E-6 -0.425 0.12129 -0.425 0.22014 L -0.425 0.44028 " pathEditMode="relative" rAng="0" ptsTypes="AAAA">
                                      <p:cBhvr>
                                        <p:cTn id="8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50" y="22014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3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11022E-16 0 L -0.2375 0 C -0.3441 0 -0.475 -0.0456 -0.475 -0.08241 L -0.475 -0.16458 " pathEditMode="relative" rAng="0" ptsTypes="AAAA">
                                      <p:cBhvr>
                                        <p:cTn id="8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50" y="-8241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5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2.22222E-6 L -0.2875 -2.22222E-6 C -0.41649 -2.22222E-6 -0.575 0.12037 -0.575 0.21829 L -0.575 0.43681 " pathEditMode="relative" rAng="0" ptsTypes="AAAA">
                                      <p:cBhvr>
                                        <p:cTn id="8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750" y="2182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4.44444E-6 L -0.3125 -4.44444E-6 C -0.45278 -4.44444E-6 -0.625 -0.04537 -0.625 -0.08194 L -0.625 -0.16388 " pathEditMode="relative" rAng="0" ptsTypes="AAAA">
                                      <p:cBhvr>
                                        <p:cTn id="8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0" y="-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  <p:bldP spid="2" grpId="0" animBg="1"/>
      <p:bldP spid="49" grpId="0" animBg="1"/>
      <p:bldP spid="62" grpId="0" animBg="1"/>
      <p:bldP spid="63" grpId="0" animBg="1"/>
      <p:bldP spid="64" grpId="0" animBg="1"/>
      <p:bldP spid="66" grpId="0" animBg="1"/>
      <p:bldP spid="140" grpId="0"/>
      <p:bldP spid="65" grpId="0" animBg="1"/>
      <p:bldP spid="135" grpId="0"/>
      <p:bldP spid="130" grpId="0"/>
      <p:bldP spid="42" grpId="0" animBg="1"/>
      <p:bldP spid="36" grpId="0"/>
      <p:bldP spid="37" grpId="0"/>
      <p:bldP spid="46" grpId="0"/>
      <p:bldP spid="47" grpId="0"/>
      <p:bldP spid="50" grpId="0"/>
      <p:bldP spid="51" grpId="0"/>
      <p:bldP spid="52" grpId="0"/>
      <p:bldP spid="54" grpId="0"/>
      <p:bldP spid="58" grpId="0"/>
      <p:bldP spid="59" grpId="0"/>
      <p:bldP spid="55" grpId="0"/>
      <p:bldP spid="57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107" grpId="0"/>
      <p:bldP spid="108" grpId="0"/>
      <p:bldP spid="6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E241AA-DAF6-9C42-FE1C-94C07724E6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29</a:t>
            </a:fld>
            <a:endParaRPr lang="nl-BE"/>
          </a:p>
        </p:txBody>
      </p:sp>
      <p:sp>
        <p:nvSpPr>
          <p:cNvPr id="3" name="Google Shape;131;g11ceae0d697_0_29">
            <a:extLst>
              <a:ext uri="{FF2B5EF4-FFF2-40B4-BE49-F238E27FC236}">
                <a16:creationId xmlns:a16="http://schemas.microsoft.com/office/drawing/2014/main" id="{A9AF2D67-AD59-731B-483D-CD3EAF7BCB0D}"/>
              </a:ext>
            </a:extLst>
          </p:cNvPr>
          <p:cNvSpPr txBox="1">
            <a:spLocks/>
          </p:cNvSpPr>
          <p:nvPr/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nl-BE" dirty="0"/>
              <a:t>Requirements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0BC0787-5B11-55F3-A943-FA97FC2CF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107219"/>
              </p:ext>
            </p:extLst>
          </p:nvPr>
        </p:nvGraphicFramePr>
        <p:xfrm>
          <a:off x="759084" y="1535951"/>
          <a:ext cx="7625531" cy="3927668"/>
        </p:xfrm>
        <a:graphic>
          <a:graphicData uri="http://schemas.openxmlformats.org/drawingml/2006/table">
            <a:tbl>
              <a:tblPr/>
              <a:tblGrid>
                <a:gridCol w="1492046">
                  <a:extLst>
                    <a:ext uri="{9D8B030D-6E8A-4147-A177-3AD203B41FA5}">
                      <a16:colId xmlns:a16="http://schemas.microsoft.com/office/drawing/2014/main" val="3425140536"/>
                    </a:ext>
                  </a:extLst>
                </a:gridCol>
                <a:gridCol w="1462439">
                  <a:extLst>
                    <a:ext uri="{9D8B030D-6E8A-4147-A177-3AD203B41FA5}">
                      <a16:colId xmlns:a16="http://schemas.microsoft.com/office/drawing/2014/main" val="3762252297"/>
                    </a:ext>
                  </a:extLst>
                </a:gridCol>
                <a:gridCol w="4671046">
                  <a:extLst>
                    <a:ext uri="{9D8B030D-6E8A-4147-A177-3AD203B41FA5}">
                      <a16:colId xmlns:a16="http://schemas.microsoft.com/office/drawing/2014/main" val="1830489061"/>
                    </a:ext>
                  </a:extLst>
                </a:gridCol>
              </a:tblGrid>
              <a:tr h="452948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Requirements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Requirements</a:t>
                      </a:r>
                      <a:endParaRPr lang="en-US" sz="2000" dirty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22194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Settings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  <a:sym typeface="Arial"/>
                        </a:rPr>
                        <a:t>Settings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(2,1,7) decoder with polynomials [171  133]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6664"/>
                  </a:ext>
                </a:extLst>
              </a:tr>
              <a:tr h="0">
                <a:tc rowSpan="2"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Function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Soft decision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99057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De-puncturing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9784353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Performance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Processing Delay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≤10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𝜇𝑠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3932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Throughput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≥72.2Mbps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946360"/>
                  </a:ext>
                </a:extLst>
              </a:tr>
              <a:tr h="346372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Power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228600" marR="161925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Have comparable performance with the Xilinx one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19598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Area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228600" marR="161925"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The area spanned by the decoder circuit</a:t>
                      </a:r>
                    </a:p>
                    <a:p>
                      <a:pPr marL="228600" marR="161925"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842284"/>
                  </a:ext>
                </a:extLst>
              </a:tr>
              <a:tr h="612811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Noise Resilience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228600" marR="161925"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Error correction capability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832731"/>
                  </a:ext>
                </a:extLst>
              </a:tr>
            </a:tbl>
          </a:graphicData>
        </a:graphic>
      </p:graphicFrame>
      <p:sp>
        <p:nvSpPr>
          <p:cNvPr id="5" name="Rectangle 4">
            <a:hlinkClick r:id="rId2" action="ppaction://hlinksldjump"/>
            <a:extLst>
              <a:ext uri="{FF2B5EF4-FFF2-40B4-BE49-F238E27FC236}">
                <a16:creationId xmlns:a16="http://schemas.microsoft.com/office/drawing/2014/main" id="{E1352B32-879D-BA48-30F4-4AB0A8EBDED7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fa1740efe_0_67"/>
          <p:cNvSpPr txBox="1">
            <a:spLocks noGrp="1"/>
          </p:cNvSpPr>
          <p:nvPr>
            <p:ph type="title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 dirty="0"/>
              <a:t>Overview</a:t>
            </a:r>
            <a:endParaRPr dirty="0"/>
          </a:p>
        </p:txBody>
      </p:sp>
      <p:sp>
        <p:nvSpPr>
          <p:cNvPr id="91" name="Google Shape;91;g10fa1740efe_0_67"/>
          <p:cNvSpPr txBox="1">
            <a:spLocks noGrp="1"/>
          </p:cNvSpPr>
          <p:nvPr>
            <p:ph type="body" idx="1"/>
          </p:nvPr>
        </p:nvSpPr>
        <p:spPr>
          <a:xfrm>
            <a:off x="576263" y="1655999"/>
            <a:ext cx="7991400" cy="4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nl-BE" sz="3000">
                <a:solidFill>
                  <a:schemeClr val="dk2"/>
                </a:solidFill>
              </a:rPr>
              <a:t>Introduction</a:t>
            </a:r>
            <a:endParaRPr sz="3000">
              <a:solidFill>
                <a:schemeClr val="accent2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nl-BE" sz="3000">
                <a:solidFill>
                  <a:schemeClr val="dk2"/>
                </a:solidFill>
              </a:rPr>
              <a:t>Literature review</a:t>
            </a:r>
            <a:endParaRPr sz="300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nl-BE" sz="3000">
                <a:solidFill>
                  <a:schemeClr val="dk2"/>
                </a:solidFill>
              </a:rPr>
              <a:t>Implementation</a:t>
            </a:r>
            <a:endParaRPr sz="300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nl-BE" sz="3000">
                <a:solidFill>
                  <a:schemeClr val="dk2"/>
                </a:solidFill>
              </a:rPr>
              <a:t>Results</a:t>
            </a:r>
            <a:endParaRPr sz="300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nl-BE" sz="3000">
                <a:solidFill>
                  <a:schemeClr val="dk2"/>
                </a:solidFill>
              </a:rPr>
              <a:t>Discussion</a:t>
            </a:r>
            <a:endParaRPr sz="300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AutoNum type="arabicPeriod"/>
            </a:pPr>
            <a:r>
              <a:rPr lang="nl-BE" sz="3000">
                <a:solidFill>
                  <a:schemeClr val="dk2"/>
                </a:solidFill>
              </a:rPr>
              <a:t>Conclusions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92" name="Google Shape;92;g10fa1740efe_0_67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0DD6C1EF-2B9F-E7AA-B292-4C5BBCC40027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989F4-24C0-4CCD-B532-D2BB6D7E92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30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81D13-031A-A7AE-7109-8147F01F3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23" y="1439014"/>
            <a:ext cx="6331753" cy="3598315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5B0D1120-C27D-A536-CF29-82F0CF20E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Convolutional encoder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276C04-D151-B201-A1F5-5038F126A913}"/>
              </a:ext>
            </a:extLst>
          </p:cNvPr>
          <p:cNvSpPr/>
          <p:nvPr/>
        </p:nvSpPr>
        <p:spPr>
          <a:xfrm>
            <a:off x="663317" y="5299787"/>
            <a:ext cx="7817363" cy="425386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"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(2,1,7) encoder with polynomials [171  133]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8CDC5F7F-5C8C-5DB3-0E20-281406708DD8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7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ceae0d697_0_10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31</a:t>
            </a:fld>
            <a:endParaRPr/>
          </a:p>
        </p:txBody>
      </p:sp>
      <p:sp>
        <p:nvSpPr>
          <p:cNvPr id="139" name="Google Shape;139;g11ceae0d697_0_10"/>
          <p:cNvSpPr txBox="1">
            <a:spLocks noGrp="1"/>
          </p:cNvSpPr>
          <p:nvPr>
            <p:ph type="title" idx="4294967295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/>
              <a:t>Literature review</a:t>
            </a:r>
            <a:endParaRPr/>
          </a:p>
        </p:txBody>
      </p:sp>
      <p:sp>
        <p:nvSpPr>
          <p:cNvPr id="140" name="Google Shape;140;g11ceae0d697_0_10"/>
          <p:cNvSpPr txBox="1">
            <a:spLocks noGrp="1"/>
          </p:cNvSpPr>
          <p:nvPr>
            <p:ph type="body" idx="4294967295"/>
          </p:nvPr>
        </p:nvSpPr>
        <p:spPr>
          <a:xfrm>
            <a:off x="576000" y="1368000"/>
            <a:ext cx="7991400" cy="4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nl-BE" sz="2000" dirty="0">
                <a:solidFill>
                  <a:schemeClr val="dk2"/>
                </a:solidFill>
              </a:rPr>
              <a:t>Background</a:t>
            </a:r>
            <a:endParaRPr sz="2000" dirty="0">
              <a:solidFill>
                <a:schemeClr val="dk2"/>
              </a:solidFill>
            </a:endParaRP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en-US" altLang="zh-CN" sz="2000" dirty="0">
                <a:solidFill>
                  <a:schemeClr val="dk2"/>
                </a:solidFill>
              </a:rPr>
              <a:t>Convolutional encoder</a:t>
            </a:r>
            <a:endParaRPr lang="nl-BE" sz="2000" dirty="0">
              <a:solidFill>
                <a:schemeClr val="dk2"/>
              </a:solidFill>
            </a:endParaRPr>
          </a:p>
          <a:p>
            <a:pPr lvl="1" indent="-346710">
              <a:spcBef>
                <a:spcPts val="1000"/>
              </a:spcBef>
              <a:buSzPct val="80000"/>
            </a:pPr>
            <a:r>
              <a:rPr lang="nl-BE" sz="2000" b="1" u="sng" dirty="0">
                <a:solidFill>
                  <a:schemeClr val="dk2"/>
                </a:solidFill>
              </a:rPr>
              <a:t>Viterbi Algorithm</a:t>
            </a:r>
            <a:endParaRPr sz="2000" b="1" u="sng" dirty="0">
              <a:solidFill>
                <a:schemeClr val="dk2"/>
              </a:solidFill>
            </a:endParaRP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2000" dirty="0">
                <a:solidFill>
                  <a:schemeClr val="dk2"/>
                </a:solidFill>
              </a:rPr>
              <a:t>Viterbi decoder structure</a:t>
            </a:r>
            <a:endParaRPr sz="2000" dirty="0">
              <a:solidFill>
                <a:schemeClr val="dk2"/>
              </a:solidFill>
            </a:endParaRPr>
          </a:p>
          <a:p>
            <a:pPr marL="457200" lvl="0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nl-BE" sz="2000" dirty="0">
                <a:solidFill>
                  <a:schemeClr val="dk2"/>
                </a:solidFill>
              </a:rPr>
              <a:t>Different theories</a:t>
            </a:r>
            <a:endParaRPr sz="2000" dirty="0">
              <a:solidFill>
                <a:schemeClr val="dk2"/>
              </a:solidFill>
            </a:endParaRP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2000" dirty="0">
                <a:solidFill>
                  <a:schemeClr val="dk2"/>
                </a:solidFill>
              </a:rPr>
              <a:t>Branch Metric Unit: Hamming, Euclidean &amp; Linear distance</a:t>
            </a: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Add-Compare-Select Unit</a:t>
            </a: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Survivor Management Unit: Register Exchange &amp; Traceback</a:t>
            </a:r>
          </a:p>
          <a:p>
            <a:pPr marL="457200" lvl="0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nl-BE" sz="2000" dirty="0">
                <a:solidFill>
                  <a:schemeClr val="dk2"/>
                </a:solidFill>
              </a:rPr>
              <a:t>Open source Searching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D6F20AE5-38FC-272F-8DDB-AFD3B2E4E752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5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65A2D9-5C0B-20DF-D683-93D2AAE25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440" y="4556191"/>
            <a:ext cx="8605520" cy="1158991"/>
          </a:xfrm>
        </p:spPr>
        <p:txBody>
          <a:bodyPr/>
          <a:lstStyle/>
          <a:p>
            <a:r>
              <a:rPr lang="en-US" b="1" dirty="0"/>
              <a:t>Compare</a:t>
            </a:r>
            <a:r>
              <a:rPr lang="en-US" dirty="0"/>
              <a:t> all the possible transmission paths</a:t>
            </a:r>
          </a:p>
          <a:p>
            <a:r>
              <a:rPr lang="en-US" b="1" dirty="0"/>
              <a:t>Select</a:t>
            </a:r>
            <a:r>
              <a:rPr lang="en-US" dirty="0"/>
              <a:t> the most likely sequence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2B3DA-ED3B-A006-78F1-4326FD8037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32</a:t>
            </a:fld>
            <a:endParaRPr lang="nl-B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E77899-6488-0D28-9D5F-20045994B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algorithm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99352B-03DF-06FB-5A4E-B5CDD5BE225A}"/>
              </a:ext>
            </a:extLst>
          </p:cNvPr>
          <p:cNvGrpSpPr/>
          <p:nvPr/>
        </p:nvGrpSpPr>
        <p:grpSpPr>
          <a:xfrm>
            <a:off x="403342" y="1383653"/>
            <a:ext cx="8337054" cy="3049200"/>
            <a:chOff x="403342" y="2775131"/>
            <a:chExt cx="8337054" cy="30492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9963A8-C21D-222B-2236-532E50620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342" y="2775131"/>
              <a:ext cx="8337054" cy="3049200"/>
            </a:xfrm>
            <a:prstGeom prst="rect">
              <a:avLst/>
            </a:prstGeom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D0F832B-45A7-E294-E49F-7013688E8F4B}"/>
                </a:ext>
              </a:extLst>
            </p:cNvPr>
            <p:cNvSpPr/>
            <p:nvPr/>
          </p:nvSpPr>
          <p:spPr>
            <a:xfrm>
              <a:off x="900000" y="2999479"/>
              <a:ext cx="3075044" cy="489338"/>
            </a:xfrm>
            <a:prstGeom prst="roundRect">
              <a:avLst>
                <a:gd name="adj" fmla="val 7073"/>
              </a:avLst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b="1" dirty="0">
                  <a:solidFill>
                    <a:srgbClr val="00407A"/>
                  </a:solidFill>
                </a:rPr>
                <a:t>Convolutional encoder</a:t>
              </a:r>
              <a:endParaRPr lang="en-US" sz="2000" b="1" dirty="0">
                <a:solidFill>
                  <a:srgbClr val="00407A"/>
                </a:solidFill>
              </a:endParaRPr>
            </a:p>
          </p:txBody>
        </p:sp>
      </p:grpSp>
      <p:sp>
        <p:nvSpPr>
          <p:cNvPr id="9" name="Rectangle 8">
            <a:hlinkClick r:id="rId3" action="ppaction://hlinksldjump"/>
            <a:extLst>
              <a:ext uri="{FF2B5EF4-FFF2-40B4-BE49-F238E27FC236}">
                <a16:creationId xmlns:a16="http://schemas.microsoft.com/office/drawing/2014/main" id="{4E0FAF9B-4A97-414A-7C16-AB75504163A8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4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C99342E-7F7A-E998-77F4-6AE12A1F6AAE}"/>
              </a:ext>
            </a:extLst>
          </p:cNvPr>
          <p:cNvGrpSpPr/>
          <p:nvPr/>
        </p:nvGrpSpPr>
        <p:grpSpPr>
          <a:xfrm>
            <a:off x="365319" y="538827"/>
            <a:ext cx="8337054" cy="3049200"/>
            <a:chOff x="403342" y="2775131"/>
            <a:chExt cx="8337054" cy="30492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08CBB0-8938-33C9-F52D-BD790F21C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342" y="2775131"/>
              <a:ext cx="8337054" cy="3049200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BA6D0F5-05D8-0230-3F5D-1BB4EA0AFA28}"/>
                </a:ext>
              </a:extLst>
            </p:cNvPr>
            <p:cNvSpPr/>
            <p:nvPr/>
          </p:nvSpPr>
          <p:spPr>
            <a:xfrm>
              <a:off x="900000" y="2999479"/>
              <a:ext cx="3075044" cy="489338"/>
            </a:xfrm>
            <a:prstGeom prst="roundRect">
              <a:avLst>
                <a:gd name="adj" fmla="val 7073"/>
              </a:avLst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b="1" dirty="0">
                  <a:solidFill>
                    <a:srgbClr val="00407A"/>
                  </a:solidFill>
                </a:rPr>
                <a:t>Convolutional encoder</a:t>
              </a:r>
              <a:endParaRPr lang="en-US" sz="2000" b="1" dirty="0">
                <a:solidFill>
                  <a:srgbClr val="00407A"/>
                </a:solidFill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65A2D9-5C0B-20DF-D683-93D2AAE25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319" y="3868929"/>
            <a:ext cx="8605520" cy="2039702"/>
          </a:xfrm>
        </p:spPr>
        <p:txBody>
          <a:bodyPr/>
          <a:lstStyle/>
          <a:p>
            <a:r>
              <a:rPr lang="en-US" b="1" i="1" dirty="0"/>
              <a:t>Branching Metric (BM): </a:t>
            </a:r>
            <a:r>
              <a:rPr lang="en-US" dirty="0"/>
              <a:t>how much the received code elements differ from the predicted code elements.</a:t>
            </a:r>
          </a:p>
          <a:p>
            <a:r>
              <a:rPr lang="en-US" b="1" i="1" dirty="0"/>
              <a:t>Path metric (PM): </a:t>
            </a:r>
            <a:r>
              <a:rPr lang="en-US" dirty="0"/>
              <a:t>the sum of all previous BMs.</a:t>
            </a:r>
          </a:p>
          <a:p>
            <a:r>
              <a:rPr lang="en-US" b="1" i="1" dirty="0"/>
              <a:t>Survivor path: </a:t>
            </a:r>
            <a:r>
              <a:rPr lang="en-US" dirty="0"/>
              <a:t>The path with the lowest PM for one node.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2B3DA-ED3B-A006-78F1-4326FD8037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33</a:t>
            </a:fld>
            <a:endParaRPr lang="nl-BE"/>
          </a:p>
        </p:txBody>
      </p:sp>
      <p:cxnSp>
        <p:nvCxnSpPr>
          <p:cNvPr id="9" name="Straight Arrow Connector 15">
            <a:extLst>
              <a:ext uri="{FF2B5EF4-FFF2-40B4-BE49-F238E27FC236}">
                <a16:creationId xmlns:a16="http://schemas.microsoft.com/office/drawing/2014/main" id="{221B27DD-98E9-A10F-EF30-78AA6B4273D8}"/>
              </a:ext>
            </a:extLst>
          </p:cNvPr>
          <p:cNvCxnSpPr>
            <a:cxnSpLocks/>
          </p:cNvCxnSpPr>
          <p:nvPr/>
        </p:nvCxnSpPr>
        <p:spPr>
          <a:xfrm flipH="1" flipV="1">
            <a:off x="5311867" y="2677454"/>
            <a:ext cx="727306" cy="409782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9507E3-2DF7-D892-A292-DEEFA2D89DCE}"/>
              </a:ext>
            </a:extLst>
          </p:cNvPr>
          <p:cNvSpPr/>
          <p:nvPr/>
        </p:nvSpPr>
        <p:spPr>
          <a:xfrm>
            <a:off x="4962833" y="2810579"/>
            <a:ext cx="1418145" cy="163107"/>
          </a:xfrm>
          <a:prstGeom prst="roundRect">
            <a:avLst>
              <a:gd name="adj" fmla="val 7073"/>
            </a:avLst>
          </a:prstGeom>
          <a:solidFill>
            <a:srgbClr val="FFFFFF">
              <a:alpha val="6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BM: difference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DE2211-9D00-3BDC-3030-FC000200D0D0}"/>
              </a:ext>
            </a:extLst>
          </p:cNvPr>
          <p:cNvGrpSpPr/>
          <p:nvPr/>
        </p:nvGrpSpPr>
        <p:grpSpPr>
          <a:xfrm>
            <a:off x="-4318" y="216000"/>
            <a:ext cx="9977114" cy="3650322"/>
            <a:chOff x="-4318" y="216000"/>
            <a:chExt cx="9977114" cy="365032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E386C1-1A7A-68E8-55E3-1282C6B386B0}"/>
                </a:ext>
              </a:extLst>
            </p:cNvPr>
            <p:cNvSpPr/>
            <p:nvPr/>
          </p:nvSpPr>
          <p:spPr>
            <a:xfrm>
              <a:off x="-4318" y="216000"/>
              <a:ext cx="9148318" cy="3650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E1C3D7-34C8-2CFC-2AFD-301EB388E3AD}"/>
                </a:ext>
              </a:extLst>
            </p:cNvPr>
            <p:cNvGrpSpPr/>
            <p:nvPr/>
          </p:nvGrpSpPr>
          <p:grpSpPr>
            <a:xfrm>
              <a:off x="3876796" y="380740"/>
              <a:ext cx="6096000" cy="3470582"/>
              <a:chOff x="1673087" y="309159"/>
              <a:chExt cx="6096000" cy="347058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F8B2095-7D3B-A10C-BD6B-9C60688DBADE}"/>
                  </a:ext>
                </a:extLst>
              </p:cNvPr>
              <p:cNvSpPr/>
              <p:nvPr/>
            </p:nvSpPr>
            <p:spPr>
              <a:xfrm>
                <a:off x="2705010" y="309159"/>
                <a:ext cx="3971870" cy="3342615"/>
              </a:xfrm>
              <a:prstGeom prst="roundRect">
                <a:avLst>
                  <a:gd name="adj" fmla="val 4705"/>
                </a:avLst>
              </a:prstGeom>
              <a:solidFill>
                <a:srgbClr val="FAFAFA"/>
              </a:solidFill>
              <a:ln w="381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7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aphicFrame>
            <p:nvGraphicFramePr>
              <p:cNvPr id="19" name="Diagram 18">
                <a:extLst>
                  <a:ext uri="{FF2B5EF4-FFF2-40B4-BE49-F238E27FC236}">
                    <a16:creationId xmlns:a16="http://schemas.microsoft.com/office/drawing/2014/main" id="{2BF65E8A-B5C4-A483-53C9-CFDE7701C0E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96641445"/>
                  </p:ext>
                </p:extLst>
              </p:nvPr>
            </p:nvGraphicFramePr>
            <p:xfrm>
              <a:off x="1673087" y="458694"/>
              <a:ext cx="6096000" cy="332104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p:grpSp>
        <p:sp>
          <p:nvSpPr>
            <p:cNvPr id="17" name="Title 4">
              <a:extLst>
                <a:ext uri="{FF2B5EF4-FFF2-40B4-BE49-F238E27FC236}">
                  <a16:creationId xmlns:a16="http://schemas.microsoft.com/office/drawing/2014/main" id="{5C0C0334-662B-EBD7-D568-8CECC4AFF186}"/>
                </a:ext>
              </a:extLst>
            </p:cNvPr>
            <p:cNvSpPr txBox="1">
              <a:spLocks/>
            </p:cNvSpPr>
            <p:nvPr/>
          </p:nvSpPr>
          <p:spPr>
            <a:xfrm>
              <a:off x="728400" y="368400"/>
              <a:ext cx="7991738" cy="11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None/>
                <a:defRPr sz="40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/>
                <a:t>Viterbi Algorithm</a:t>
              </a:r>
            </a:p>
          </p:txBody>
        </p:sp>
      </p:grpSp>
      <p:sp>
        <p:nvSpPr>
          <p:cNvPr id="20" name="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E806F719-8A76-F78A-D708-DF57AAC31255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6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2963908" y="1423777"/>
            <a:ext cx="1100345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2852401" y="179098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2852401" y="277003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2852401" y="376900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2852401" y="474805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3444269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3444269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3444269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3444269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3324654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9CC3F344-EC35-A908-9A94-0D84C32C135C}"/>
              </a:ext>
            </a:extLst>
          </p:cNvPr>
          <p:cNvSpPr/>
          <p:nvPr/>
        </p:nvSpPr>
        <p:spPr>
          <a:xfrm>
            <a:off x="4110999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F45F1719-18B3-0C39-609D-C49257EC887C}"/>
              </a:ext>
            </a:extLst>
          </p:cNvPr>
          <p:cNvSpPr/>
          <p:nvPr/>
        </p:nvSpPr>
        <p:spPr>
          <a:xfrm>
            <a:off x="4110999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38ABACFA-BB70-CCC7-FFA1-2CFD1717B51C}"/>
              </a:ext>
            </a:extLst>
          </p:cNvPr>
          <p:cNvSpPr/>
          <p:nvPr/>
        </p:nvSpPr>
        <p:spPr>
          <a:xfrm>
            <a:off x="4110999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29AE722D-A389-361F-D352-ED6DB8A95886}"/>
              </a:ext>
            </a:extLst>
          </p:cNvPr>
          <p:cNvSpPr/>
          <p:nvPr/>
        </p:nvSpPr>
        <p:spPr>
          <a:xfrm>
            <a:off x="4110999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24" name="Slide Number Placeholder 1">
            <a:extLst>
              <a:ext uri="{FF2B5EF4-FFF2-40B4-BE49-F238E27FC236}">
                <a16:creationId xmlns:a16="http://schemas.microsoft.com/office/drawing/2014/main" id="{26B6B50D-4C61-3DBC-205E-9E306B0B82C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34</a:t>
            </a:fld>
            <a:endParaRPr lang="nl-BE" dirty="0"/>
          </a:p>
        </p:txBody>
      </p:sp>
      <p:sp>
        <p:nvSpPr>
          <p:cNvPr id="25" name="Title 12">
            <a:extLst>
              <a:ext uri="{FF2B5EF4-FFF2-40B4-BE49-F238E27FC236}">
                <a16:creationId xmlns:a16="http://schemas.microsoft.com/office/drawing/2014/main" id="{6B61A94E-95CA-AD01-1717-31585F5F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>
            <a:normAutofit/>
          </a:bodyPr>
          <a:lstStyle/>
          <a:p>
            <a:r>
              <a:rPr lang="en-US" dirty="0"/>
              <a:t>Viterbi Algorithm Working</a:t>
            </a:r>
          </a:p>
        </p:txBody>
      </p:sp>
      <p:sp>
        <p:nvSpPr>
          <p:cNvPr id="26" name="Rectangle 25">
            <a:hlinkClick r:id="rId2" action="ppaction://hlinksldjump"/>
            <a:extLst>
              <a:ext uri="{FF2B5EF4-FFF2-40B4-BE49-F238E27FC236}">
                <a16:creationId xmlns:a16="http://schemas.microsoft.com/office/drawing/2014/main" id="{88571052-A71F-DFA2-68F8-7F0A32273D65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414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2963908" y="1423777"/>
            <a:ext cx="1100345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2852401" y="179098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2852401" y="277003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2852401" y="376900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2852401" y="474805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3444269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3444269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3444269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3444269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3324654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C35029A3-8DC3-EB2A-E523-7660A50B2357}"/>
              </a:ext>
            </a:extLst>
          </p:cNvPr>
          <p:cNvSpPr/>
          <p:nvPr/>
        </p:nvSpPr>
        <p:spPr>
          <a:xfrm>
            <a:off x="4510251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FB752EC9-D248-8E17-FAE4-A5AF159BD498}"/>
              </a:ext>
            </a:extLst>
          </p:cNvPr>
          <p:cNvSpPr/>
          <p:nvPr/>
        </p:nvSpPr>
        <p:spPr>
          <a:xfrm>
            <a:off x="4510251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ECED6136-0289-1320-4B59-8F312CF3DF04}"/>
              </a:ext>
            </a:extLst>
          </p:cNvPr>
          <p:cNvSpPr/>
          <p:nvPr/>
        </p:nvSpPr>
        <p:spPr>
          <a:xfrm>
            <a:off x="4510251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6FA71C23-3CA4-2C43-F168-35D5761B70F7}"/>
              </a:ext>
            </a:extLst>
          </p:cNvPr>
          <p:cNvSpPr/>
          <p:nvPr/>
        </p:nvSpPr>
        <p:spPr>
          <a:xfrm>
            <a:off x="4510251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9CC3F344-EC35-A908-9A94-0D84C32C135C}"/>
              </a:ext>
            </a:extLst>
          </p:cNvPr>
          <p:cNvSpPr/>
          <p:nvPr/>
        </p:nvSpPr>
        <p:spPr>
          <a:xfrm>
            <a:off x="4110999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F45F1719-18B3-0C39-609D-C49257EC887C}"/>
              </a:ext>
            </a:extLst>
          </p:cNvPr>
          <p:cNvSpPr/>
          <p:nvPr/>
        </p:nvSpPr>
        <p:spPr>
          <a:xfrm>
            <a:off x="4110999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38ABACFA-BB70-CCC7-FFA1-2CFD1717B51C}"/>
              </a:ext>
            </a:extLst>
          </p:cNvPr>
          <p:cNvSpPr/>
          <p:nvPr/>
        </p:nvSpPr>
        <p:spPr>
          <a:xfrm>
            <a:off x="4110999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29AE722D-A389-361F-D352-ED6DB8A95886}"/>
              </a:ext>
            </a:extLst>
          </p:cNvPr>
          <p:cNvSpPr/>
          <p:nvPr/>
        </p:nvSpPr>
        <p:spPr>
          <a:xfrm>
            <a:off x="4110999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50FDC1F0-84D9-EAD1-311D-5F7044D899F6}"/>
              </a:ext>
            </a:extLst>
          </p:cNvPr>
          <p:cNvSpPr/>
          <p:nvPr/>
        </p:nvSpPr>
        <p:spPr>
          <a:xfrm>
            <a:off x="4704080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1DBD7A41-AC12-8470-D5EF-BA81477C716C}"/>
              </a:ext>
            </a:extLst>
          </p:cNvPr>
          <p:cNvSpPr/>
          <p:nvPr/>
        </p:nvSpPr>
        <p:spPr>
          <a:xfrm>
            <a:off x="4704080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35E26BE6-017F-74E0-0A64-77C25C2F41BC}"/>
              </a:ext>
            </a:extLst>
          </p:cNvPr>
          <p:cNvSpPr/>
          <p:nvPr/>
        </p:nvSpPr>
        <p:spPr>
          <a:xfrm>
            <a:off x="4704080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87C0CA14-5DE2-A3EC-2723-953394AFA24D}"/>
              </a:ext>
            </a:extLst>
          </p:cNvPr>
          <p:cNvSpPr/>
          <p:nvPr/>
        </p:nvSpPr>
        <p:spPr>
          <a:xfrm>
            <a:off x="4704080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24" name="Slide Number Placeholder 1">
            <a:extLst>
              <a:ext uri="{FF2B5EF4-FFF2-40B4-BE49-F238E27FC236}">
                <a16:creationId xmlns:a16="http://schemas.microsoft.com/office/drawing/2014/main" id="{26B6B50D-4C61-3DBC-205E-9E306B0B82C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35</a:t>
            </a:fld>
            <a:endParaRPr lang="nl-BE" dirty="0"/>
          </a:p>
        </p:txBody>
      </p:sp>
      <p:sp>
        <p:nvSpPr>
          <p:cNvPr id="25" name="Title 12">
            <a:extLst>
              <a:ext uri="{FF2B5EF4-FFF2-40B4-BE49-F238E27FC236}">
                <a16:creationId xmlns:a16="http://schemas.microsoft.com/office/drawing/2014/main" id="{6B61A94E-95CA-AD01-1717-31585F5F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>
            <a:normAutofit/>
          </a:bodyPr>
          <a:lstStyle/>
          <a:p>
            <a:r>
              <a:rPr lang="en-US" dirty="0"/>
              <a:t>Initialization</a:t>
            </a:r>
          </a:p>
        </p:txBody>
      </p:sp>
      <p:sp>
        <p:nvSpPr>
          <p:cNvPr id="26" name="Rectangle 25">
            <a:hlinkClick r:id="rId2" action="ppaction://hlinksldjump"/>
            <a:extLst>
              <a:ext uri="{FF2B5EF4-FFF2-40B4-BE49-F238E27FC236}">
                <a16:creationId xmlns:a16="http://schemas.microsoft.com/office/drawing/2014/main" id="{B3DCE1D6-1E3A-CF28-7935-91DA1C967C74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7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2434853" y="1423777"/>
            <a:ext cx="2223971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2323346" y="179098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2323346" y="277003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2323346" y="376900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2323346" y="474805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2915214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4137016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2915214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4137016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2915214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4137016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2915214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4137016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2795599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4017401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29" name="Slide Number Placeholder 1">
            <a:extLst>
              <a:ext uri="{FF2B5EF4-FFF2-40B4-BE49-F238E27FC236}">
                <a16:creationId xmlns:a16="http://schemas.microsoft.com/office/drawing/2014/main" id="{6A696E01-A1C8-F74D-9D29-C9D6E8A7D0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36</a:t>
            </a:fld>
            <a:endParaRPr lang="nl-BE" dirty="0"/>
          </a:p>
        </p:txBody>
      </p:sp>
      <p:sp>
        <p:nvSpPr>
          <p:cNvPr id="30" name="Title 12">
            <a:extLst>
              <a:ext uri="{FF2B5EF4-FFF2-40B4-BE49-F238E27FC236}">
                <a16:creationId xmlns:a16="http://schemas.microsoft.com/office/drawing/2014/main" id="{3A8AACC2-9C44-9924-2429-CC6EBC267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>
            <a:normAutofit/>
          </a:bodyPr>
          <a:lstStyle/>
          <a:p>
            <a:pPr lvl="0"/>
            <a:r>
              <a:rPr lang="en-US" sz="4000" dirty="0"/>
              <a:t>C</a:t>
            </a:r>
            <a:r>
              <a:rPr lang="en-US" altLang="zh-CN" sz="4000" dirty="0"/>
              <a:t>alculate BMs</a:t>
            </a:r>
            <a:endParaRPr lang="en-US" sz="40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37ACA66-CA4B-7B6D-8B04-6C45BCFEA7E0}"/>
              </a:ext>
            </a:extLst>
          </p:cNvPr>
          <p:cNvSpPr/>
          <p:nvPr/>
        </p:nvSpPr>
        <p:spPr>
          <a:xfrm>
            <a:off x="5149238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05D09A-E470-423F-D988-3AC7F6579D94}"/>
              </a:ext>
            </a:extLst>
          </p:cNvPr>
          <p:cNvSpPr/>
          <p:nvPr/>
        </p:nvSpPr>
        <p:spPr>
          <a:xfrm>
            <a:off x="5149238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66440DD-844F-D5AA-A3BB-4F563767BC97}"/>
              </a:ext>
            </a:extLst>
          </p:cNvPr>
          <p:cNvSpPr/>
          <p:nvPr/>
        </p:nvSpPr>
        <p:spPr>
          <a:xfrm>
            <a:off x="5149238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1067EB0-94B0-762F-9543-5E90586640CB}"/>
              </a:ext>
            </a:extLst>
          </p:cNvPr>
          <p:cNvSpPr/>
          <p:nvPr/>
        </p:nvSpPr>
        <p:spPr>
          <a:xfrm>
            <a:off x="5149238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89C1EA0-80F8-D605-016A-9FA8ACA0F9D2}"/>
              </a:ext>
            </a:extLst>
          </p:cNvPr>
          <p:cNvSpPr/>
          <p:nvPr/>
        </p:nvSpPr>
        <p:spPr>
          <a:xfrm>
            <a:off x="5343067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774945B-67BB-A47E-A261-0D740A372937}"/>
              </a:ext>
            </a:extLst>
          </p:cNvPr>
          <p:cNvSpPr/>
          <p:nvPr/>
        </p:nvSpPr>
        <p:spPr>
          <a:xfrm>
            <a:off x="5343067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10C524F-5D7B-3C2E-7F22-94F6AC2D5106}"/>
              </a:ext>
            </a:extLst>
          </p:cNvPr>
          <p:cNvSpPr/>
          <p:nvPr/>
        </p:nvSpPr>
        <p:spPr>
          <a:xfrm>
            <a:off x="5343067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FB06617-9A09-4964-BC93-F4F1EA61B962}"/>
              </a:ext>
            </a:extLst>
          </p:cNvPr>
          <p:cNvSpPr/>
          <p:nvPr/>
        </p:nvSpPr>
        <p:spPr>
          <a:xfrm>
            <a:off x="5343067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CAEA3CE-BD95-B5E2-1C2B-44AECB3B1EEC}"/>
              </a:ext>
            </a:extLst>
          </p:cNvPr>
          <p:cNvSpPr/>
          <p:nvPr/>
        </p:nvSpPr>
        <p:spPr>
          <a:xfrm>
            <a:off x="4744762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A985255-EBE8-1793-BEA4-96B79EF7AD27}"/>
              </a:ext>
            </a:extLst>
          </p:cNvPr>
          <p:cNvSpPr/>
          <p:nvPr/>
        </p:nvSpPr>
        <p:spPr>
          <a:xfrm>
            <a:off x="4744762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88BB8D2-EC1F-0866-4E50-5D2F6C2AF54B}"/>
              </a:ext>
            </a:extLst>
          </p:cNvPr>
          <p:cNvSpPr/>
          <p:nvPr/>
        </p:nvSpPr>
        <p:spPr>
          <a:xfrm>
            <a:off x="4744762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F2F6AB7-7465-C494-6EE9-AE8FADAC040F}"/>
              </a:ext>
            </a:extLst>
          </p:cNvPr>
          <p:cNvSpPr/>
          <p:nvPr/>
        </p:nvSpPr>
        <p:spPr>
          <a:xfrm>
            <a:off x="4744762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3C7240C-FFB1-141F-9A9E-8ECBE065251F}"/>
              </a:ext>
            </a:extLst>
          </p:cNvPr>
          <p:cNvGrpSpPr/>
          <p:nvPr/>
        </p:nvGrpSpPr>
        <p:grpSpPr>
          <a:xfrm>
            <a:off x="7109927" y="527006"/>
            <a:ext cx="1457811" cy="751288"/>
            <a:chOff x="7109927" y="527006"/>
            <a:chExt cx="1457811" cy="751288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AC586D3-8582-F8BC-09A3-FCD043EA8B38}"/>
                </a:ext>
              </a:extLst>
            </p:cNvPr>
            <p:cNvSpPr/>
            <p:nvPr/>
          </p:nvSpPr>
          <p:spPr>
            <a:xfrm>
              <a:off x="7109927" y="527006"/>
              <a:ext cx="1457811" cy="751288"/>
            </a:xfrm>
            <a:prstGeom prst="roundRect">
              <a:avLst>
                <a:gd name="adj" fmla="val 17124"/>
              </a:avLst>
            </a:prstGeom>
            <a:solidFill>
              <a:srgbClr val="FAFAF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Connector: Curved 30">
              <a:extLst>
                <a:ext uri="{FF2B5EF4-FFF2-40B4-BE49-F238E27FC236}">
                  <a16:creationId xmlns:a16="http://schemas.microsoft.com/office/drawing/2014/main" id="{736DCFED-AFC9-C477-A71C-FBB3AD4B2DE8}"/>
                </a:ext>
              </a:extLst>
            </p:cNvPr>
            <p:cNvCxnSpPr>
              <a:cxnSpLocks/>
            </p:cNvCxnSpPr>
            <p:nvPr/>
          </p:nvCxnSpPr>
          <p:spPr>
            <a:xfrm>
              <a:off x="7421123" y="1041384"/>
              <a:ext cx="955102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/>
              </a:solidFill>
              <a:prstDash val="solid"/>
              <a:miter lim="800000"/>
              <a:headEnd type="none"/>
              <a:tailEnd type="triangle" w="med" len="med"/>
            </a:ln>
            <a:effectLst/>
          </p:spPr>
        </p:cxn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29667DF-B092-26E0-9878-C1BC8C92D056}"/>
                </a:ext>
              </a:extLst>
            </p:cNvPr>
            <p:cNvSpPr/>
            <p:nvPr/>
          </p:nvSpPr>
          <p:spPr>
            <a:xfrm>
              <a:off x="7865706" y="695349"/>
              <a:ext cx="470195" cy="312356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BM</a:t>
              </a:r>
            </a:p>
          </p:txBody>
        </p:sp>
      </p:grpSp>
      <p:sp>
        <p:nvSpPr>
          <p:cNvPr id="47" name="Rectangle 46">
            <a:hlinkClick r:id="rId2" action="ppaction://hlinksldjump"/>
            <a:extLst>
              <a:ext uri="{FF2B5EF4-FFF2-40B4-BE49-F238E27FC236}">
                <a16:creationId xmlns:a16="http://schemas.microsoft.com/office/drawing/2014/main" id="{4341F47A-D38E-A048-6C67-6318882FEFBE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60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2434853" y="1423777"/>
            <a:ext cx="2223971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2323346" y="179098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2323346" y="277003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cxnSp>
        <p:nvCxnSpPr>
          <p:cNvPr id="71" name="Connector: Curved 30">
            <a:extLst>
              <a:ext uri="{FF2B5EF4-FFF2-40B4-BE49-F238E27FC236}">
                <a16:creationId xmlns:a16="http://schemas.microsoft.com/office/drawing/2014/main" id="{3F56A2A0-4649-8357-4D41-88A4D3EF7B4B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3142857" y="2037637"/>
            <a:ext cx="1033217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2323346" y="376900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2323346" y="474805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2915214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4137016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2915214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4137016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2915214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4137016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2915214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4137016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2795599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4017401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9C178C3-F34A-F6B9-7408-D6F59F27CDDB}"/>
              </a:ext>
            </a:extLst>
          </p:cNvPr>
          <p:cNvSpPr/>
          <p:nvPr/>
        </p:nvSpPr>
        <p:spPr>
          <a:xfrm>
            <a:off x="3873113" y="2358802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cxnSp>
        <p:nvCxnSpPr>
          <p:cNvPr id="406" name="Connector: Curved 30">
            <a:extLst>
              <a:ext uri="{FF2B5EF4-FFF2-40B4-BE49-F238E27FC236}">
                <a16:creationId xmlns:a16="http://schemas.microsoft.com/office/drawing/2014/main" id="{3B36DCC3-181E-FDE1-D351-9A0BC719574A}"/>
              </a:ext>
            </a:extLst>
          </p:cNvPr>
          <p:cNvCxnSpPr>
            <a:cxnSpLocks/>
            <a:stCxn id="76" idx="6"/>
            <a:endCxn id="77" idx="2"/>
          </p:cNvCxnSpPr>
          <p:nvPr/>
        </p:nvCxnSpPr>
        <p:spPr>
          <a:xfrm>
            <a:off x="3181914" y="1943344"/>
            <a:ext cx="955102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407" name="Rectangle: Rounded Corners 406">
            <a:extLst>
              <a:ext uri="{FF2B5EF4-FFF2-40B4-BE49-F238E27FC236}">
                <a16:creationId xmlns:a16="http://schemas.microsoft.com/office/drawing/2014/main" id="{6152C27A-D15A-DF3F-A347-114C94D27230}"/>
              </a:ext>
            </a:extLst>
          </p:cNvPr>
          <p:cNvSpPr/>
          <p:nvPr/>
        </p:nvSpPr>
        <p:spPr>
          <a:xfrm>
            <a:off x="3797599" y="1597309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33" name="Slide Number Placeholder 1">
            <a:extLst>
              <a:ext uri="{FF2B5EF4-FFF2-40B4-BE49-F238E27FC236}">
                <a16:creationId xmlns:a16="http://schemas.microsoft.com/office/drawing/2014/main" id="{75A0A690-E49E-1F3F-F10C-6068012A019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37</a:t>
            </a:fld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6107FA-1C87-BC08-22CC-84E89FDC9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</a:t>
            </a:r>
            <a:r>
              <a:rPr lang="en-US" altLang="zh-CN" sz="4000" dirty="0"/>
              <a:t>alculate BMs</a:t>
            </a:r>
            <a:endParaRPr lang="en-US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29188CF-8B70-6684-ED05-124B7CF1C208}"/>
              </a:ext>
            </a:extLst>
          </p:cNvPr>
          <p:cNvSpPr/>
          <p:nvPr/>
        </p:nvSpPr>
        <p:spPr>
          <a:xfrm>
            <a:off x="5149238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96BEA5A-5EF6-0D01-1859-39AE2D344CD5}"/>
              </a:ext>
            </a:extLst>
          </p:cNvPr>
          <p:cNvSpPr/>
          <p:nvPr/>
        </p:nvSpPr>
        <p:spPr>
          <a:xfrm>
            <a:off x="5149238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D6AD5059-BBD5-8C97-A8EF-BFA6C2BA89F3}"/>
              </a:ext>
            </a:extLst>
          </p:cNvPr>
          <p:cNvSpPr/>
          <p:nvPr/>
        </p:nvSpPr>
        <p:spPr>
          <a:xfrm>
            <a:off x="5149238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BF3D3B7-06DC-323D-744B-4734090F6D33}"/>
              </a:ext>
            </a:extLst>
          </p:cNvPr>
          <p:cNvSpPr/>
          <p:nvPr/>
        </p:nvSpPr>
        <p:spPr>
          <a:xfrm>
            <a:off x="5149238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1C53342-2D66-F0AD-CFE3-87DBA88A7FD5}"/>
              </a:ext>
            </a:extLst>
          </p:cNvPr>
          <p:cNvSpPr/>
          <p:nvPr/>
        </p:nvSpPr>
        <p:spPr>
          <a:xfrm>
            <a:off x="5343067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D4A1464-3A14-2B9F-DC77-388C427B7FE7}"/>
              </a:ext>
            </a:extLst>
          </p:cNvPr>
          <p:cNvSpPr/>
          <p:nvPr/>
        </p:nvSpPr>
        <p:spPr>
          <a:xfrm>
            <a:off x="5343067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83F3617-E54E-DFD5-7E00-FA529BB37EA7}"/>
              </a:ext>
            </a:extLst>
          </p:cNvPr>
          <p:cNvSpPr/>
          <p:nvPr/>
        </p:nvSpPr>
        <p:spPr>
          <a:xfrm>
            <a:off x="5343067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F42B5AB-4BF7-D856-64AE-5EB23A7BEFCA}"/>
              </a:ext>
            </a:extLst>
          </p:cNvPr>
          <p:cNvSpPr/>
          <p:nvPr/>
        </p:nvSpPr>
        <p:spPr>
          <a:xfrm>
            <a:off x="5343067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8CCC7E8-7779-2DDA-5B85-40BDB4A73830}"/>
              </a:ext>
            </a:extLst>
          </p:cNvPr>
          <p:cNvSpPr/>
          <p:nvPr/>
        </p:nvSpPr>
        <p:spPr>
          <a:xfrm>
            <a:off x="4744762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2115894-7C6B-CDF8-8DA7-5B54044E5570}"/>
              </a:ext>
            </a:extLst>
          </p:cNvPr>
          <p:cNvSpPr/>
          <p:nvPr/>
        </p:nvSpPr>
        <p:spPr>
          <a:xfrm>
            <a:off x="4744762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29D2659C-A817-5628-D45A-10BC46E75B46}"/>
              </a:ext>
            </a:extLst>
          </p:cNvPr>
          <p:cNvSpPr/>
          <p:nvPr/>
        </p:nvSpPr>
        <p:spPr>
          <a:xfrm>
            <a:off x="4744762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CA164C4A-F186-3DF5-594B-CA1C59B628B7}"/>
              </a:ext>
            </a:extLst>
          </p:cNvPr>
          <p:cNvSpPr/>
          <p:nvPr/>
        </p:nvSpPr>
        <p:spPr>
          <a:xfrm>
            <a:off x="4744762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1FACD2-3FD1-F274-93B4-400EAE7DABF4}"/>
              </a:ext>
            </a:extLst>
          </p:cNvPr>
          <p:cNvGrpSpPr/>
          <p:nvPr/>
        </p:nvGrpSpPr>
        <p:grpSpPr>
          <a:xfrm>
            <a:off x="7109927" y="527006"/>
            <a:ext cx="1457811" cy="751288"/>
            <a:chOff x="7109927" y="527006"/>
            <a:chExt cx="1457811" cy="751288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4361A99F-8F7C-682F-56F1-9B2F0A1D8B4D}"/>
                </a:ext>
              </a:extLst>
            </p:cNvPr>
            <p:cNvSpPr/>
            <p:nvPr/>
          </p:nvSpPr>
          <p:spPr>
            <a:xfrm>
              <a:off x="7109927" y="527006"/>
              <a:ext cx="1457811" cy="751288"/>
            </a:xfrm>
            <a:prstGeom prst="roundRect">
              <a:avLst>
                <a:gd name="adj" fmla="val 17124"/>
              </a:avLst>
            </a:prstGeom>
            <a:solidFill>
              <a:srgbClr val="FAFAF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" name="Connector: Curved 30">
              <a:extLst>
                <a:ext uri="{FF2B5EF4-FFF2-40B4-BE49-F238E27FC236}">
                  <a16:creationId xmlns:a16="http://schemas.microsoft.com/office/drawing/2014/main" id="{15878DD9-8C01-1266-67EC-3D333CC497A7}"/>
                </a:ext>
              </a:extLst>
            </p:cNvPr>
            <p:cNvCxnSpPr>
              <a:cxnSpLocks/>
            </p:cNvCxnSpPr>
            <p:nvPr/>
          </p:nvCxnSpPr>
          <p:spPr>
            <a:xfrm>
              <a:off x="7421123" y="1041384"/>
              <a:ext cx="955102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/>
              </a:solidFill>
              <a:prstDash val="solid"/>
              <a:miter lim="800000"/>
              <a:headEnd type="none"/>
              <a:tailEnd type="triangle" w="med" len="med"/>
            </a:ln>
            <a:effectLst/>
          </p:spPr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02376F68-79BD-1668-FF5E-65FADD7ED150}"/>
                </a:ext>
              </a:extLst>
            </p:cNvPr>
            <p:cNvSpPr/>
            <p:nvPr/>
          </p:nvSpPr>
          <p:spPr>
            <a:xfrm>
              <a:off x="7865706" y="695349"/>
              <a:ext cx="470195" cy="312356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BM</a:t>
              </a:r>
            </a:p>
          </p:txBody>
        </p:sp>
      </p:grpSp>
      <p:sp>
        <p:nvSpPr>
          <p:cNvPr id="43" name="Rectangle 42">
            <a:hlinkClick r:id="rId2" action="ppaction://hlinksldjump"/>
            <a:extLst>
              <a:ext uri="{FF2B5EF4-FFF2-40B4-BE49-F238E27FC236}">
                <a16:creationId xmlns:a16="http://schemas.microsoft.com/office/drawing/2014/main" id="{D60563C1-8C5D-D8B8-4598-B52F883C319B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0109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2434853" y="1423777"/>
            <a:ext cx="2223971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2323346" y="179098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2323346" y="277003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cxnSp>
        <p:nvCxnSpPr>
          <p:cNvPr id="71" name="Connector: Curved 30">
            <a:extLst>
              <a:ext uri="{FF2B5EF4-FFF2-40B4-BE49-F238E27FC236}">
                <a16:creationId xmlns:a16="http://schemas.microsoft.com/office/drawing/2014/main" id="{3F56A2A0-4649-8357-4D41-88A4D3EF7B4B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3142857" y="2037637"/>
            <a:ext cx="1033217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2323346" y="376900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2323346" y="474805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2915214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4137016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2915214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4137016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2915214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4137016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2915214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4137016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2795599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4017401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9C178C3-F34A-F6B9-7408-D6F59F27CDDB}"/>
              </a:ext>
            </a:extLst>
          </p:cNvPr>
          <p:cNvSpPr/>
          <p:nvPr/>
        </p:nvSpPr>
        <p:spPr>
          <a:xfrm>
            <a:off x="3873113" y="2358802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cxnSp>
        <p:nvCxnSpPr>
          <p:cNvPr id="406" name="Connector: Curved 30">
            <a:extLst>
              <a:ext uri="{FF2B5EF4-FFF2-40B4-BE49-F238E27FC236}">
                <a16:creationId xmlns:a16="http://schemas.microsoft.com/office/drawing/2014/main" id="{3B36DCC3-181E-FDE1-D351-9A0BC719574A}"/>
              </a:ext>
            </a:extLst>
          </p:cNvPr>
          <p:cNvCxnSpPr>
            <a:cxnSpLocks/>
            <a:stCxn id="76" idx="6"/>
            <a:endCxn id="77" idx="2"/>
          </p:cNvCxnSpPr>
          <p:nvPr/>
        </p:nvCxnSpPr>
        <p:spPr>
          <a:xfrm>
            <a:off x="3181914" y="1943344"/>
            <a:ext cx="955102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407" name="Rectangle: Rounded Corners 406">
            <a:extLst>
              <a:ext uri="{FF2B5EF4-FFF2-40B4-BE49-F238E27FC236}">
                <a16:creationId xmlns:a16="http://schemas.microsoft.com/office/drawing/2014/main" id="{6152C27A-D15A-DF3F-A347-114C94D27230}"/>
              </a:ext>
            </a:extLst>
          </p:cNvPr>
          <p:cNvSpPr/>
          <p:nvPr/>
        </p:nvSpPr>
        <p:spPr>
          <a:xfrm>
            <a:off x="3797599" y="1597309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33" name="Slide Number Placeholder 1">
            <a:extLst>
              <a:ext uri="{FF2B5EF4-FFF2-40B4-BE49-F238E27FC236}">
                <a16:creationId xmlns:a16="http://schemas.microsoft.com/office/drawing/2014/main" id="{75A0A690-E49E-1F3F-F10C-6068012A019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38</a:t>
            </a:fld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6107FA-1C87-BC08-22CC-84E89FDC9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000" dirty="0"/>
              <a:t>Add to PMs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29188CF-8B70-6684-ED05-124B7CF1C208}"/>
              </a:ext>
            </a:extLst>
          </p:cNvPr>
          <p:cNvSpPr/>
          <p:nvPr/>
        </p:nvSpPr>
        <p:spPr>
          <a:xfrm>
            <a:off x="5149238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96BEA5A-5EF6-0D01-1859-39AE2D344CD5}"/>
              </a:ext>
            </a:extLst>
          </p:cNvPr>
          <p:cNvSpPr/>
          <p:nvPr/>
        </p:nvSpPr>
        <p:spPr>
          <a:xfrm>
            <a:off x="5149238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D6AD5059-BBD5-8C97-A8EF-BFA6C2BA89F3}"/>
              </a:ext>
            </a:extLst>
          </p:cNvPr>
          <p:cNvSpPr/>
          <p:nvPr/>
        </p:nvSpPr>
        <p:spPr>
          <a:xfrm>
            <a:off x="5149238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BF3D3B7-06DC-323D-744B-4734090F6D33}"/>
              </a:ext>
            </a:extLst>
          </p:cNvPr>
          <p:cNvSpPr/>
          <p:nvPr/>
        </p:nvSpPr>
        <p:spPr>
          <a:xfrm>
            <a:off x="5149238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1C53342-2D66-F0AD-CFE3-87DBA88A7FD5}"/>
              </a:ext>
            </a:extLst>
          </p:cNvPr>
          <p:cNvSpPr/>
          <p:nvPr/>
        </p:nvSpPr>
        <p:spPr>
          <a:xfrm>
            <a:off x="5343067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D4A1464-3A14-2B9F-DC77-388C427B7FE7}"/>
              </a:ext>
            </a:extLst>
          </p:cNvPr>
          <p:cNvSpPr/>
          <p:nvPr/>
        </p:nvSpPr>
        <p:spPr>
          <a:xfrm>
            <a:off x="5343067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83F3617-E54E-DFD5-7E00-FA529BB37EA7}"/>
              </a:ext>
            </a:extLst>
          </p:cNvPr>
          <p:cNvSpPr/>
          <p:nvPr/>
        </p:nvSpPr>
        <p:spPr>
          <a:xfrm>
            <a:off x="5343067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F42B5AB-4BF7-D856-64AE-5EB23A7BEFCA}"/>
              </a:ext>
            </a:extLst>
          </p:cNvPr>
          <p:cNvSpPr/>
          <p:nvPr/>
        </p:nvSpPr>
        <p:spPr>
          <a:xfrm>
            <a:off x="5343067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8CCC7E8-7779-2DDA-5B85-40BDB4A73830}"/>
              </a:ext>
            </a:extLst>
          </p:cNvPr>
          <p:cNvSpPr/>
          <p:nvPr/>
        </p:nvSpPr>
        <p:spPr>
          <a:xfrm>
            <a:off x="4744762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2115894-7C6B-CDF8-8DA7-5B54044E5570}"/>
              </a:ext>
            </a:extLst>
          </p:cNvPr>
          <p:cNvSpPr/>
          <p:nvPr/>
        </p:nvSpPr>
        <p:spPr>
          <a:xfrm>
            <a:off x="4744762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29D2659C-A817-5628-D45A-10BC46E75B46}"/>
              </a:ext>
            </a:extLst>
          </p:cNvPr>
          <p:cNvSpPr/>
          <p:nvPr/>
        </p:nvSpPr>
        <p:spPr>
          <a:xfrm>
            <a:off x="4744762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CA164C4A-F186-3DF5-594B-CA1C59B628B7}"/>
              </a:ext>
            </a:extLst>
          </p:cNvPr>
          <p:cNvSpPr/>
          <p:nvPr/>
        </p:nvSpPr>
        <p:spPr>
          <a:xfrm>
            <a:off x="4744762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1FACD2-3FD1-F274-93B4-400EAE7DABF4}"/>
              </a:ext>
            </a:extLst>
          </p:cNvPr>
          <p:cNvGrpSpPr/>
          <p:nvPr/>
        </p:nvGrpSpPr>
        <p:grpSpPr>
          <a:xfrm>
            <a:off x="7109927" y="527006"/>
            <a:ext cx="1457811" cy="751288"/>
            <a:chOff x="7109927" y="527006"/>
            <a:chExt cx="1457811" cy="751288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4361A99F-8F7C-682F-56F1-9B2F0A1D8B4D}"/>
                </a:ext>
              </a:extLst>
            </p:cNvPr>
            <p:cNvSpPr/>
            <p:nvPr/>
          </p:nvSpPr>
          <p:spPr>
            <a:xfrm>
              <a:off x="7109927" y="527006"/>
              <a:ext cx="1457811" cy="751288"/>
            </a:xfrm>
            <a:prstGeom prst="roundRect">
              <a:avLst>
                <a:gd name="adj" fmla="val 17124"/>
              </a:avLst>
            </a:prstGeom>
            <a:solidFill>
              <a:srgbClr val="FAFAF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" name="Connector: Curved 30">
              <a:extLst>
                <a:ext uri="{FF2B5EF4-FFF2-40B4-BE49-F238E27FC236}">
                  <a16:creationId xmlns:a16="http://schemas.microsoft.com/office/drawing/2014/main" id="{15878DD9-8C01-1266-67EC-3D333CC497A7}"/>
                </a:ext>
              </a:extLst>
            </p:cNvPr>
            <p:cNvCxnSpPr>
              <a:cxnSpLocks/>
            </p:cNvCxnSpPr>
            <p:nvPr/>
          </p:nvCxnSpPr>
          <p:spPr>
            <a:xfrm>
              <a:off x="7421123" y="1041384"/>
              <a:ext cx="955102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/>
              </a:solidFill>
              <a:prstDash val="solid"/>
              <a:miter lim="800000"/>
              <a:headEnd type="none"/>
              <a:tailEnd type="triangle" w="med" len="med"/>
            </a:ln>
            <a:effectLst/>
          </p:spPr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02376F68-79BD-1668-FF5E-65FADD7ED150}"/>
                </a:ext>
              </a:extLst>
            </p:cNvPr>
            <p:cNvSpPr/>
            <p:nvPr/>
          </p:nvSpPr>
          <p:spPr>
            <a:xfrm>
              <a:off x="7865706" y="695349"/>
              <a:ext cx="470195" cy="312356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BM</a:t>
              </a:r>
            </a:p>
          </p:txBody>
        </p:sp>
      </p:grpSp>
      <p:sp>
        <p:nvSpPr>
          <p:cNvPr id="40" name="Rectangle 39">
            <a:hlinkClick r:id="rId2" action="ppaction://hlinksldjump"/>
            <a:extLst>
              <a:ext uri="{FF2B5EF4-FFF2-40B4-BE49-F238E27FC236}">
                <a16:creationId xmlns:a16="http://schemas.microsoft.com/office/drawing/2014/main" id="{C5D29384-B5BE-CB51-B7E3-BBBCD2C5EE3C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5461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3447870" y="1436045"/>
            <a:ext cx="2048015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1907866" y="179098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1907866" y="277003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cxnSp>
        <p:nvCxnSpPr>
          <p:cNvPr id="71" name="Connector: Curved 30">
            <a:extLst>
              <a:ext uri="{FF2B5EF4-FFF2-40B4-BE49-F238E27FC236}">
                <a16:creationId xmlns:a16="http://schemas.microsoft.com/office/drawing/2014/main" id="{3F56A2A0-4649-8357-4D41-88A4D3EF7B4B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2727377" y="2037637"/>
            <a:ext cx="1033217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1907866" y="376900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1907866" y="474805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2499734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3721536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4940466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2499734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3721536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4940466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2499734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3721536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4940466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2499734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3721536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4940466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2380119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3601921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4835820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9C178C3-F34A-F6B9-7408-D6F59F27CDDB}"/>
              </a:ext>
            </a:extLst>
          </p:cNvPr>
          <p:cNvSpPr/>
          <p:nvPr/>
        </p:nvSpPr>
        <p:spPr>
          <a:xfrm>
            <a:off x="3457633" y="2358802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cxnSp>
        <p:nvCxnSpPr>
          <p:cNvPr id="406" name="Connector: Curved 30">
            <a:extLst>
              <a:ext uri="{FF2B5EF4-FFF2-40B4-BE49-F238E27FC236}">
                <a16:creationId xmlns:a16="http://schemas.microsoft.com/office/drawing/2014/main" id="{3B36DCC3-181E-FDE1-D351-9A0BC719574A}"/>
              </a:ext>
            </a:extLst>
          </p:cNvPr>
          <p:cNvCxnSpPr>
            <a:cxnSpLocks/>
            <a:stCxn id="76" idx="6"/>
            <a:endCxn id="77" idx="2"/>
          </p:cNvCxnSpPr>
          <p:nvPr/>
        </p:nvCxnSpPr>
        <p:spPr>
          <a:xfrm>
            <a:off x="2766434" y="1943344"/>
            <a:ext cx="955102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407" name="Rectangle: Rounded Corners 406">
            <a:extLst>
              <a:ext uri="{FF2B5EF4-FFF2-40B4-BE49-F238E27FC236}">
                <a16:creationId xmlns:a16="http://schemas.microsoft.com/office/drawing/2014/main" id="{6152C27A-D15A-DF3F-A347-114C94D27230}"/>
              </a:ext>
            </a:extLst>
          </p:cNvPr>
          <p:cNvSpPr/>
          <p:nvPr/>
        </p:nvSpPr>
        <p:spPr>
          <a:xfrm>
            <a:off x="3382119" y="1597309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D482F10-502A-852B-A834-9FE2977D009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39</a:t>
            </a:fld>
            <a:endParaRPr lang="nl-BE" dirty="0"/>
          </a:p>
        </p:txBody>
      </p:sp>
      <p:sp>
        <p:nvSpPr>
          <p:cNvPr id="31" name="Title 12">
            <a:extLst>
              <a:ext uri="{FF2B5EF4-FFF2-40B4-BE49-F238E27FC236}">
                <a16:creationId xmlns:a16="http://schemas.microsoft.com/office/drawing/2014/main" id="{50A934C3-2A34-3FC6-8D71-00109EABA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>
            <a:normAutofit/>
          </a:bodyPr>
          <a:lstStyle/>
          <a:p>
            <a:r>
              <a:rPr lang="en-US" sz="4000" dirty="0"/>
              <a:t>C</a:t>
            </a:r>
            <a:r>
              <a:rPr lang="en-US" altLang="zh-CN" sz="4000" dirty="0"/>
              <a:t>alculate BMs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E3BE98-0BE9-09D4-1114-AC6D5A4E8D0F}"/>
              </a:ext>
            </a:extLst>
          </p:cNvPr>
          <p:cNvGrpSpPr/>
          <p:nvPr/>
        </p:nvGrpSpPr>
        <p:grpSpPr>
          <a:xfrm>
            <a:off x="7109927" y="527006"/>
            <a:ext cx="1457811" cy="751288"/>
            <a:chOff x="7109927" y="527006"/>
            <a:chExt cx="1457811" cy="75128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1798FD6-1FD2-1CC4-0D49-B74AE62B6301}"/>
                </a:ext>
              </a:extLst>
            </p:cNvPr>
            <p:cNvSpPr/>
            <p:nvPr/>
          </p:nvSpPr>
          <p:spPr>
            <a:xfrm>
              <a:off x="7109927" y="527006"/>
              <a:ext cx="1457811" cy="751288"/>
            </a:xfrm>
            <a:prstGeom prst="roundRect">
              <a:avLst>
                <a:gd name="adj" fmla="val 17124"/>
              </a:avLst>
            </a:prstGeom>
            <a:solidFill>
              <a:srgbClr val="FAFAF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4" name="Connector: Curved 30">
              <a:extLst>
                <a:ext uri="{FF2B5EF4-FFF2-40B4-BE49-F238E27FC236}">
                  <a16:creationId xmlns:a16="http://schemas.microsoft.com/office/drawing/2014/main" id="{F9250274-91B4-C1A4-5D93-D25D435D7C7E}"/>
                </a:ext>
              </a:extLst>
            </p:cNvPr>
            <p:cNvCxnSpPr>
              <a:cxnSpLocks/>
            </p:cNvCxnSpPr>
            <p:nvPr/>
          </p:nvCxnSpPr>
          <p:spPr>
            <a:xfrm>
              <a:off x="7421123" y="1041384"/>
              <a:ext cx="955102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/>
              </a:solidFill>
              <a:prstDash val="solid"/>
              <a:miter lim="800000"/>
              <a:headEnd type="none"/>
              <a:tailEnd type="triangle" w="med" len="med"/>
            </a:ln>
            <a:effectLst/>
          </p:spPr>
        </p:cxn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C5FBD4A-5B9E-0F8E-361D-2646893A6EEF}"/>
                </a:ext>
              </a:extLst>
            </p:cNvPr>
            <p:cNvSpPr/>
            <p:nvPr/>
          </p:nvSpPr>
          <p:spPr>
            <a:xfrm>
              <a:off x="7865706" y="695349"/>
              <a:ext cx="470195" cy="312356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BM</a:t>
              </a:r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3725B74-259D-A136-AFFD-2B121A17FE8F}"/>
              </a:ext>
            </a:extLst>
          </p:cNvPr>
          <p:cNvSpPr/>
          <p:nvPr/>
        </p:nvSpPr>
        <p:spPr>
          <a:xfrm>
            <a:off x="5992613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9406DA7-2EBB-067C-EF53-C8C842AEFCDB}"/>
              </a:ext>
            </a:extLst>
          </p:cNvPr>
          <p:cNvSpPr/>
          <p:nvPr/>
        </p:nvSpPr>
        <p:spPr>
          <a:xfrm>
            <a:off x="5992613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BE04382-3FC7-AAA7-62EB-B9673FC74BB4}"/>
              </a:ext>
            </a:extLst>
          </p:cNvPr>
          <p:cNvSpPr/>
          <p:nvPr/>
        </p:nvSpPr>
        <p:spPr>
          <a:xfrm>
            <a:off x="5992613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7EA0A96-D256-EDA8-99BF-0AEBB4BEA62A}"/>
              </a:ext>
            </a:extLst>
          </p:cNvPr>
          <p:cNvSpPr/>
          <p:nvPr/>
        </p:nvSpPr>
        <p:spPr>
          <a:xfrm>
            <a:off x="5992613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4DB41D6-1FCF-3069-279A-58370282E5FA}"/>
              </a:ext>
            </a:extLst>
          </p:cNvPr>
          <p:cNvSpPr/>
          <p:nvPr/>
        </p:nvSpPr>
        <p:spPr>
          <a:xfrm>
            <a:off x="6186442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1945E9B-BBFA-21A0-B8BE-1091418FC449}"/>
              </a:ext>
            </a:extLst>
          </p:cNvPr>
          <p:cNvSpPr/>
          <p:nvPr/>
        </p:nvSpPr>
        <p:spPr>
          <a:xfrm>
            <a:off x="6186442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492CAA2-03BC-B8E4-1392-FCD0EC60DF03}"/>
              </a:ext>
            </a:extLst>
          </p:cNvPr>
          <p:cNvSpPr/>
          <p:nvPr/>
        </p:nvSpPr>
        <p:spPr>
          <a:xfrm>
            <a:off x="6186442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8613817-1727-6A94-C86A-FEB2FE616D0A}"/>
              </a:ext>
            </a:extLst>
          </p:cNvPr>
          <p:cNvSpPr/>
          <p:nvPr/>
        </p:nvSpPr>
        <p:spPr>
          <a:xfrm>
            <a:off x="6186442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F801A23-7064-79A6-F5C4-1C458082D104}"/>
              </a:ext>
            </a:extLst>
          </p:cNvPr>
          <p:cNvSpPr/>
          <p:nvPr/>
        </p:nvSpPr>
        <p:spPr>
          <a:xfrm>
            <a:off x="5588137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F3F708-8414-730A-95E3-E3D3149797C8}"/>
              </a:ext>
            </a:extLst>
          </p:cNvPr>
          <p:cNvSpPr/>
          <p:nvPr/>
        </p:nvSpPr>
        <p:spPr>
          <a:xfrm>
            <a:off x="5588137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41C9B6E-253A-2B24-3AE4-57E978359EA1}"/>
              </a:ext>
            </a:extLst>
          </p:cNvPr>
          <p:cNvSpPr/>
          <p:nvPr/>
        </p:nvSpPr>
        <p:spPr>
          <a:xfrm>
            <a:off x="5588137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8257DB1-B93F-EA65-4A8D-02BEA88E5991}"/>
              </a:ext>
            </a:extLst>
          </p:cNvPr>
          <p:cNvSpPr/>
          <p:nvPr/>
        </p:nvSpPr>
        <p:spPr>
          <a:xfrm>
            <a:off x="5588137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8" name="Rectangle 47">
            <a:hlinkClick r:id="rId2" action="ppaction://hlinksldjump"/>
            <a:extLst>
              <a:ext uri="{FF2B5EF4-FFF2-40B4-BE49-F238E27FC236}">
                <a16:creationId xmlns:a16="http://schemas.microsoft.com/office/drawing/2014/main" id="{CD523E5F-903F-11A7-0D8C-CE9C4BC2D9FA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5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40a37f13f_0_33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  <p:sp>
        <p:nvSpPr>
          <p:cNvPr id="99" name="Google Shape;99;gf40a37f13f_0_33"/>
          <p:cNvSpPr txBox="1">
            <a:spLocks noGrp="1"/>
          </p:cNvSpPr>
          <p:nvPr>
            <p:ph type="title" idx="4294967295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/>
              <a:t>Introduction</a:t>
            </a:r>
            <a:endParaRPr/>
          </a:p>
        </p:txBody>
      </p:sp>
      <p:sp>
        <p:nvSpPr>
          <p:cNvPr id="100" name="Google Shape;100;gf40a37f13f_0_33"/>
          <p:cNvSpPr txBox="1">
            <a:spLocks noGrp="1"/>
          </p:cNvSpPr>
          <p:nvPr>
            <p:ph type="body" idx="4294967295"/>
          </p:nvPr>
        </p:nvSpPr>
        <p:spPr>
          <a:xfrm>
            <a:off x="576263" y="1655999"/>
            <a:ext cx="7991400" cy="4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nl-BE" sz="3000" dirty="0">
                <a:solidFill>
                  <a:schemeClr val="dk2"/>
                </a:solidFill>
              </a:rPr>
              <a:t>Topic</a:t>
            </a:r>
            <a:endParaRPr sz="3000" dirty="0">
              <a:solidFill>
                <a:schemeClr val="accent2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nl-BE" sz="3000" dirty="0">
                <a:solidFill>
                  <a:schemeClr val="dk2"/>
                </a:solidFill>
              </a:rPr>
              <a:t>Aims</a:t>
            </a:r>
            <a:endParaRPr sz="3000" dirty="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nl-BE" sz="3000" dirty="0">
                <a:solidFill>
                  <a:schemeClr val="dk2"/>
                </a:solidFill>
              </a:rPr>
              <a:t>Importance</a:t>
            </a:r>
            <a:endParaRPr sz="3000" dirty="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AutoNum type="arabicPeriod"/>
            </a:pPr>
            <a:r>
              <a:rPr lang="nl-BE" sz="3000" dirty="0">
                <a:solidFill>
                  <a:schemeClr val="dk2"/>
                </a:solidFill>
              </a:rPr>
              <a:t>Objectives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AutoNum type="arabicPeriod"/>
            </a:pPr>
            <a:r>
              <a:rPr lang="en-US" sz="3000" dirty="0">
                <a:solidFill>
                  <a:schemeClr val="dk2"/>
                </a:solidFill>
              </a:rPr>
              <a:t>Requirements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72B51108-A4D8-C624-7136-9E092C42F2AB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3447870" y="1436045"/>
            <a:ext cx="2048015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1907866" y="179098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1907866" y="277003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cxnSp>
        <p:nvCxnSpPr>
          <p:cNvPr id="71" name="Connector: Curved 30">
            <a:extLst>
              <a:ext uri="{FF2B5EF4-FFF2-40B4-BE49-F238E27FC236}">
                <a16:creationId xmlns:a16="http://schemas.microsoft.com/office/drawing/2014/main" id="{3F56A2A0-4649-8357-4D41-88A4D3EF7B4B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2727377" y="2037637"/>
            <a:ext cx="1033217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1907866" y="376900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1907866" y="474805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D62C1B33-4780-394F-7C09-981FC6E067B2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3949179" y="301668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2499734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3721536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4940466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2499734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3721536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4940466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2499734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3721536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4940466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2499734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3721536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4940466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2380119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3601921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4835820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9C178C3-F34A-F6B9-7408-D6F59F27CDDB}"/>
              </a:ext>
            </a:extLst>
          </p:cNvPr>
          <p:cNvSpPr/>
          <p:nvPr/>
        </p:nvSpPr>
        <p:spPr>
          <a:xfrm>
            <a:off x="3457633" y="2358802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E8824BF0-DAD8-99D3-7A1F-AD5898C1BC5E}"/>
              </a:ext>
            </a:extLst>
          </p:cNvPr>
          <p:cNvSpPr/>
          <p:nvPr/>
        </p:nvSpPr>
        <p:spPr>
          <a:xfrm>
            <a:off x="4707822" y="4216963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cxnSp>
        <p:nvCxnSpPr>
          <p:cNvPr id="275" name="Connector: Curved 30">
            <a:extLst>
              <a:ext uri="{FF2B5EF4-FFF2-40B4-BE49-F238E27FC236}">
                <a16:creationId xmlns:a16="http://schemas.microsoft.com/office/drawing/2014/main" id="{8961C639-AB2F-763A-87A2-104A70F49C35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3949179" y="301668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497" name="Rectangle: Rounded Corners 496">
            <a:extLst>
              <a:ext uri="{FF2B5EF4-FFF2-40B4-BE49-F238E27FC236}">
                <a16:creationId xmlns:a16="http://schemas.microsoft.com/office/drawing/2014/main" id="{64FF0219-EC0A-CA68-5124-C5AC1F17DD86}"/>
              </a:ext>
            </a:extLst>
          </p:cNvPr>
          <p:cNvSpPr/>
          <p:nvPr/>
        </p:nvSpPr>
        <p:spPr>
          <a:xfrm>
            <a:off x="4680430" y="3303735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cxnSp>
        <p:nvCxnSpPr>
          <p:cNvPr id="402" name="Connector: Curved 30">
            <a:extLst>
              <a:ext uri="{FF2B5EF4-FFF2-40B4-BE49-F238E27FC236}">
                <a16:creationId xmlns:a16="http://schemas.microsoft.com/office/drawing/2014/main" id="{596B55BC-DFCE-2E17-EE7E-8BDA8DC8434C}"/>
              </a:ext>
            </a:extLst>
          </p:cNvPr>
          <p:cNvCxnSpPr>
            <a:cxnSpLocks/>
            <a:stCxn id="77" idx="6"/>
            <a:endCxn id="78" idx="2"/>
          </p:cNvCxnSpPr>
          <p:nvPr/>
        </p:nvCxnSpPr>
        <p:spPr>
          <a:xfrm>
            <a:off x="3988236" y="1943344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403" name="Connector: Curved 30">
            <a:extLst>
              <a:ext uri="{FF2B5EF4-FFF2-40B4-BE49-F238E27FC236}">
                <a16:creationId xmlns:a16="http://schemas.microsoft.com/office/drawing/2014/main" id="{3E7DAAA1-4F4B-217A-A820-772DF9CC47A9}"/>
              </a:ext>
            </a:extLst>
          </p:cNvPr>
          <p:cNvCxnSpPr>
            <a:cxnSpLocks/>
            <a:stCxn id="77" idx="5"/>
            <a:endCxn id="82" idx="1"/>
          </p:cNvCxnSpPr>
          <p:nvPr/>
        </p:nvCxnSpPr>
        <p:spPr>
          <a:xfrm>
            <a:off x="3949179" y="2037637"/>
            <a:ext cx="1030344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404" name="Rectangle: Rounded Corners 403">
            <a:extLst>
              <a:ext uri="{FF2B5EF4-FFF2-40B4-BE49-F238E27FC236}">
                <a16:creationId xmlns:a16="http://schemas.microsoft.com/office/drawing/2014/main" id="{13C3AAEF-B6C0-2632-CA3F-8CD432288914}"/>
              </a:ext>
            </a:extLst>
          </p:cNvPr>
          <p:cNvSpPr/>
          <p:nvPr/>
        </p:nvSpPr>
        <p:spPr>
          <a:xfrm>
            <a:off x="4688387" y="1607730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05" name="Rectangle: Rounded Corners 404">
            <a:extLst>
              <a:ext uri="{FF2B5EF4-FFF2-40B4-BE49-F238E27FC236}">
                <a16:creationId xmlns:a16="http://schemas.microsoft.com/office/drawing/2014/main" id="{1D44AF7D-419D-E2B5-0257-0D71B5C1CECE}"/>
              </a:ext>
            </a:extLst>
          </p:cNvPr>
          <p:cNvSpPr/>
          <p:nvPr/>
        </p:nvSpPr>
        <p:spPr>
          <a:xfrm>
            <a:off x="4688387" y="2346041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406" name="Connector: Curved 30">
            <a:extLst>
              <a:ext uri="{FF2B5EF4-FFF2-40B4-BE49-F238E27FC236}">
                <a16:creationId xmlns:a16="http://schemas.microsoft.com/office/drawing/2014/main" id="{3B36DCC3-181E-FDE1-D351-9A0BC719574A}"/>
              </a:ext>
            </a:extLst>
          </p:cNvPr>
          <p:cNvCxnSpPr>
            <a:cxnSpLocks/>
            <a:stCxn id="76" idx="6"/>
            <a:endCxn id="77" idx="2"/>
          </p:cNvCxnSpPr>
          <p:nvPr/>
        </p:nvCxnSpPr>
        <p:spPr>
          <a:xfrm>
            <a:off x="2766434" y="1943344"/>
            <a:ext cx="955102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407" name="Rectangle: Rounded Corners 406">
            <a:extLst>
              <a:ext uri="{FF2B5EF4-FFF2-40B4-BE49-F238E27FC236}">
                <a16:creationId xmlns:a16="http://schemas.microsoft.com/office/drawing/2014/main" id="{6152C27A-D15A-DF3F-A347-114C94D27230}"/>
              </a:ext>
            </a:extLst>
          </p:cNvPr>
          <p:cNvSpPr/>
          <p:nvPr/>
        </p:nvSpPr>
        <p:spPr>
          <a:xfrm>
            <a:off x="3382119" y="1597309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55" name="Slide Number Placeholder 1">
            <a:extLst>
              <a:ext uri="{FF2B5EF4-FFF2-40B4-BE49-F238E27FC236}">
                <a16:creationId xmlns:a16="http://schemas.microsoft.com/office/drawing/2014/main" id="{204A95DD-5EA4-29D9-4FFD-DF4DE8B00A4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40</a:t>
            </a:fld>
            <a:endParaRPr lang="nl-BE" dirty="0"/>
          </a:p>
        </p:txBody>
      </p:sp>
      <p:sp>
        <p:nvSpPr>
          <p:cNvPr id="56" name="Title 12">
            <a:extLst>
              <a:ext uri="{FF2B5EF4-FFF2-40B4-BE49-F238E27FC236}">
                <a16:creationId xmlns:a16="http://schemas.microsoft.com/office/drawing/2014/main" id="{D29EC49A-85BC-C72F-8E9E-820D748EC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>
            <a:normAutofit/>
          </a:bodyPr>
          <a:lstStyle/>
          <a:p>
            <a:r>
              <a:rPr lang="en-US" sz="4000" dirty="0"/>
              <a:t>C</a:t>
            </a:r>
            <a:r>
              <a:rPr lang="en-US" altLang="zh-CN" sz="4000" dirty="0"/>
              <a:t>alculate BMs</a:t>
            </a:r>
            <a:endParaRPr lang="en-US" dirty="0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1973F96A-55B3-B2EB-EB29-2C1E1C691769}"/>
              </a:ext>
            </a:extLst>
          </p:cNvPr>
          <p:cNvSpPr/>
          <p:nvPr/>
        </p:nvSpPr>
        <p:spPr>
          <a:xfrm>
            <a:off x="5992613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C48A6F33-7B6E-7510-5D53-F6A54A79C452}"/>
              </a:ext>
            </a:extLst>
          </p:cNvPr>
          <p:cNvSpPr/>
          <p:nvPr/>
        </p:nvSpPr>
        <p:spPr>
          <a:xfrm>
            <a:off x="5992613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1A761B51-E3C0-E55F-DE22-7265460510AC}"/>
              </a:ext>
            </a:extLst>
          </p:cNvPr>
          <p:cNvSpPr/>
          <p:nvPr/>
        </p:nvSpPr>
        <p:spPr>
          <a:xfrm>
            <a:off x="5992613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E2C3D450-75FE-29C4-1093-39B13B18806D}"/>
              </a:ext>
            </a:extLst>
          </p:cNvPr>
          <p:cNvSpPr/>
          <p:nvPr/>
        </p:nvSpPr>
        <p:spPr>
          <a:xfrm>
            <a:off x="5992613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236ECA6D-1C31-6FA4-4E60-C33E2F05D855}"/>
              </a:ext>
            </a:extLst>
          </p:cNvPr>
          <p:cNvSpPr/>
          <p:nvPr/>
        </p:nvSpPr>
        <p:spPr>
          <a:xfrm>
            <a:off x="6186442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6A4CB41-B2F2-AC1F-6A59-A3CADD91DB3A}"/>
              </a:ext>
            </a:extLst>
          </p:cNvPr>
          <p:cNvSpPr/>
          <p:nvPr/>
        </p:nvSpPr>
        <p:spPr>
          <a:xfrm>
            <a:off x="6186442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E64BBC86-8A1A-5BFC-ADB5-A61EB6D74453}"/>
              </a:ext>
            </a:extLst>
          </p:cNvPr>
          <p:cNvSpPr/>
          <p:nvPr/>
        </p:nvSpPr>
        <p:spPr>
          <a:xfrm>
            <a:off x="6186442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4F4EA05-D245-2D4B-76F7-6CA4E819A4B3}"/>
              </a:ext>
            </a:extLst>
          </p:cNvPr>
          <p:cNvSpPr/>
          <p:nvPr/>
        </p:nvSpPr>
        <p:spPr>
          <a:xfrm>
            <a:off x="6186442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4E01792F-D4E1-3400-4190-31E23FD0DDC5}"/>
              </a:ext>
            </a:extLst>
          </p:cNvPr>
          <p:cNvSpPr/>
          <p:nvPr/>
        </p:nvSpPr>
        <p:spPr>
          <a:xfrm>
            <a:off x="5588137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F614E9D0-896D-961A-DD1E-5DE778B4A0C4}"/>
              </a:ext>
            </a:extLst>
          </p:cNvPr>
          <p:cNvSpPr/>
          <p:nvPr/>
        </p:nvSpPr>
        <p:spPr>
          <a:xfrm>
            <a:off x="5588137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A27E8F4E-D432-F832-0644-E2ADB0478F9C}"/>
              </a:ext>
            </a:extLst>
          </p:cNvPr>
          <p:cNvSpPr/>
          <p:nvPr/>
        </p:nvSpPr>
        <p:spPr>
          <a:xfrm>
            <a:off x="5588137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0DE31E58-9D44-3A58-8EE9-0EBFF6AC0597}"/>
              </a:ext>
            </a:extLst>
          </p:cNvPr>
          <p:cNvSpPr/>
          <p:nvPr/>
        </p:nvSpPr>
        <p:spPr>
          <a:xfrm>
            <a:off x="5588137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5AC9B51-7F7B-A41E-F03C-2BA1EDD1E1FE}"/>
              </a:ext>
            </a:extLst>
          </p:cNvPr>
          <p:cNvGrpSpPr/>
          <p:nvPr/>
        </p:nvGrpSpPr>
        <p:grpSpPr>
          <a:xfrm>
            <a:off x="7109927" y="527006"/>
            <a:ext cx="1457811" cy="751288"/>
            <a:chOff x="7109927" y="527006"/>
            <a:chExt cx="1457811" cy="751288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CD81CCFF-F82B-7F5C-CC97-BAB008B5269A}"/>
                </a:ext>
              </a:extLst>
            </p:cNvPr>
            <p:cNvSpPr/>
            <p:nvPr/>
          </p:nvSpPr>
          <p:spPr>
            <a:xfrm>
              <a:off x="7109927" y="527006"/>
              <a:ext cx="1457811" cy="751288"/>
            </a:xfrm>
            <a:prstGeom prst="roundRect">
              <a:avLst>
                <a:gd name="adj" fmla="val 17124"/>
              </a:avLst>
            </a:prstGeom>
            <a:solidFill>
              <a:srgbClr val="FAFAF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0" name="Connector: Curved 30">
              <a:extLst>
                <a:ext uri="{FF2B5EF4-FFF2-40B4-BE49-F238E27FC236}">
                  <a16:creationId xmlns:a16="http://schemas.microsoft.com/office/drawing/2014/main" id="{0E472A51-54B9-DD3B-ED77-508E9C702FF2}"/>
                </a:ext>
              </a:extLst>
            </p:cNvPr>
            <p:cNvCxnSpPr>
              <a:cxnSpLocks/>
            </p:cNvCxnSpPr>
            <p:nvPr/>
          </p:nvCxnSpPr>
          <p:spPr>
            <a:xfrm>
              <a:off x="7421123" y="1041384"/>
              <a:ext cx="955102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/>
              </a:solidFill>
              <a:prstDash val="solid"/>
              <a:miter lim="800000"/>
              <a:headEnd type="none"/>
              <a:tailEnd type="triangle" w="med" len="med"/>
            </a:ln>
            <a:effectLst/>
          </p:spPr>
        </p:cxn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DF52F6F2-9D46-C4F3-B5B0-CD64C0FDF55B}"/>
                </a:ext>
              </a:extLst>
            </p:cNvPr>
            <p:cNvSpPr/>
            <p:nvPr/>
          </p:nvSpPr>
          <p:spPr>
            <a:xfrm>
              <a:off x="7865706" y="695349"/>
              <a:ext cx="470195" cy="312356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BM</a:t>
              </a:r>
            </a:p>
          </p:txBody>
        </p:sp>
      </p:grpSp>
      <p:sp>
        <p:nvSpPr>
          <p:cNvPr id="52" name="Rectangle 51">
            <a:hlinkClick r:id="rId2" action="ppaction://hlinksldjump"/>
            <a:extLst>
              <a:ext uri="{FF2B5EF4-FFF2-40B4-BE49-F238E27FC236}">
                <a16:creationId xmlns:a16="http://schemas.microsoft.com/office/drawing/2014/main" id="{E9DFAF9C-C8BE-C8A6-8033-DF22B6632919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3385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3447870" y="1436045"/>
            <a:ext cx="2048015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1907866" y="179098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1907866" y="277003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cxnSp>
        <p:nvCxnSpPr>
          <p:cNvPr id="71" name="Connector: Curved 30">
            <a:extLst>
              <a:ext uri="{FF2B5EF4-FFF2-40B4-BE49-F238E27FC236}">
                <a16:creationId xmlns:a16="http://schemas.microsoft.com/office/drawing/2014/main" id="{3F56A2A0-4649-8357-4D41-88A4D3EF7B4B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2727377" y="2037637"/>
            <a:ext cx="1033217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1907866" y="376900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1907866" y="474805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D62C1B33-4780-394F-7C09-981FC6E067B2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3949179" y="301668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2499734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3721536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4940466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2499734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3721536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4940466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2499734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3721536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4940466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2499734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3721536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4940466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2380119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3601921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4835820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9C178C3-F34A-F6B9-7408-D6F59F27CDDB}"/>
              </a:ext>
            </a:extLst>
          </p:cNvPr>
          <p:cNvSpPr/>
          <p:nvPr/>
        </p:nvSpPr>
        <p:spPr>
          <a:xfrm>
            <a:off x="3457633" y="2358802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E8824BF0-DAD8-99D3-7A1F-AD5898C1BC5E}"/>
              </a:ext>
            </a:extLst>
          </p:cNvPr>
          <p:cNvSpPr/>
          <p:nvPr/>
        </p:nvSpPr>
        <p:spPr>
          <a:xfrm>
            <a:off x="4707822" y="4216963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cxnSp>
        <p:nvCxnSpPr>
          <p:cNvPr id="275" name="Connector: Curved 30">
            <a:extLst>
              <a:ext uri="{FF2B5EF4-FFF2-40B4-BE49-F238E27FC236}">
                <a16:creationId xmlns:a16="http://schemas.microsoft.com/office/drawing/2014/main" id="{8961C639-AB2F-763A-87A2-104A70F49C35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3949179" y="301668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497" name="Rectangle: Rounded Corners 496">
            <a:extLst>
              <a:ext uri="{FF2B5EF4-FFF2-40B4-BE49-F238E27FC236}">
                <a16:creationId xmlns:a16="http://schemas.microsoft.com/office/drawing/2014/main" id="{64FF0219-EC0A-CA68-5124-C5AC1F17DD86}"/>
              </a:ext>
            </a:extLst>
          </p:cNvPr>
          <p:cNvSpPr/>
          <p:nvPr/>
        </p:nvSpPr>
        <p:spPr>
          <a:xfrm>
            <a:off x="4680430" y="3303735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cxnSp>
        <p:nvCxnSpPr>
          <p:cNvPr id="402" name="Connector: Curved 30">
            <a:extLst>
              <a:ext uri="{FF2B5EF4-FFF2-40B4-BE49-F238E27FC236}">
                <a16:creationId xmlns:a16="http://schemas.microsoft.com/office/drawing/2014/main" id="{596B55BC-DFCE-2E17-EE7E-8BDA8DC8434C}"/>
              </a:ext>
            </a:extLst>
          </p:cNvPr>
          <p:cNvCxnSpPr>
            <a:cxnSpLocks/>
            <a:stCxn id="77" idx="6"/>
            <a:endCxn id="78" idx="2"/>
          </p:cNvCxnSpPr>
          <p:nvPr/>
        </p:nvCxnSpPr>
        <p:spPr>
          <a:xfrm>
            <a:off x="3988236" y="1943344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403" name="Connector: Curved 30">
            <a:extLst>
              <a:ext uri="{FF2B5EF4-FFF2-40B4-BE49-F238E27FC236}">
                <a16:creationId xmlns:a16="http://schemas.microsoft.com/office/drawing/2014/main" id="{3E7DAAA1-4F4B-217A-A820-772DF9CC47A9}"/>
              </a:ext>
            </a:extLst>
          </p:cNvPr>
          <p:cNvCxnSpPr>
            <a:cxnSpLocks/>
            <a:stCxn id="77" idx="5"/>
            <a:endCxn id="82" idx="1"/>
          </p:cNvCxnSpPr>
          <p:nvPr/>
        </p:nvCxnSpPr>
        <p:spPr>
          <a:xfrm>
            <a:off x="3949179" y="2037637"/>
            <a:ext cx="1030344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404" name="Rectangle: Rounded Corners 403">
            <a:extLst>
              <a:ext uri="{FF2B5EF4-FFF2-40B4-BE49-F238E27FC236}">
                <a16:creationId xmlns:a16="http://schemas.microsoft.com/office/drawing/2014/main" id="{13C3AAEF-B6C0-2632-CA3F-8CD432288914}"/>
              </a:ext>
            </a:extLst>
          </p:cNvPr>
          <p:cNvSpPr/>
          <p:nvPr/>
        </p:nvSpPr>
        <p:spPr>
          <a:xfrm>
            <a:off x="4688387" y="1607730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05" name="Rectangle: Rounded Corners 404">
            <a:extLst>
              <a:ext uri="{FF2B5EF4-FFF2-40B4-BE49-F238E27FC236}">
                <a16:creationId xmlns:a16="http://schemas.microsoft.com/office/drawing/2014/main" id="{1D44AF7D-419D-E2B5-0257-0D71B5C1CECE}"/>
              </a:ext>
            </a:extLst>
          </p:cNvPr>
          <p:cNvSpPr/>
          <p:nvPr/>
        </p:nvSpPr>
        <p:spPr>
          <a:xfrm>
            <a:off x="4688387" y="2346041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406" name="Connector: Curved 30">
            <a:extLst>
              <a:ext uri="{FF2B5EF4-FFF2-40B4-BE49-F238E27FC236}">
                <a16:creationId xmlns:a16="http://schemas.microsoft.com/office/drawing/2014/main" id="{3B36DCC3-181E-FDE1-D351-9A0BC719574A}"/>
              </a:ext>
            </a:extLst>
          </p:cNvPr>
          <p:cNvCxnSpPr>
            <a:cxnSpLocks/>
            <a:stCxn id="76" idx="6"/>
            <a:endCxn id="77" idx="2"/>
          </p:cNvCxnSpPr>
          <p:nvPr/>
        </p:nvCxnSpPr>
        <p:spPr>
          <a:xfrm>
            <a:off x="2766434" y="1943344"/>
            <a:ext cx="955102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407" name="Rectangle: Rounded Corners 406">
            <a:extLst>
              <a:ext uri="{FF2B5EF4-FFF2-40B4-BE49-F238E27FC236}">
                <a16:creationId xmlns:a16="http://schemas.microsoft.com/office/drawing/2014/main" id="{6152C27A-D15A-DF3F-A347-114C94D27230}"/>
              </a:ext>
            </a:extLst>
          </p:cNvPr>
          <p:cNvSpPr/>
          <p:nvPr/>
        </p:nvSpPr>
        <p:spPr>
          <a:xfrm>
            <a:off x="3382119" y="1597309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55" name="Slide Number Placeholder 1">
            <a:extLst>
              <a:ext uri="{FF2B5EF4-FFF2-40B4-BE49-F238E27FC236}">
                <a16:creationId xmlns:a16="http://schemas.microsoft.com/office/drawing/2014/main" id="{204A95DD-5EA4-29D9-4FFD-DF4DE8B00A4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41</a:t>
            </a:fld>
            <a:endParaRPr lang="nl-BE" dirty="0"/>
          </a:p>
        </p:txBody>
      </p:sp>
      <p:sp>
        <p:nvSpPr>
          <p:cNvPr id="56" name="Title 12">
            <a:extLst>
              <a:ext uri="{FF2B5EF4-FFF2-40B4-BE49-F238E27FC236}">
                <a16:creationId xmlns:a16="http://schemas.microsoft.com/office/drawing/2014/main" id="{D29EC49A-85BC-C72F-8E9E-820D748EC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>
            <a:normAutofit/>
          </a:bodyPr>
          <a:lstStyle/>
          <a:p>
            <a:pPr lvl="0"/>
            <a:r>
              <a:rPr lang="en-US" sz="4000" dirty="0"/>
              <a:t>Add to PMs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1973F96A-55B3-B2EB-EB29-2C1E1C691769}"/>
              </a:ext>
            </a:extLst>
          </p:cNvPr>
          <p:cNvSpPr/>
          <p:nvPr/>
        </p:nvSpPr>
        <p:spPr>
          <a:xfrm>
            <a:off x="5992613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C48A6F33-7B6E-7510-5D53-F6A54A79C452}"/>
              </a:ext>
            </a:extLst>
          </p:cNvPr>
          <p:cNvSpPr/>
          <p:nvPr/>
        </p:nvSpPr>
        <p:spPr>
          <a:xfrm>
            <a:off x="5992613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1A761B51-E3C0-E55F-DE22-7265460510AC}"/>
              </a:ext>
            </a:extLst>
          </p:cNvPr>
          <p:cNvSpPr/>
          <p:nvPr/>
        </p:nvSpPr>
        <p:spPr>
          <a:xfrm>
            <a:off x="5992613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E2C3D450-75FE-29C4-1093-39B13B18806D}"/>
              </a:ext>
            </a:extLst>
          </p:cNvPr>
          <p:cNvSpPr/>
          <p:nvPr/>
        </p:nvSpPr>
        <p:spPr>
          <a:xfrm>
            <a:off x="5992613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236ECA6D-1C31-6FA4-4E60-C33E2F05D855}"/>
              </a:ext>
            </a:extLst>
          </p:cNvPr>
          <p:cNvSpPr/>
          <p:nvPr/>
        </p:nvSpPr>
        <p:spPr>
          <a:xfrm>
            <a:off x="6186442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6A4CB41-B2F2-AC1F-6A59-A3CADD91DB3A}"/>
              </a:ext>
            </a:extLst>
          </p:cNvPr>
          <p:cNvSpPr/>
          <p:nvPr/>
        </p:nvSpPr>
        <p:spPr>
          <a:xfrm>
            <a:off x="6186442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E64BBC86-8A1A-5BFC-ADB5-A61EB6D74453}"/>
              </a:ext>
            </a:extLst>
          </p:cNvPr>
          <p:cNvSpPr/>
          <p:nvPr/>
        </p:nvSpPr>
        <p:spPr>
          <a:xfrm>
            <a:off x="6186442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4F4EA05-D245-2D4B-76F7-6CA4E819A4B3}"/>
              </a:ext>
            </a:extLst>
          </p:cNvPr>
          <p:cNvSpPr/>
          <p:nvPr/>
        </p:nvSpPr>
        <p:spPr>
          <a:xfrm>
            <a:off x="6186442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4E01792F-D4E1-3400-4190-31E23FD0DDC5}"/>
              </a:ext>
            </a:extLst>
          </p:cNvPr>
          <p:cNvSpPr/>
          <p:nvPr/>
        </p:nvSpPr>
        <p:spPr>
          <a:xfrm>
            <a:off x="5588137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F614E9D0-896D-961A-DD1E-5DE778B4A0C4}"/>
              </a:ext>
            </a:extLst>
          </p:cNvPr>
          <p:cNvSpPr/>
          <p:nvPr/>
        </p:nvSpPr>
        <p:spPr>
          <a:xfrm>
            <a:off x="5588137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A27E8F4E-D432-F832-0644-E2ADB0478F9C}"/>
              </a:ext>
            </a:extLst>
          </p:cNvPr>
          <p:cNvSpPr/>
          <p:nvPr/>
        </p:nvSpPr>
        <p:spPr>
          <a:xfrm>
            <a:off x="5588137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0DE31E58-9D44-3A58-8EE9-0EBFF6AC0597}"/>
              </a:ext>
            </a:extLst>
          </p:cNvPr>
          <p:cNvSpPr/>
          <p:nvPr/>
        </p:nvSpPr>
        <p:spPr>
          <a:xfrm>
            <a:off x="5588137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5AC9B51-7F7B-A41E-F03C-2BA1EDD1E1FE}"/>
              </a:ext>
            </a:extLst>
          </p:cNvPr>
          <p:cNvGrpSpPr/>
          <p:nvPr/>
        </p:nvGrpSpPr>
        <p:grpSpPr>
          <a:xfrm>
            <a:off x="7109927" y="527006"/>
            <a:ext cx="1457811" cy="751288"/>
            <a:chOff x="7109927" y="527006"/>
            <a:chExt cx="1457811" cy="751288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CD81CCFF-F82B-7F5C-CC97-BAB008B5269A}"/>
                </a:ext>
              </a:extLst>
            </p:cNvPr>
            <p:cNvSpPr/>
            <p:nvPr/>
          </p:nvSpPr>
          <p:spPr>
            <a:xfrm>
              <a:off x="7109927" y="527006"/>
              <a:ext cx="1457811" cy="751288"/>
            </a:xfrm>
            <a:prstGeom prst="roundRect">
              <a:avLst>
                <a:gd name="adj" fmla="val 17124"/>
              </a:avLst>
            </a:prstGeom>
            <a:solidFill>
              <a:srgbClr val="FAFAF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0" name="Connector: Curved 30">
              <a:extLst>
                <a:ext uri="{FF2B5EF4-FFF2-40B4-BE49-F238E27FC236}">
                  <a16:creationId xmlns:a16="http://schemas.microsoft.com/office/drawing/2014/main" id="{0E472A51-54B9-DD3B-ED77-508E9C702FF2}"/>
                </a:ext>
              </a:extLst>
            </p:cNvPr>
            <p:cNvCxnSpPr>
              <a:cxnSpLocks/>
            </p:cNvCxnSpPr>
            <p:nvPr/>
          </p:nvCxnSpPr>
          <p:spPr>
            <a:xfrm>
              <a:off x="7421123" y="1041384"/>
              <a:ext cx="955102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/>
              </a:solidFill>
              <a:prstDash val="solid"/>
              <a:miter lim="800000"/>
              <a:headEnd type="none"/>
              <a:tailEnd type="triangle" w="med" len="med"/>
            </a:ln>
            <a:effectLst/>
          </p:spPr>
        </p:cxn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DF52F6F2-9D46-C4F3-B5B0-CD64C0FDF55B}"/>
                </a:ext>
              </a:extLst>
            </p:cNvPr>
            <p:cNvSpPr/>
            <p:nvPr/>
          </p:nvSpPr>
          <p:spPr>
            <a:xfrm>
              <a:off x="7865706" y="695349"/>
              <a:ext cx="470195" cy="312356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BM</a:t>
              </a:r>
            </a:p>
          </p:txBody>
        </p:sp>
      </p:grpSp>
      <p:sp>
        <p:nvSpPr>
          <p:cNvPr id="52" name="Rectangle 51">
            <a:hlinkClick r:id="rId2" action="ppaction://hlinksldjump"/>
            <a:extLst>
              <a:ext uri="{FF2B5EF4-FFF2-40B4-BE49-F238E27FC236}">
                <a16:creationId xmlns:a16="http://schemas.microsoft.com/office/drawing/2014/main" id="{4ED9ED94-BE89-AD0E-8789-8CE27A2F9A77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3439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4173875" y="1436045"/>
            <a:ext cx="2048015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1421729" y="179098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1421729" y="277003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cxnSp>
        <p:nvCxnSpPr>
          <p:cNvPr id="71" name="Connector: Curved 30">
            <a:extLst>
              <a:ext uri="{FF2B5EF4-FFF2-40B4-BE49-F238E27FC236}">
                <a16:creationId xmlns:a16="http://schemas.microsoft.com/office/drawing/2014/main" id="{3F56A2A0-4649-8357-4D41-88A4D3EF7B4B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2241240" y="2037637"/>
            <a:ext cx="1033217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1421729" y="376900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1421729" y="474805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D62C1B33-4780-394F-7C09-981FC6E067B2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3463042" y="301668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2013597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3235399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4454329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5674737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2013597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3235399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4454329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5674737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2013597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3235399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4454329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5674737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2013597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3235399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4454329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5674737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893982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3115784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4349683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5566897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9C178C3-F34A-F6B9-7408-D6F59F27CDDB}"/>
              </a:ext>
            </a:extLst>
          </p:cNvPr>
          <p:cNvSpPr/>
          <p:nvPr/>
        </p:nvSpPr>
        <p:spPr>
          <a:xfrm>
            <a:off x="2971496" y="2358802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E8824BF0-DAD8-99D3-7A1F-AD5898C1BC5E}"/>
              </a:ext>
            </a:extLst>
          </p:cNvPr>
          <p:cNvSpPr/>
          <p:nvPr/>
        </p:nvSpPr>
        <p:spPr>
          <a:xfrm>
            <a:off x="4221685" y="4216963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cxnSp>
        <p:nvCxnSpPr>
          <p:cNvPr id="275" name="Connector: Curved 30">
            <a:extLst>
              <a:ext uri="{FF2B5EF4-FFF2-40B4-BE49-F238E27FC236}">
                <a16:creationId xmlns:a16="http://schemas.microsoft.com/office/drawing/2014/main" id="{8961C639-AB2F-763A-87A2-104A70F49C35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3463042" y="301668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497" name="Rectangle: Rounded Corners 496">
            <a:extLst>
              <a:ext uri="{FF2B5EF4-FFF2-40B4-BE49-F238E27FC236}">
                <a16:creationId xmlns:a16="http://schemas.microsoft.com/office/drawing/2014/main" id="{64FF0219-EC0A-CA68-5124-C5AC1F17DD86}"/>
              </a:ext>
            </a:extLst>
          </p:cNvPr>
          <p:cNvSpPr/>
          <p:nvPr/>
        </p:nvSpPr>
        <p:spPr>
          <a:xfrm>
            <a:off x="4194293" y="3303735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cxnSp>
        <p:nvCxnSpPr>
          <p:cNvPr id="402" name="Connector: Curved 30">
            <a:extLst>
              <a:ext uri="{FF2B5EF4-FFF2-40B4-BE49-F238E27FC236}">
                <a16:creationId xmlns:a16="http://schemas.microsoft.com/office/drawing/2014/main" id="{596B55BC-DFCE-2E17-EE7E-8BDA8DC8434C}"/>
              </a:ext>
            </a:extLst>
          </p:cNvPr>
          <p:cNvCxnSpPr>
            <a:cxnSpLocks/>
            <a:stCxn id="77" idx="6"/>
            <a:endCxn id="78" idx="2"/>
          </p:cNvCxnSpPr>
          <p:nvPr/>
        </p:nvCxnSpPr>
        <p:spPr>
          <a:xfrm>
            <a:off x="3502099" y="1943344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403" name="Connector: Curved 30">
            <a:extLst>
              <a:ext uri="{FF2B5EF4-FFF2-40B4-BE49-F238E27FC236}">
                <a16:creationId xmlns:a16="http://schemas.microsoft.com/office/drawing/2014/main" id="{3E7DAAA1-4F4B-217A-A820-772DF9CC47A9}"/>
              </a:ext>
            </a:extLst>
          </p:cNvPr>
          <p:cNvCxnSpPr>
            <a:cxnSpLocks/>
            <a:stCxn id="77" idx="5"/>
            <a:endCxn id="82" idx="1"/>
          </p:cNvCxnSpPr>
          <p:nvPr/>
        </p:nvCxnSpPr>
        <p:spPr>
          <a:xfrm>
            <a:off x="3463042" y="2037637"/>
            <a:ext cx="1030344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404" name="Rectangle: Rounded Corners 403">
            <a:extLst>
              <a:ext uri="{FF2B5EF4-FFF2-40B4-BE49-F238E27FC236}">
                <a16:creationId xmlns:a16="http://schemas.microsoft.com/office/drawing/2014/main" id="{13C3AAEF-B6C0-2632-CA3F-8CD432288914}"/>
              </a:ext>
            </a:extLst>
          </p:cNvPr>
          <p:cNvSpPr/>
          <p:nvPr/>
        </p:nvSpPr>
        <p:spPr>
          <a:xfrm>
            <a:off x="4202250" y="1607730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05" name="Rectangle: Rounded Corners 404">
            <a:extLst>
              <a:ext uri="{FF2B5EF4-FFF2-40B4-BE49-F238E27FC236}">
                <a16:creationId xmlns:a16="http://schemas.microsoft.com/office/drawing/2014/main" id="{1D44AF7D-419D-E2B5-0257-0D71B5C1CECE}"/>
              </a:ext>
            </a:extLst>
          </p:cNvPr>
          <p:cNvSpPr/>
          <p:nvPr/>
        </p:nvSpPr>
        <p:spPr>
          <a:xfrm>
            <a:off x="4202250" y="2346041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406" name="Connector: Curved 30">
            <a:extLst>
              <a:ext uri="{FF2B5EF4-FFF2-40B4-BE49-F238E27FC236}">
                <a16:creationId xmlns:a16="http://schemas.microsoft.com/office/drawing/2014/main" id="{3B36DCC3-181E-FDE1-D351-9A0BC719574A}"/>
              </a:ext>
            </a:extLst>
          </p:cNvPr>
          <p:cNvCxnSpPr>
            <a:cxnSpLocks/>
            <a:stCxn id="76" idx="6"/>
            <a:endCxn id="77" idx="2"/>
          </p:cNvCxnSpPr>
          <p:nvPr/>
        </p:nvCxnSpPr>
        <p:spPr>
          <a:xfrm>
            <a:off x="2280297" y="1943344"/>
            <a:ext cx="955102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407" name="Rectangle: Rounded Corners 406">
            <a:extLst>
              <a:ext uri="{FF2B5EF4-FFF2-40B4-BE49-F238E27FC236}">
                <a16:creationId xmlns:a16="http://schemas.microsoft.com/office/drawing/2014/main" id="{6152C27A-D15A-DF3F-A347-114C94D27230}"/>
              </a:ext>
            </a:extLst>
          </p:cNvPr>
          <p:cNvSpPr/>
          <p:nvPr/>
        </p:nvSpPr>
        <p:spPr>
          <a:xfrm>
            <a:off x="2895982" y="1597309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3" name="Slide Number Placeholder 1">
            <a:extLst>
              <a:ext uri="{FF2B5EF4-FFF2-40B4-BE49-F238E27FC236}">
                <a16:creationId xmlns:a16="http://schemas.microsoft.com/office/drawing/2014/main" id="{D6A9BFCE-B162-2B41-3B3C-13093885926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42</a:t>
            </a:fld>
            <a:endParaRPr lang="nl-BE" dirty="0"/>
          </a:p>
        </p:txBody>
      </p:sp>
      <p:sp>
        <p:nvSpPr>
          <p:cNvPr id="44" name="Title 12">
            <a:extLst>
              <a:ext uri="{FF2B5EF4-FFF2-40B4-BE49-F238E27FC236}">
                <a16:creationId xmlns:a16="http://schemas.microsoft.com/office/drawing/2014/main" id="{2B0E97C8-33F7-5825-EC93-4CB254E50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>
            <a:normAutofit/>
          </a:bodyPr>
          <a:lstStyle/>
          <a:p>
            <a:r>
              <a:rPr lang="en-US" sz="4000" dirty="0"/>
              <a:t>C</a:t>
            </a:r>
            <a:r>
              <a:rPr lang="en-US" altLang="zh-CN" sz="4000" dirty="0"/>
              <a:t>alculate BMs</a:t>
            </a:r>
            <a:endParaRPr lang="en-US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CAC92FD-D7D7-67E5-F249-196A2DD3DD91}"/>
              </a:ext>
            </a:extLst>
          </p:cNvPr>
          <p:cNvSpPr/>
          <p:nvPr/>
        </p:nvSpPr>
        <p:spPr>
          <a:xfrm>
            <a:off x="6219143" y="18306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CE582E3-74C8-A087-D6EA-520147AEAB1D}"/>
              </a:ext>
            </a:extLst>
          </p:cNvPr>
          <p:cNvSpPr/>
          <p:nvPr/>
        </p:nvSpPr>
        <p:spPr>
          <a:xfrm>
            <a:off x="6219143" y="28269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6DDB485-3A06-1E67-5261-2FE29A8FD2DF}"/>
              </a:ext>
            </a:extLst>
          </p:cNvPr>
          <p:cNvSpPr/>
          <p:nvPr/>
        </p:nvSpPr>
        <p:spPr>
          <a:xfrm>
            <a:off x="6219143" y="379405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1A2080B-DC05-695D-468F-A2F908EC0287}"/>
              </a:ext>
            </a:extLst>
          </p:cNvPr>
          <p:cNvSpPr/>
          <p:nvPr/>
        </p:nvSpPr>
        <p:spPr>
          <a:xfrm>
            <a:off x="6219143" y="4758269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7174254-290A-8282-22B7-369BC0741667}"/>
              </a:ext>
            </a:extLst>
          </p:cNvPr>
          <p:cNvGrpSpPr/>
          <p:nvPr/>
        </p:nvGrpSpPr>
        <p:grpSpPr>
          <a:xfrm>
            <a:off x="7109927" y="527006"/>
            <a:ext cx="1457811" cy="751288"/>
            <a:chOff x="7109927" y="527006"/>
            <a:chExt cx="1457811" cy="751288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5CFFFA51-D2E7-F3F2-8D9F-7D3971B0AFAE}"/>
                </a:ext>
              </a:extLst>
            </p:cNvPr>
            <p:cNvSpPr/>
            <p:nvPr/>
          </p:nvSpPr>
          <p:spPr>
            <a:xfrm>
              <a:off x="7109927" y="527006"/>
              <a:ext cx="1457811" cy="751288"/>
            </a:xfrm>
            <a:prstGeom prst="roundRect">
              <a:avLst>
                <a:gd name="adj" fmla="val 17124"/>
              </a:avLst>
            </a:prstGeom>
            <a:solidFill>
              <a:srgbClr val="FAFAF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1" name="Connector: Curved 30">
              <a:extLst>
                <a:ext uri="{FF2B5EF4-FFF2-40B4-BE49-F238E27FC236}">
                  <a16:creationId xmlns:a16="http://schemas.microsoft.com/office/drawing/2014/main" id="{11AEA7B8-D844-0800-9EC0-D97C582AF1B6}"/>
                </a:ext>
              </a:extLst>
            </p:cNvPr>
            <p:cNvCxnSpPr>
              <a:cxnSpLocks/>
            </p:cNvCxnSpPr>
            <p:nvPr/>
          </p:nvCxnSpPr>
          <p:spPr>
            <a:xfrm>
              <a:off x="7421123" y="1041384"/>
              <a:ext cx="955102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/>
              </a:solidFill>
              <a:prstDash val="solid"/>
              <a:miter lim="800000"/>
              <a:headEnd type="none"/>
              <a:tailEnd type="triangle" w="med" len="med"/>
            </a:ln>
            <a:effectLst/>
          </p:spPr>
        </p:cxn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04C8A73-E27A-CC07-D00E-92B1377B00CA}"/>
                </a:ext>
              </a:extLst>
            </p:cNvPr>
            <p:cNvSpPr/>
            <p:nvPr/>
          </p:nvSpPr>
          <p:spPr>
            <a:xfrm>
              <a:off x="7865706" y="695349"/>
              <a:ext cx="470195" cy="312356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BM</a:t>
              </a:r>
            </a:p>
          </p:txBody>
        </p:sp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A87100D-C8FF-34E6-7588-5CF9EB36BF19}"/>
              </a:ext>
            </a:extLst>
          </p:cNvPr>
          <p:cNvSpPr/>
          <p:nvPr/>
        </p:nvSpPr>
        <p:spPr>
          <a:xfrm>
            <a:off x="6620368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40B95FD-F552-E610-870A-3CB7A2B6E5A9}"/>
              </a:ext>
            </a:extLst>
          </p:cNvPr>
          <p:cNvSpPr/>
          <p:nvPr/>
        </p:nvSpPr>
        <p:spPr>
          <a:xfrm>
            <a:off x="6620368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EDEBA9D-4AC0-C04D-51A0-8D847FABE9FB}"/>
              </a:ext>
            </a:extLst>
          </p:cNvPr>
          <p:cNvSpPr/>
          <p:nvPr/>
        </p:nvSpPr>
        <p:spPr>
          <a:xfrm>
            <a:off x="6620368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2521E64-9D74-6C49-3A34-BF7D89F49B3E}"/>
              </a:ext>
            </a:extLst>
          </p:cNvPr>
          <p:cNvSpPr/>
          <p:nvPr/>
        </p:nvSpPr>
        <p:spPr>
          <a:xfrm>
            <a:off x="6620368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6C513B5-6D59-B3DA-229B-E019D8DC1E15}"/>
              </a:ext>
            </a:extLst>
          </p:cNvPr>
          <p:cNvSpPr/>
          <p:nvPr/>
        </p:nvSpPr>
        <p:spPr>
          <a:xfrm>
            <a:off x="6814197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18D69E8-46D6-755D-7E5F-4BFC48C076FA}"/>
              </a:ext>
            </a:extLst>
          </p:cNvPr>
          <p:cNvSpPr/>
          <p:nvPr/>
        </p:nvSpPr>
        <p:spPr>
          <a:xfrm>
            <a:off x="6814197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878BB4D-6FCA-C062-2AD0-989C69571A73}"/>
              </a:ext>
            </a:extLst>
          </p:cNvPr>
          <p:cNvSpPr/>
          <p:nvPr/>
        </p:nvSpPr>
        <p:spPr>
          <a:xfrm>
            <a:off x="6814197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95CCBA51-B83A-DA1D-A788-3BC2A813AF0E}"/>
              </a:ext>
            </a:extLst>
          </p:cNvPr>
          <p:cNvSpPr/>
          <p:nvPr/>
        </p:nvSpPr>
        <p:spPr>
          <a:xfrm>
            <a:off x="6814197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>
            <a:hlinkClick r:id="rId2" action="ppaction://hlinksldjump"/>
            <a:extLst>
              <a:ext uri="{FF2B5EF4-FFF2-40B4-BE49-F238E27FC236}">
                <a16:creationId xmlns:a16="http://schemas.microsoft.com/office/drawing/2014/main" id="{9FABF355-D0BD-4B16-8401-D07972863C96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06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4173875" y="1436045"/>
            <a:ext cx="2048015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1421729" y="179098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1421729" y="277003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cxnSp>
        <p:nvCxnSpPr>
          <p:cNvPr id="71" name="Connector: Curved 30">
            <a:extLst>
              <a:ext uri="{FF2B5EF4-FFF2-40B4-BE49-F238E27FC236}">
                <a16:creationId xmlns:a16="http://schemas.microsoft.com/office/drawing/2014/main" id="{3F56A2A0-4649-8357-4D41-88A4D3EF7B4B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2241240" y="2037637"/>
            <a:ext cx="1033217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1421729" y="376900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1421729" y="474805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D62C1B33-4780-394F-7C09-981FC6E067B2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3463042" y="301668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2013597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3235399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4454329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5674737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2013597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3235399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4454329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5674737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2013597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3235399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4454329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5674737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2013597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3235399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4454329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5674737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2" name="Connector: Curved 30">
            <a:extLst>
              <a:ext uri="{FF2B5EF4-FFF2-40B4-BE49-F238E27FC236}">
                <a16:creationId xmlns:a16="http://schemas.microsoft.com/office/drawing/2014/main" id="{4F28378D-8053-DD1B-62D6-9B3D2FDD4BE3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4681972" y="401565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4721029" y="490040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893982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3115784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4349683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5566897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9C178C3-F34A-F6B9-7408-D6F59F27CDDB}"/>
              </a:ext>
            </a:extLst>
          </p:cNvPr>
          <p:cNvSpPr/>
          <p:nvPr/>
        </p:nvSpPr>
        <p:spPr>
          <a:xfrm>
            <a:off x="2971496" y="2358802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E8824BF0-DAD8-99D3-7A1F-AD5898C1BC5E}"/>
              </a:ext>
            </a:extLst>
          </p:cNvPr>
          <p:cNvSpPr/>
          <p:nvPr/>
        </p:nvSpPr>
        <p:spPr>
          <a:xfrm>
            <a:off x="4221685" y="4216963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B8FF6C26-3DB3-923C-5EFC-694EDEC42173}"/>
              </a:ext>
            </a:extLst>
          </p:cNvPr>
          <p:cNvSpPr/>
          <p:nvPr/>
        </p:nvSpPr>
        <p:spPr>
          <a:xfrm>
            <a:off x="5333111" y="4917446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8386D60A-C6C6-EE5D-0634-0CE2EBB4C697}"/>
              </a:ext>
            </a:extLst>
          </p:cNvPr>
          <p:cNvSpPr/>
          <p:nvPr/>
        </p:nvSpPr>
        <p:spPr>
          <a:xfrm>
            <a:off x="5346177" y="3865798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cxnSp>
        <p:nvCxnSpPr>
          <p:cNvPr id="275" name="Connector: Curved 30">
            <a:extLst>
              <a:ext uri="{FF2B5EF4-FFF2-40B4-BE49-F238E27FC236}">
                <a16:creationId xmlns:a16="http://schemas.microsoft.com/office/drawing/2014/main" id="{8961C639-AB2F-763A-87A2-104A70F49C35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3463042" y="301668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79" name="Connector: Curved 30">
            <a:extLst>
              <a:ext uri="{FF2B5EF4-FFF2-40B4-BE49-F238E27FC236}">
                <a16:creationId xmlns:a16="http://schemas.microsoft.com/office/drawing/2014/main" id="{5D2D8976-372F-5CA5-D8C0-7C80B06D1E2F}"/>
              </a:ext>
            </a:extLst>
          </p:cNvPr>
          <p:cNvCxnSpPr>
            <a:cxnSpLocks/>
            <a:stCxn id="86" idx="7"/>
            <a:endCxn id="83" idx="3"/>
          </p:cNvCxnSpPr>
          <p:nvPr/>
        </p:nvCxnSpPr>
        <p:spPr>
          <a:xfrm flipV="1">
            <a:off x="4681972" y="3016687"/>
            <a:ext cx="1031822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497" name="Rectangle: Rounded Corners 496">
            <a:extLst>
              <a:ext uri="{FF2B5EF4-FFF2-40B4-BE49-F238E27FC236}">
                <a16:creationId xmlns:a16="http://schemas.microsoft.com/office/drawing/2014/main" id="{64FF0219-EC0A-CA68-5124-C5AC1F17DD86}"/>
              </a:ext>
            </a:extLst>
          </p:cNvPr>
          <p:cNvSpPr/>
          <p:nvPr/>
        </p:nvSpPr>
        <p:spPr>
          <a:xfrm>
            <a:off x="4194293" y="3303735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cxnSp>
        <p:nvCxnSpPr>
          <p:cNvPr id="204" name="Connector: Curved 30">
            <a:extLst>
              <a:ext uri="{FF2B5EF4-FFF2-40B4-BE49-F238E27FC236}">
                <a16:creationId xmlns:a16="http://schemas.microsoft.com/office/drawing/2014/main" id="{9C1AE722-F042-AB5F-5E34-D8FE557D5DA3}"/>
              </a:ext>
            </a:extLst>
          </p:cNvPr>
          <p:cNvCxnSpPr>
            <a:cxnSpLocks/>
            <a:stCxn id="86" idx="7"/>
            <a:endCxn id="79" idx="3"/>
          </p:cNvCxnSpPr>
          <p:nvPr/>
        </p:nvCxnSpPr>
        <p:spPr>
          <a:xfrm flipV="1">
            <a:off x="4681972" y="2037637"/>
            <a:ext cx="1031822" cy="178942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0FC51909-BE41-6EDD-BCC0-7BD7470313DD}"/>
              </a:ext>
            </a:extLst>
          </p:cNvPr>
          <p:cNvSpPr/>
          <p:nvPr/>
        </p:nvSpPr>
        <p:spPr>
          <a:xfrm>
            <a:off x="5544443" y="2204058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58" name="Rectangle: Rounded Corners 257">
            <a:extLst>
              <a:ext uri="{FF2B5EF4-FFF2-40B4-BE49-F238E27FC236}">
                <a16:creationId xmlns:a16="http://schemas.microsoft.com/office/drawing/2014/main" id="{8E4AB62F-95F9-E28F-BCC4-2365426BE887}"/>
              </a:ext>
            </a:extLst>
          </p:cNvPr>
          <p:cNvSpPr/>
          <p:nvPr/>
        </p:nvSpPr>
        <p:spPr>
          <a:xfrm>
            <a:off x="5458805" y="3207819"/>
            <a:ext cx="29909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209" name="Connector: Curved 30">
            <a:extLst>
              <a:ext uri="{FF2B5EF4-FFF2-40B4-BE49-F238E27FC236}">
                <a16:creationId xmlns:a16="http://schemas.microsoft.com/office/drawing/2014/main" id="{3582340D-ADBB-AB27-6730-46ED2D1CBCB4}"/>
              </a:ext>
            </a:extLst>
          </p:cNvPr>
          <p:cNvCxnSpPr>
            <a:cxnSpLocks/>
            <a:stCxn id="78" idx="6"/>
            <a:endCxn id="79" idx="2"/>
          </p:cNvCxnSpPr>
          <p:nvPr/>
        </p:nvCxnSpPr>
        <p:spPr>
          <a:xfrm>
            <a:off x="4721029" y="1943344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13" name="Connector: Curved 30">
            <a:extLst>
              <a:ext uri="{FF2B5EF4-FFF2-40B4-BE49-F238E27FC236}">
                <a16:creationId xmlns:a16="http://schemas.microsoft.com/office/drawing/2014/main" id="{5F16D72C-3416-723F-4F55-93A4BBC3DF0C}"/>
              </a:ext>
            </a:extLst>
          </p:cNvPr>
          <p:cNvCxnSpPr>
            <a:cxnSpLocks/>
            <a:stCxn id="78" idx="5"/>
            <a:endCxn id="83" idx="1"/>
          </p:cNvCxnSpPr>
          <p:nvPr/>
        </p:nvCxnSpPr>
        <p:spPr>
          <a:xfrm>
            <a:off x="4681972" y="2037637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15" name="Connector: Curved 30">
            <a:extLst>
              <a:ext uri="{FF2B5EF4-FFF2-40B4-BE49-F238E27FC236}">
                <a16:creationId xmlns:a16="http://schemas.microsoft.com/office/drawing/2014/main" id="{36616E34-0CA2-FD19-EBCF-3BAD1D7AD413}"/>
              </a:ext>
            </a:extLst>
          </p:cNvPr>
          <p:cNvCxnSpPr>
            <a:cxnSpLocks/>
            <a:stCxn id="82" idx="5"/>
            <a:endCxn id="91" idx="1"/>
          </p:cNvCxnSpPr>
          <p:nvPr/>
        </p:nvCxnSpPr>
        <p:spPr>
          <a:xfrm>
            <a:off x="4681972" y="3016687"/>
            <a:ext cx="1031822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17" name="Connector: Curved 30">
            <a:extLst>
              <a:ext uri="{FF2B5EF4-FFF2-40B4-BE49-F238E27FC236}">
                <a16:creationId xmlns:a16="http://schemas.microsoft.com/office/drawing/2014/main" id="{8E9E9CA1-291D-1543-55AA-ACAB9C27F33C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4687215" y="2953539"/>
            <a:ext cx="1026579" cy="873526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251" name="Rectangle: Rounded Corners 250">
            <a:extLst>
              <a:ext uri="{FF2B5EF4-FFF2-40B4-BE49-F238E27FC236}">
                <a16:creationId xmlns:a16="http://schemas.microsoft.com/office/drawing/2014/main" id="{3C7D1B6A-C680-6004-3B00-1BD3124AD446}"/>
              </a:ext>
            </a:extLst>
          </p:cNvPr>
          <p:cNvSpPr/>
          <p:nvPr/>
        </p:nvSpPr>
        <p:spPr>
          <a:xfrm>
            <a:off x="5528463" y="3456171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53" name="Rectangle: Rounded Corners 252">
            <a:extLst>
              <a:ext uri="{FF2B5EF4-FFF2-40B4-BE49-F238E27FC236}">
                <a16:creationId xmlns:a16="http://schemas.microsoft.com/office/drawing/2014/main" id="{FFAFE531-9AF7-3ADE-11C7-48F77E533D25}"/>
              </a:ext>
            </a:extLst>
          </p:cNvPr>
          <p:cNvSpPr/>
          <p:nvPr/>
        </p:nvSpPr>
        <p:spPr>
          <a:xfrm>
            <a:off x="5314728" y="1602257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55" name="Rectangle: Rounded Corners 254">
            <a:extLst>
              <a:ext uri="{FF2B5EF4-FFF2-40B4-BE49-F238E27FC236}">
                <a16:creationId xmlns:a16="http://schemas.microsoft.com/office/drawing/2014/main" id="{C39968E5-DD87-2171-D5E9-066E07E5500D}"/>
              </a:ext>
            </a:extLst>
          </p:cNvPr>
          <p:cNvSpPr/>
          <p:nvPr/>
        </p:nvSpPr>
        <p:spPr>
          <a:xfrm>
            <a:off x="5525190" y="2460779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57" name="Rectangle: Rounded Corners 256">
            <a:extLst>
              <a:ext uri="{FF2B5EF4-FFF2-40B4-BE49-F238E27FC236}">
                <a16:creationId xmlns:a16="http://schemas.microsoft.com/office/drawing/2014/main" id="{9FCC93B8-7BC6-47F6-BFED-CE0879F0E235}"/>
              </a:ext>
            </a:extLst>
          </p:cNvPr>
          <p:cNvSpPr/>
          <p:nvPr/>
        </p:nvSpPr>
        <p:spPr>
          <a:xfrm>
            <a:off x="5333300" y="4546108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cxnSp>
        <p:nvCxnSpPr>
          <p:cNvPr id="402" name="Connector: Curved 30">
            <a:extLst>
              <a:ext uri="{FF2B5EF4-FFF2-40B4-BE49-F238E27FC236}">
                <a16:creationId xmlns:a16="http://schemas.microsoft.com/office/drawing/2014/main" id="{596B55BC-DFCE-2E17-EE7E-8BDA8DC8434C}"/>
              </a:ext>
            </a:extLst>
          </p:cNvPr>
          <p:cNvCxnSpPr>
            <a:cxnSpLocks/>
            <a:stCxn id="77" idx="6"/>
            <a:endCxn id="78" idx="2"/>
          </p:cNvCxnSpPr>
          <p:nvPr/>
        </p:nvCxnSpPr>
        <p:spPr>
          <a:xfrm>
            <a:off x="3502099" y="1943344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403" name="Connector: Curved 30">
            <a:extLst>
              <a:ext uri="{FF2B5EF4-FFF2-40B4-BE49-F238E27FC236}">
                <a16:creationId xmlns:a16="http://schemas.microsoft.com/office/drawing/2014/main" id="{3E7DAAA1-4F4B-217A-A820-772DF9CC47A9}"/>
              </a:ext>
            </a:extLst>
          </p:cNvPr>
          <p:cNvCxnSpPr>
            <a:cxnSpLocks/>
            <a:stCxn id="77" idx="5"/>
            <a:endCxn id="82" idx="1"/>
          </p:cNvCxnSpPr>
          <p:nvPr/>
        </p:nvCxnSpPr>
        <p:spPr>
          <a:xfrm>
            <a:off x="3463042" y="2037637"/>
            <a:ext cx="1030344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404" name="Rectangle: Rounded Corners 403">
            <a:extLst>
              <a:ext uri="{FF2B5EF4-FFF2-40B4-BE49-F238E27FC236}">
                <a16:creationId xmlns:a16="http://schemas.microsoft.com/office/drawing/2014/main" id="{13C3AAEF-B6C0-2632-CA3F-8CD432288914}"/>
              </a:ext>
            </a:extLst>
          </p:cNvPr>
          <p:cNvSpPr/>
          <p:nvPr/>
        </p:nvSpPr>
        <p:spPr>
          <a:xfrm>
            <a:off x="4202250" y="1607730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05" name="Rectangle: Rounded Corners 404">
            <a:extLst>
              <a:ext uri="{FF2B5EF4-FFF2-40B4-BE49-F238E27FC236}">
                <a16:creationId xmlns:a16="http://schemas.microsoft.com/office/drawing/2014/main" id="{1D44AF7D-419D-E2B5-0257-0D71B5C1CECE}"/>
              </a:ext>
            </a:extLst>
          </p:cNvPr>
          <p:cNvSpPr/>
          <p:nvPr/>
        </p:nvSpPr>
        <p:spPr>
          <a:xfrm>
            <a:off x="4202250" y="2346041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406" name="Connector: Curved 30">
            <a:extLst>
              <a:ext uri="{FF2B5EF4-FFF2-40B4-BE49-F238E27FC236}">
                <a16:creationId xmlns:a16="http://schemas.microsoft.com/office/drawing/2014/main" id="{3B36DCC3-181E-FDE1-D351-9A0BC719574A}"/>
              </a:ext>
            </a:extLst>
          </p:cNvPr>
          <p:cNvCxnSpPr>
            <a:cxnSpLocks/>
            <a:stCxn id="76" idx="6"/>
            <a:endCxn id="77" idx="2"/>
          </p:cNvCxnSpPr>
          <p:nvPr/>
        </p:nvCxnSpPr>
        <p:spPr>
          <a:xfrm>
            <a:off x="2280297" y="1943344"/>
            <a:ext cx="955102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407" name="Rectangle: Rounded Corners 406">
            <a:extLst>
              <a:ext uri="{FF2B5EF4-FFF2-40B4-BE49-F238E27FC236}">
                <a16:creationId xmlns:a16="http://schemas.microsoft.com/office/drawing/2014/main" id="{6152C27A-D15A-DF3F-A347-114C94D27230}"/>
              </a:ext>
            </a:extLst>
          </p:cNvPr>
          <p:cNvSpPr/>
          <p:nvPr/>
        </p:nvSpPr>
        <p:spPr>
          <a:xfrm>
            <a:off x="2895982" y="1597309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75" name="Slide Number Placeholder 1">
            <a:extLst>
              <a:ext uri="{FF2B5EF4-FFF2-40B4-BE49-F238E27FC236}">
                <a16:creationId xmlns:a16="http://schemas.microsoft.com/office/drawing/2014/main" id="{5E681BFD-3C09-5D9C-EAF3-0CE5D83A37F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43</a:t>
            </a:fld>
            <a:endParaRPr lang="nl-BE" dirty="0"/>
          </a:p>
        </p:txBody>
      </p:sp>
      <p:sp>
        <p:nvSpPr>
          <p:cNvPr id="93" name="Title 12">
            <a:extLst>
              <a:ext uri="{FF2B5EF4-FFF2-40B4-BE49-F238E27FC236}">
                <a16:creationId xmlns:a16="http://schemas.microsoft.com/office/drawing/2014/main" id="{27E9931C-B1EE-5E21-014C-0CCC1A01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>
            <a:normAutofit/>
          </a:bodyPr>
          <a:lstStyle/>
          <a:p>
            <a:r>
              <a:rPr lang="en-US" sz="4000" dirty="0"/>
              <a:t>C</a:t>
            </a:r>
            <a:r>
              <a:rPr lang="en-US" altLang="zh-CN" sz="4000" dirty="0"/>
              <a:t>alculate BMs</a:t>
            </a:r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9EB26B-4E65-6549-1D4A-6D2E8B27D844}"/>
              </a:ext>
            </a:extLst>
          </p:cNvPr>
          <p:cNvGrpSpPr/>
          <p:nvPr/>
        </p:nvGrpSpPr>
        <p:grpSpPr>
          <a:xfrm>
            <a:off x="7109927" y="527006"/>
            <a:ext cx="1457811" cy="751288"/>
            <a:chOff x="7109927" y="527006"/>
            <a:chExt cx="1457811" cy="751288"/>
          </a:xfrm>
        </p:grpSpPr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AFCE2D37-14D0-8C57-0DC8-F0F5F344CE7E}"/>
                </a:ext>
              </a:extLst>
            </p:cNvPr>
            <p:cNvSpPr/>
            <p:nvPr/>
          </p:nvSpPr>
          <p:spPr>
            <a:xfrm>
              <a:off x="7109927" y="527006"/>
              <a:ext cx="1457811" cy="751288"/>
            </a:xfrm>
            <a:prstGeom prst="roundRect">
              <a:avLst>
                <a:gd name="adj" fmla="val 17124"/>
              </a:avLst>
            </a:prstGeom>
            <a:solidFill>
              <a:srgbClr val="FAFAF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9" name="Connector: Curved 30">
              <a:extLst>
                <a:ext uri="{FF2B5EF4-FFF2-40B4-BE49-F238E27FC236}">
                  <a16:creationId xmlns:a16="http://schemas.microsoft.com/office/drawing/2014/main" id="{2F08A900-651B-8C1B-A7A1-61E259B7F702}"/>
                </a:ext>
              </a:extLst>
            </p:cNvPr>
            <p:cNvCxnSpPr>
              <a:cxnSpLocks/>
            </p:cNvCxnSpPr>
            <p:nvPr/>
          </p:nvCxnSpPr>
          <p:spPr>
            <a:xfrm>
              <a:off x="7421123" y="1041384"/>
              <a:ext cx="955102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/>
              </a:solidFill>
              <a:prstDash val="solid"/>
              <a:miter lim="800000"/>
              <a:headEnd type="none"/>
              <a:tailEnd type="triangle" w="med" len="med"/>
            </a:ln>
            <a:effectLst/>
          </p:spPr>
        </p:cxn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7B5343B5-2BF6-778E-63CE-CA12D11E4767}"/>
                </a:ext>
              </a:extLst>
            </p:cNvPr>
            <p:cNvSpPr/>
            <p:nvPr/>
          </p:nvSpPr>
          <p:spPr>
            <a:xfrm>
              <a:off x="7865706" y="695349"/>
              <a:ext cx="470195" cy="312356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BM</a:t>
              </a:r>
            </a:p>
          </p:txBody>
        </p:sp>
      </p:grp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FEE09FA-BAD8-6670-A495-F3A731D38630}"/>
              </a:ext>
            </a:extLst>
          </p:cNvPr>
          <p:cNvSpPr/>
          <p:nvPr/>
        </p:nvSpPr>
        <p:spPr>
          <a:xfrm>
            <a:off x="6219143" y="18306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28488B4F-DA70-7E27-0C3C-84939D1F57CC}"/>
              </a:ext>
            </a:extLst>
          </p:cNvPr>
          <p:cNvSpPr/>
          <p:nvPr/>
        </p:nvSpPr>
        <p:spPr>
          <a:xfrm>
            <a:off x="6219143" y="28269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47D775C1-5201-7139-5AD2-E31A38F48281}"/>
              </a:ext>
            </a:extLst>
          </p:cNvPr>
          <p:cNvSpPr/>
          <p:nvPr/>
        </p:nvSpPr>
        <p:spPr>
          <a:xfrm>
            <a:off x="6219143" y="379405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BA197D8D-5DD7-66AE-4594-18C96AC6DC40}"/>
              </a:ext>
            </a:extLst>
          </p:cNvPr>
          <p:cNvSpPr/>
          <p:nvPr/>
        </p:nvSpPr>
        <p:spPr>
          <a:xfrm>
            <a:off x="6219143" y="4758269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D527816D-7492-EA1C-4F30-A923368893DC}"/>
              </a:ext>
            </a:extLst>
          </p:cNvPr>
          <p:cNvSpPr/>
          <p:nvPr/>
        </p:nvSpPr>
        <p:spPr>
          <a:xfrm>
            <a:off x="6620368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1FDE4495-FE5E-6D9B-1BDB-A3E7EFBAC8F9}"/>
              </a:ext>
            </a:extLst>
          </p:cNvPr>
          <p:cNvSpPr/>
          <p:nvPr/>
        </p:nvSpPr>
        <p:spPr>
          <a:xfrm>
            <a:off x="6620368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DBA426F6-7EA8-B7B5-B43E-A9E20E903305}"/>
              </a:ext>
            </a:extLst>
          </p:cNvPr>
          <p:cNvSpPr/>
          <p:nvPr/>
        </p:nvSpPr>
        <p:spPr>
          <a:xfrm>
            <a:off x="6620368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25AA468E-59BC-CF3A-1151-B95427B72E31}"/>
              </a:ext>
            </a:extLst>
          </p:cNvPr>
          <p:cNvSpPr/>
          <p:nvPr/>
        </p:nvSpPr>
        <p:spPr>
          <a:xfrm>
            <a:off x="6620368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19537995-9850-0D4F-B44E-2BAA1EA71227}"/>
              </a:ext>
            </a:extLst>
          </p:cNvPr>
          <p:cNvSpPr/>
          <p:nvPr/>
        </p:nvSpPr>
        <p:spPr>
          <a:xfrm>
            <a:off x="6814197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66B4F9FA-E8B9-AA2A-0658-F0D006EBABDF}"/>
              </a:ext>
            </a:extLst>
          </p:cNvPr>
          <p:cNvSpPr/>
          <p:nvPr/>
        </p:nvSpPr>
        <p:spPr>
          <a:xfrm>
            <a:off x="6814197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BD83D13E-F7E7-223D-9E6D-B7CD2F4B426C}"/>
              </a:ext>
            </a:extLst>
          </p:cNvPr>
          <p:cNvSpPr/>
          <p:nvPr/>
        </p:nvSpPr>
        <p:spPr>
          <a:xfrm>
            <a:off x="6814197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8E6E35D6-32A4-FF35-4682-3FBD4FCB8D7B}"/>
              </a:ext>
            </a:extLst>
          </p:cNvPr>
          <p:cNvSpPr/>
          <p:nvPr/>
        </p:nvSpPr>
        <p:spPr>
          <a:xfrm>
            <a:off x="6814197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Rectangle 122">
            <a:hlinkClick r:id="rId2" action="ppaction://hlinksldjump"/>
            <a:extLst>
              <a:ext uri="{FF2B5EF4-FFF2-40B4-BE49-F238E27FC236}">
                <a16:creationId xmlns:a16="http://schemas.microsoft.com/office/drawing/2014/main" id="{951AEBAA-15C9-CB8D-C68E-43AA52CB7432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1331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4173875" y="1436045"/>
            <a:ext cx="2048015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1421729" y="179098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1421729" y="277003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cxnSp>
        <p:nvCxnSpPr>
          <p:cNvPr id="71" name="Connector: Curved 30">
            <a:extLst>
              <a:ext uri="{FF2B5EF4-FFF2-40B4-BE49-F238E27FC236}">
                <a16:creationId xmlns:a16="http://schemas.microsoft.com/office/drawing/2014/main" id="{3F56A2A0-4649-8357-4D41-88A4D3EF7B4B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2241240" y="2037637"/>
            <a:ext cx="1033217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1421729" y="376900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1421729" y="474805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D62C1B33-4780-394F-7C09-981FC6E067B2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3463042" y="301668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2013597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3235399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4454329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5674737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2013597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3235399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4454329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5674737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2013597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3235399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4454329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5674737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2013597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3235399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4454329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5674737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2" name="Connector: Curved 30">
            <a:extLst>
              <a:ext uri="{FF2B5EF4-FFF2-40B4-BE49-F238E27FC236}">
                <a16:creationId xmlns:a16="http://schemas.microsoft.com/office/drawing/2014/main" id="{4F28378D-8053-DD1B-62D6-9B3D2FDD4BE3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4681972" y="401565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4721029" y="490040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893982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3115784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4349683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5566897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9C178C3-F34A-F6B9-7408-D6F59F27CDDB}"/>
              </a:ext>
            </a:extLst>
          </p:cNvPr>
          <p:cNvSpPr/>
          <p:nvPr/>
        </p:nvSpPr>
        <p:spPr>
          <a:xfrm>
            <a:off x="2971496" y="2358802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E8824BF0-DAD8-99D3-7A1F-AD5898C1BC5E}"/>
              </a:ext>
            </a:extLst>
          </p:cNvPr>
          <p:cNvSpPr/>
          <p:nvPr/>
        </p:nvSpPr>
        <p:spPr>
          <a:xfrm>
            <a:off x="4221685" y="4216963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B8FF6C26-3DB3-923C-5EFC-694EDEC42173}"/>
              </a:ext>
            </a:extLst>
          </p:cNvPr>
          <p:cNvSpPr/>
          <p:nvPr/>
        </p:nvSpPr>
        <p:spPr>
          <a:xfrm>
            <a:off x="5333111" y="4917446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8386D60A-C6C6-EE5D-0634-0CE2EBB4C697}"/>
              </a:ext>
            </a:extLst>
          </p:cNvPr>
          <p:cNvSpPr/>
          <p:nvPr/>
        </p:nvSpPr>
        <p:spPr>
          <a:xfrm>
            <a:off x="5346177" y="3865798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cxnSp>
        <p:nvCxnSpPr>
          <p:cNvPr id="275" name="Connector: Curved 30">
            <a:extLst>
              <a:ext uri="{FF2B5EF4-FFF2-40B4-BE49-F238E27FC236}">
                <a16:creationId xmlns:a16="http://schemas.microsoft.com/office/drawing/2014/main" id="{8961C639-AB2F-763A-87A2-104A70F49C35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3463042" y="301668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79" name="Connector: Curved 30">
            <a:extLst>
              <a:ext uri="{FF2B5EF4-FFF2-40B4-BE49-F238E27FC236}">
                <a16:creationId xmlns:a16="http://schemas.microsoft.com/office/drawing/2014/main" id="{5D2D8976-372F-5CA5-D8C0-7C80B06D1E2F}"/>
              </a:ext>
            </a:extLst>
          </p:cNvPr>
          <p:cNvCxnSpPr>
            <a:cxnSpLocks/>
            <a:stCxn id="86" idx="7"/>
            <a:endCxn id="83" idx="3"/>
          </p:cNvCxnSpPr>
          <p:nvPr/>
        </p:nvCxnSpPr>
        <p:spPr>
          <a:xfrm flipV="1">
            <a:off x="4681972" y="3016687"/>
            <a:ext cx="1031822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497" name="Rectangle: Rounded Corners 496">
            <a:extLst>
              <a:ext uri="{FF2B5EF4-FFF2-40B4-BE49-F238E27FC236}">
                <a16:creationId xmlns:a16="http://schemas.microsoft.com/office/drawing/2014/main" id="{64FF0219-EC0A-CA68-5124-C5AC1F17DD86}"/>
              </a:ext>
            </a:extLst>
          </p:cNvPr>
          <p:cNvSpPr/>
          <p:nvPr/>
        </p:nvSpPr>
        <p:spPr>
          <a:xfrm>
            <a:off x="4194293" y="3303735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cxnSp>
        <p:nvCxnSpPr>
          <p:cNvPr id="204" name="Connector: Curved 30">
            <a:extLst>
              <a:ext uri="{FF2B5EF4-FFF2-40B4-BE49-F238E27FC236}">
                <a16:creationId xmlns:a16="http://schemas.microsoft.com/office/drawing/2014/main" id="{9C1AE722-F042-AB5F-5E34-D8FE557D5DA3}"/>
              </a:ext>
            </a:extLst>
          </p:cNvPr>
          <p:cNvCxnSpPr>
            <a:cxnSpLocks/>
            <a:stCxn id="86" idx="7"/>
            <a:endCxn id="79" idx="3"/>
          </p:cNvCxnSpPr>
          <p:nvPr/>
        </p:nvCxnSpPr>
        <p:spPr>
          <a:xfrm flipV="1">
            <a:off x="4681972" y="2037637"/>
            <a:ext cx="1031822" cy="178942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0FC51909-BE41-6EDD-BCC0-7BD7470313DD}"/>
              </a:ext>
            </a:extLst>
          </p:cNvPr>
          <p:cNvSpPr/>
          <p:nvPr/>
        </p:nvSpPr>
        <p:spPr>
          <a:xfrm>
            <a:off x="5544443" y="2204058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58" name="Rectangle: Rounded Corners 257">
            <a:extLst>
              <a:ext uri="{FF2B5EF4-FFF2-40B4-BE49-F238E27FC236}">
                <a16:creationId xmlns:a16="http://schemas.microsoft.com/office/drawing/2014/main" id="{8E4AB62F-95F9-E28F-BCC4-2365426BE887}"/>
              </a:ext>
            </a:extLst>
          </p:cNvPr>
          <p:cNvSpPr/>
          <p:nvPr/>
        </p:nvSpPr>
        <p:spPr>
          <a:xfrm>
            <a:off x="5458805" y="3207819"/>
            <a:ext cx="29909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209" name="Connector: Curved 30">
            <a:extLst>
              <a:ext uri="{FF2B5EF4-FFF2-40B4-BE49-F238E27FC236}">
                <a16:creationId xmlns:a16="http://schemas.microsoft.com/office/drawing/2014/main" id="{3582340D-ADBB-AB27-6730-46ED2D1CBCB4}"/>
              </a:ext>
            </a:extLst>
          </p:cNvPr>
          <p:cNvCxnSpPr>
            <a:cxnSpLocks/>
            <a:stCxn id="78" idx="6"/>
            <a:endCxn id="79" idx="2"/>
          </p:cNvCxnSpPr>
          <p:nvPr/>
        </p:nvCxnSpPr>
        <p:spPr>
          <a:xfrm>
            <a:off x="4721029" y="1943344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13" name="Connector: Curved 30">
            <a:extLst>
              <a:ext uri="{FF2B5EF4-FFF2-40B4-BE49-F238E27FC236}">
                <a16:creationId xmlns:a16="http://schemas.microsoft.com/office/drawing/2014/main" id="{5F16D72C-3416-723F-4F55-93A4BBC3DF0C}"/>
              </a:ext>
            </a:extLst>
          </p:cNvPr>
          <p:cNvCxnSpPr>
            <a:cxnSpLocks/>
            <a:stCxn id="78" idx="5"/>
            <a:endCxn id="83" idx="1"/>
          </p:cNvCxnSpPr>
          <p:nvPr/>
        </p:nvCxnSpPr>
        <p:spPr>
          <a:xfrm>
            <a:off x="4681972" y="2037637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15" name="Connector: Curved 30">
            <a:extLst>
              <a:ext uri="{FF2B5EF4-FFF2-40B4-BE49-F238E27FC236}">
                <a16:creationId xmlns:a16="http://schemas.microsoft.com/office/drawing/2014/main" id="{36616E34-0CA2-FD19-EBCF-3BAD1D7AD413}"/>
              </a:ext>
            </a:extLst>
          </p:cNvPr>
          <p:cNvCxnSpPr>
            <a:cxnSpLocks/>
            <a:stCxn id="82" idx="5"/>
            <a:endCxn id="91" idx="1"/>
          </p:cNvCxnSpPr>
          <p:nvPr/>
        </p:nvCxnSpPr>
        <p:spPr>
          <a:xfrm>
            <a:off x="4681972" y="3016687"/>
            <a:ext cx="1031822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17" name="Connector: Curved 30">
            <a:extLst>
              <a:ext uri="{FF2B5EF4-FFF2-40B4-BE49-F238E27FC236}">
                <a16:creationId xmlns:a16="http://schemas.microsoft.com/office/drawing/2014/main" id="{8E9E9CA1-291D-1543-55AA-ACAB9C27F33C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4687215" y="2953539"/>
            <a:ext cx="1026579" cy="873526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251" name="Rectangle: Rounded Corners 250">
            <a:extLst>
              <a:ext uri="{FF2B5EF4-FFF2-40B4-BE49-F238E27FC236}">
                <a16:creationId xmlns:a16="http://schemas.microsoft.com/office/drawing/2014/main" id="{3C7D1B6A-C680-6004-3B00-1BD3124AD446}"/>
              </a:ext>
            </a:extLst>
          </p:cNvPr>
          <p:cNvSpPr/>
          <p:nvPr/>
        </p:nvSpPr>
        <p:spPr>
          <a:xfrm>
            <a:off x="5528463" y="3456171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53" name="Rectangle: Rounded Corners 252">
            <a:extLst>
              <a:ext uri="{FF2B5EF4-FFF2-40B4-BE49-F238E27FC236}">
                <a16:creationId xmlns:a16="http://schemas.microsoft.com/office/drawing/2014/main" id="{FFAFE531-9AF7-3ADE-11C7-48F77E533D25}"/>
              </a:ext>
            </a:extLst>
          </p:cNvPr>
          <p:cNvSpPr/>
          <p:nvPr/>
        </p:nvSpPr>
        <p:spPr>
          <a:xfrm>
            <a:off x="5314728" y="1602257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55" name="Rectangle: Rounded Corners 254">
            <a:extLst>
              <a:ext uri="{FF2B5EF4-FFF2-40B4-BE49-F238E27FC236}">
                <a16:creationId xmlns:a16="http://schemas.microsoft.com/office/drawing/2014/main" id="{C39968E5-DD87-2171-D5E9-066E07E5500D}"/>
              </a:ext>
            </a:extLst>
          </p:cNvPr>
          <p:cNvSpPr/>
          <p:nvPr/>
        </p:nvSpPr>
        <p:spPr>
          <a:xfrm>
            <a:off x="5525190" y="2460779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57" name="Rectangle: Rounded Corners 256">
            <a:extLst>
              <a:ext uri="{FF2B5EF4-FFF2-40B4-BE49-F238E27FC236}">
                <a16:creationId xmlns:a16="http://schemas.microsoft.com/office/drawing/2014/main" id="{9FCC93B8-7BC6-47F6-BFED-CE0879F0E235}"/>
              </a:ext>
            </a:extLst>
          </p:cNvPr>
          <p:cNvSpPr/>
          <p:nvPr/>
        </p:nvSpPr>
        <p:spPr>
          <a:xfrm>
            <a:off x="5333300" y="4546108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282" name="Rectangle: Rounded Corners 281">
            <a:extLst>
              <a:ext uri="{FF2B5EF4-FFF2-40B4-BE49-F238E27FC236}">
                <a16:creationId xmlns:a16="http://schemas.microsoft.com/office/drawing/2014/main" id="{064172AD-9186-FFA4-0057-FDF7BE48633F}"/>
              </a:ext>
            </a:extLst>
          </p:cNvPr>
          <p:cNvSpPr/>
          <p:nvPr/>
        </p:nvSpPr>
        <p:spPr>
          <a:xfrm>
            <a:off x="6916096" y="195966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283" name="Rectangle: Rounded Corners 282">
            <a:extLst>
              <a:ext uri="{FF2B5EF4-FFF2-40B4-BE49-F238E27FC236}">
                <a16:creationId xmlns:a16="http://schemas.microsoft.com/office/drawing/2014/main" id="{85E7944D-B7CA-54D0-9837-C1AD28B24554}"/>
              </a:ext>
            </a:extLst>
          </p:cNvPr>
          <p:cNvSpPr/>
          <p:nvPr/>
        </p:nvSpPr>
        <p:spPr>
          <a:xfrm>
            <a:off x="6916096" y="392307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284" name="Rectangle: Rounded Corners 283">
            <a:extLst>
              <a:ext uri="{FF2B5EF4-FFF2-40B4-BE49-F238E27FC236}">
                <a16:creationId xmlns:a16="http://schemas.microsoft.com/office/drawing/2014/main" id="{00E62E58-3F97-FCBF-C680-CE118CD3C92E}"/>
              </a:ext>
            </a:extLst>
          </p:cNvPr>
          <p:cNvSpPr/>
          <p:nvPr/>
        </p:nvSpPr>
        <p:spPr>
          <a:xfrm>
            <a:off x="6916096" y="1657862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285" name="Rectangle: Rounded Corners 284">
            <a:extLst>
              <a:ext uri="{FF2B5EF4-FFF2-40B4-BE49-F238E27FC236}">
                <a16:creationId xmlns:a16="http://schemas.microsoft.com/office/drawing/2014/main" id="{773D95DA-3B23-E9DB-D84A-2A6B16911977}"/>
              </a:ext>
            </a:extLst>
          </p:cNvPr>
          <p:cNvSpPr/>
          <p:nvPr/>
        </p:nvSpPr>
        <p:spPr>
          <a:xfrm>
            <a:off x="6916096" y="265418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286" name="Rectangle: Rounded Corners 285">
            <a:extLst>
              <a:ext uri="{FF2B5EF4-FFF2-40B4-BE49-F238E27FC236}">
                <a16:creationId xmlns:a16="http://schemas.microsoft.com/office/drawing/2014/main" id="{B4FD635D-710E-B849-B19A-4F900430B21D}"/>
              </a:ext>
            </a:extLst>
          </p:cNvPr>
          <p:cNvSpPr/>
          <p:nvPr/>
        </p:nvSpPr>
        <p:spPr>
          <a:xfrm>
            <a:off x="6916096" y="36212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7" name="Rectangle: Rounded Corners 286">
            <a:extLst>
              <a:ext uri="{FF2B5EF4-FFF2-40B4-BE49-F238E27FC236}">
                <a16:creationId xmlns:a16="http://schemas.microsoft.com/office/drawing/2014/main" id="{1346EA72-C107-28E4-D733-DB74025FC2B7}"/>
              </a:ext>
            </a:extLst>
          </p:cNvPr>
          <p:cNvSpPr/>
          <p:nvPr/>
        </p:nvSpPr>
        <p:spPr>
          <a:xfrm>
            <a:off x="6916096" y="4585481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288" name="Rectangle: Rounded Corners 287">
            <a:extLst>
              <a:ext uri="{FF2B5EF4-FFF2-40B4-BE49-F238E27FC236}">
                <a16:creationId xmlns:a16="http://schemas.microsoft.com/office/drawing/2014/main" id="{CC40DF3E-6DAE-E4BA-0867-BEDFC90D1563}"/>
              </a:ext>
            </a:extLst>
          </p:cNvPr>
          <p:cNvSpPr/>
          <p:nvPr/>
        </p:nvSpPr>
        <p:spPr>
          <a:xfrm>
            <a:off x="6948635" y="1423777"/>
            <a:ext cx="410654" cy="1036645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{</a:t>
            </a:r>
            <a:endParaRPr kumimoji="0" lang="en-US" sz="4800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9" name="Rectangle: Rounded Corners 288">
            <a:extLst>
              <a:ext uri="{FF2B5EF4-FFF2-40B4-BE49-F238E27FC236}">
                <a16:creationId xmlns:a16="http://schemas.microsoft.com/office/drawing/2014/main" id="{B1F2BD4C-BF6C-E1B2-84A6-85D5823DDBFB}"/>
              </a:ext>
            </a:extLst>
          </p:cNvPr>
          <p:cNvSpPr/>
          <p:nvPr/>
        </p:nvSpPr>
        <p:spPr>
          <a:xfrm>
            <a:off x="6948635" y="2460422"/>
            <a:ext cx="410654" cy="1036645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{</a:t>
            </a:r>
            <a:endParaRPr kumimoji="0" lang="en-US" sz="4800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0" name="Rectangle: Rounded Corners 289">
            <a:extLst>
              <a:ext uri="{FF2B5EF4-FFF2-40B4-BE49-F238E27FC236}">
                <a16:creationId xmlns:a16="http://schemas.microsoft.com/office/drawing/2014/main" id="{25980EE4-F9BE-7B90-553B-490A70C55835}"/>
              </a:ext>
            </a:extLst>
          </p:cNvPr>
          <p:cNvSpPr/>
          <p:nvPr/>
        </p:nvSpPr>
        <p:spPr>
          <a:xfrm>
            <a:off x="6948635" y="3405480"/>
            <a:ext cx="410654" cy="1036645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{</a:t>
            </a:r>
            <a:endParaRPr kumimoji="0" lang="en-US" sz="4800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8E416374-2202-AB9D-28ED-FEF83F2142F2}"/>
              </a:ext>
            </a:extLst>
          </p:cNvPr>
          <p:cNvSpPr/>
          <p:nvPr/>
        </p:nvSpPr>
        <p:spPr>
          <a:xfrm>
            <a:off x="6948635" y="4362924"/>
            <a:ext cx="410654" cy="1036645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{</a:t>
            </a:r>
            <a:endParaRPr kumimoji="0" lang="en-US" sz="4800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2" name="Rectangle: Rounded Corners 291">
            <a:extLst>
              <a:ext uri="{FF2B5EF4-FFF2-40B4-BE49-F238E27FC236}">
                <a16:creationId xmlns:a16="http://schemas.microsoft.com/office/drawing/2014/main" id="{B6404017-6C51-3BFB-C789-BCB79FD28E4D}"/>
              </a:ext>
            </a:extLst>
          </p:cNvPr>
          <p:cNvSpPr/>
          <p:nvPr/>
        </p:nvSpPr>
        <p:spPr>
          <a:xfrm>
            <a:off x="6933164" y="4931553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93" name="Rectangle: Rounded Corners 292">
            <a:extLst>
              <a:ext uri="{FF2B5EF4-FFF2-40B4-BE49-F238E27FC236}">
                <a16:creationId xmlns:a16="http://schemas.microsoft.com/office/drawing/2014/main" id="{78B8E5B6-530D-6CF7-13ED-6234C1B3EF69}"/>
              </a:ext>
            </a:extLst>
          </p:cNvPr>
          <p:cNvSpPr/>
          <p:nvPr/>
        </p:nvSpPr>
        <p:spPr>
          <a:xfrm>
            <a:off x="6926256" y="3017479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cxnSp>
        <p:nvCxnSpPr>
          <p:cNvPr id="402" name="Connector: Curved 30">
            <a:extLst>
              <a:ext uri="{FF2B5EF4-FFF2-40B4-BE49-F238E27FC236}">
                <a16:creationId xmlns:a16="http://schemas.microsoft.com/office/drawing/2014/main" id="{596B55BC-DFCE-2E17-EE7E-8BDA8DC8434C}"/>
              </a:ext>
            </a:extLst>
          </p:cNvPr>
          <p:cNvCxnSpPr>
            <a:cxnSpLocks/>
            <a:stCxn id="77" idx="6"/>
            <a:endCxn id="78" idx="2"/>
          </p:cNvCxnSpPr>
          <p:nvPr/>
        </p:nvCxnSpPr>
        <p:spPr>
          <a:xfrm>
            <a:off x="3502099" y="1943344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403" name="Connector: Curved 30">
            <a:extLst>
              <a:ext uri="{FF2B5EF4-FFF2-40B4-BE49-F238E27FC236}">
                <a16:creationId xmlns:a16="http://schemas.microsoft.com/office/drawing/2014/main" id="{3E7DAAA1-4F4B-217A-A820-772DF9CC47A9}"/>
              </a:ext>
            </a:extLst>
          </p:cNvPr>
          <p:cNvCxnSpPr>
            <a:cxnSpLocks/>
            <a:stCxn id="77" idx="5"/>
            <a:endCxn id="82" idx="1"/>
          </p:cNvCxnSpPr>
          <p:nvPr/>
        </p:nvCxnSpPr>
        <p:spPr>
          <a:xfrm>
            <a:off x="3463042" y="2037637"/>
            <a:ext cx="1030344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404" name="Rectangle: Rounded Corners 403">
            <a:extLst>
              <a:ext uri="{FF2B5EF4-FFF2-40B4-BE49-F238E27FC236}">
                <a16:creationId xmlns:a16="http://schemas.microsoft.com/office/drawing/2014/main" id="{13C3AAEF-B6C0-2632-CA3F-8CD432288914}"/>
              </a:ext>
            </a:extLst>
          </p:cNvPr>
          <p:cNvSpPr/>
          <p:nvPr/>
        </p:nvSpPr>
        <p:spPr>
          <a:xfrm>
            <a:off x="4202250" y="1607730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05" name="Rectangle: Rounded Corners 404">
            <a:extLst>
              <a:ext uri="{FF2B5EF4-FFF2-40B4-BE49-F238E27FC236}">
                <a16:creationId xmlns:a16="http://schemas.microsoft.com/office/drawing/2014/main" id="{1D44AF7D-419D-E2B5-0257-0D71B5C1CECE}"/>
              </a:ext>
            </a:extLst>
          </p:cNvPr>
          <p:cNvSpPr/>
          <p:nvPr/>
        </p:nvSpPr>
        <p:spPr>
          <a:xfrm>
            <a:off x="4202250" y="2346041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406" name="Connector: Curved 30">
            <a:extLst>
              <a:ext uri="{FF2B5EF4-FFF2-40B4-BE49-F238E27FC236}">
                <a16:creationId xmlns:a16="http://schemas.microsoft.com/office/drawing/2014/main" id="{3B36DCC3-181E-FDE1-D351-9A0BC719574A}"/>
              </a:ext>
            </a:extLst>
          </p:cNvPr>
          <p:cNvCxnSpPr>
            <a:cxnSpLocks/>
            <a:stCxn id="76" idx="6"/>
            <a:endCxn id="77" idx="2"/>
          </p:cNvCxnSpPr>
          <p:nvPr/>
        </p:nvCxnSpPr>
        <p:spPr>
          <a:xfrm>
            <a:off x="2280297" y="1943344"/>
            <a:ext cx="955102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407" name="Rectangle: Rounded Corners 406">
            <a:extLst>
              <a:ext uri="{FF2B5EF4-FFF2-40B4-BE49-F238E27FC236}">
                <a16:creationId xmlns:a16="http://schemas.microsoft.com/office/drawing/2014/main" id="{6152C27A-D15A-DF3F-A347-114C94D27230}"/>
              </a:ext>
            </a:extLst>
          </p:cNvPr>
          <p:cNvSpPr/>
          <p:nvPr/>
        </p:nvSpPr>
        <p:spPr>
          <a:xfrm>
            <a:off x="2895982" y="1597309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75" name="Slide Number Placeholder 1">
            <a:extLst>
              <a:ext uri="{FF2B5EF4-FFF2-40B4-BE49-F238E27FC236}">
                <a16:creationId xmlns:a16="http://schemas.microsoft.com/office/drawing/2014/main" id="{5E681BFD-3C09-5D9C-EAF3-0CE5D83A37F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44</a:t>
            </a:fld>
            <a:endParaRPr lang="nl-BE" dirty="0"/>
          </a:p>
        </p:txBody>
      </p:sp>
      <p:sp>
        <p:nvSpPr>
          <p:cNvPr id="93" name="Title 12">
            <a:extLst>
              <a:ext uri="{FF2B5EF4-FFF2-40B4-BE49-F238E27FC236}">
                <a16:creationId xmlns:a16="http://schemas.microsoft.com/office/drawing/2014/main" id="{27E9931C-B1EE-5E21-014C-0CCC1A01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>
            <a:normAutofit/>
          </a:bodyPr>
          <a:lstStyle/>
          <a:p>
            <a:pPr lvl="0"/>
            <a:r>
              <a:rPr lang="en-US" sz="4000" dirty="0"/>
              <a:t>Add to PMs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54E3340D-1F84-9BDF-73C0-22B2CA5C5FDB}"/>
              </a:ext>
            </a:extLst>
          </p:cNvPr>
          <p:cNvSpPr/>
          <p:nvPr/>
        </p:nvSpPr>
        <p:spPr>
          <a:xfrm>
            <a:off x="6219143" y="18306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580ACF5B-6FA4-3B07-46EB-A4E04AA865E2}"/>
              </a:ext>
            </a:extLst>
          </p:cNvPr>
          <p:cNvSpPr/>
          <p:nvPr/>
        </p:nvSpPr>
        <p:spPr>
          <a:xfrm>
            <a:off x="6219143" y="28269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FA412E03-3383-6080-7C28-EAC5F148CAB3}"/>
              </a:ext>
            </a:extLst>
          </p:cNvPr>
          <p:cNvSpPr/>
          <p:nvPr/>
        </p:nvSpPr>
        <p:spPr>
          <a:xfrm>
            <a:off x="6219143" y="379405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8FF8A9F1-40B1-EE6A-EAAE-445E2D96B480}"/>
              </a:ext>
            </a:extLst>
          </p:cNvPr>
          <p:cNvSpPr/>
          <p:nvPr/>
        </p:nvSpPr>
        <p:spPr>
          <a:xfrm>
            <a:off x="6219143" y="4758269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9EB26B-4E65-6549-1D4A-6D2E8B27D844}"/>
              </a:ext>
            </a:extLst>
          </p:cNvPr>
          <p:cNvGrpSpPr/>
          <p:nvPr/>
        </p:nvGrpSpPr>
        <p:grpSpPr>
          <a:xfrm>
            <a:off x="7109927" y="527006"/>
            <a:ext cx="1457811" cy="751288"/>
            <a:chOff x="7109927" y="527006"/>
            <a:chExt cx="1457811" cy="751288"/>
          </a:xfrm>
        </p:grpSpPr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AFCE2D37-14D0-8C57-0DC8-F0F5F344CE7E}"/>
                </a:ext>
              </a:extLst>
            </p:cNvPr>
            <p:cNvSpPr/>
            <p:nvPr/>
          </p:nvSpPr>
          <p:spPr>
            <a:xfrm>
              <a:off x="7109927" y="527006"/>
              <a:ext cx="1457811" cy="751288"/>
            </a:xfrm>
            <a:prstGeom prst="roundRect">
              <a:avLst>
                <a:gd name="adj" fmla="val 17124"/>
              </a:avLst>
            </a:prstGeom>
            <a:solidFill>
              <a:srgbClr val="FAFAF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9" name="Connector: Curved 30">
              <a:extLst>
                <a:ext uri="{FF2B5EF4-FFF2-40B4-BE49-F238E27FC236}">
                  <a16:creationId xmlns:a16="http://schemas.microsoft.com/office/drawing/2014/main" id="{2F08A900-651B-8C1B-A7A1-61E259B7F702}"/>
                </a:ext>
              </a:extLst>
            </p:cNvPr>
            <p:cNvCxnSpPr>
              <a:cxnSpLocks/>
            </p:cNvCxnSpPr>
            <p:nvPr/>
          </p:nvCxnSpPr>
          <p:spPr>
            <a:xfrm>
              <a:off x="7421123" y="1041384"/>
              <a:ext cx="955102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/>
              </a:solidFill>
              <a:prstDash val="solid"/>
              <a:miter lim="800000"/>
              <a:headEnd type="none"/>
              <a:tailEnd type="triangle" w="med" len="med"/>
            </a:ln>
            <a:effectLst/>
          </p:spPr>
        </p:cxn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7B5343B5-2BF6-778E-63CE-CA12D11E4767}"/>
                </a:ext>
              </a:extLst>
            </p:cNvPr>
            <p:cNvSpPr/>
            <p:nvPr/>
          </p:nvSpPr>
          <p:spPr>
            <a:xfrm>
              <a:off x="7865706" y="695349"/>
              <a:ext cx="470195" cy="312356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BM</a:t>
              </a:r>
            </a:p>
          </p:txBody>
        </p:sp>
      </p:grpSp>
      <p:sp>
        <p:nvSpPr>
          <p:cNvPr id="111" name="Rectangle 110">
            <a:hlinkClick r:id="rId2" action="ppaction://hlinksldjump"/>
            <a:extLst>
              <a:ext uri="{FF2B5EF4-FFF2-40B4-BE49-F238E27FC236}">
                <a16:creationId xmlns:a16="http://schemas.microsoft.com/office/drawing/2014/main" id="{8A9EE8AD-7803-D1B8-8D9A-1C2C57B41C5A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9329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4173875" y="1436045"/>
            <a:ext cx="2048015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1421729" y="179098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1421729" y="277003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cxnSp>
        <p:nvCxnSpPr>
          <p:cNvPr id="71" name="Connector: Curved 30">
            <a:extLst>
              <a:ext uri="{FF2B5EF4-FFF2-40B4-BE49-F238E27FC236}">
                <a16:creationId xmlns:a16="http://schemas.microsoft.com/office/drawing/2014/main" id="{3F56A2A0-4649-8357-4D41-88A4D3EF7B4B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2241240" y="2037637"/>
            <a:ext cx="1033217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1421729" y="376900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1421729" y="474805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D62C1B33-4780-394F-7C09-981FC6E067B2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3463042" y="301668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2013597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3235399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4454329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5674737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2013597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3235399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4454329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5674737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2013597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3235399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4454329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5674737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2013597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3235399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4454329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5674737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2" name="Connector: Curved 30">
            <a:extLst>
              <a:ext uri="{FF2B5EF4-FFF2-40B4-BE49-F238E27FC236}">
                <a16:creationId xmlns:a16="http://schemas.microsoft.com/office/drawing/2014/main" id="{4F28378D-8053-DD1B-62D6-9B3D2FDD4BE3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4681972" y="401565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4721029" y="490040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893982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3115784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4349683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5566897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9C178C3-F34A-F6B9-7408-D6F59F27CDDB}"/>
              </a:ext>
            </a:extLst>
          </p:cNvPr>
          <p:cNvSpPr/>
          <p:nvPr/>
        </p:nvSpPr>
        <p:spPr>
          <a:xfrm>
            <a:off x="2971496" y="2358802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E8824BF0-DAD8-99D3-7A1F-AD5898C1BC5E}"/>
              </a:ext>
            </a:extLst>
          </p:cNvPr>
          <p:cNvSpPr/>
          <p:nvPr/>
        </p:nvSpPr>
        <p:spPr>
          <a:xfrm>
            <a:off x="4221685" y="4216963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B8FF6C26-3DB3-923C-5EFC-694EDEC42173}"/>
              </a:ext>
            </a:extLst>
          </p:cNvPr>
          <p:cNvSpPr/>
          <p:nvPr/>
        </p:nvSpPr>
        <p:spPr>
          <a:xfrm>
            <a:off x="5333111" y="4917446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8386D60A-C6C6-EE5D-0634-0CE2EBB4C697}"/>
              </a:ext>
            </a:extLst>
          </p:cNvPr>
          <p:cNvSpPr/>
          <p:nvPr/>
        </p:nvSpPr>
        <p:spPr>
          <a:xfrm>
            <a:off x="5346177" y="3865798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cxnSp>
        <p:nvCxnSpPr>
          <p:cNvPr id="275" name="Connector: Curved 30">
            <a:extLst>
              <a:ext uri="{FF2B5EF4-FFF2-40B4-BE49-F238E27FC236}">
                <a16:creationId xmlns:a16="http://schemas.microsoft.com/office/drawing/2014/main" id="{8961C639-AB2F-763A-87A2-104A70F49C35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3463042" y="301668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79" name="Connector: Curved 30">
            <a:extLst>
              <a:ext uri="{FF2B5EF4-FFF2-40B4-BE49-F238E27FC236}">
                <a16:creationId xmlns:a16="http://schemas.microsoft.com/office/drawing/2014/main" id="{5D2D8976-372F-5CA5-D8C0-7C80B06D1E2F}"/>
              </a:ext>
            </a:extLst>
          </p:cNvPr>
          <p:cNvCxnSpPr>
            <a:cxnSpLocks/>
            <a:stCxn id="86" idx="7"/>
            <a:endCxn id="83" idx="3"/>
          </p:cNvCxnSpPr>
          <p:nvPr/>
        </p:nvCxnSpPr>
        <p:spPr>
          <a:xfrm flipV="1">
            <a:off x="4681972" y="3016687"/>
            <a:ext cx="1031822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497" name="Rectangle: Rounded Corners 496">
            <a:extLst>
              <a:ext uri="{FF2B5EF4-FFF2-40B4-BE49-F238E27FC236}">
                <a16:creationId xmlns:a16="http://schemas.microsoft.com/office/drawing/2014/main" id="{64FF0219-EC0A-CA68-5124-C5AC1F17DD86}"/>
              </a:ext>
            </a:extLst>
          </p:cNvPr>
          <p:cNvSpPr/>
          <p:nvPr/>
        </p:nvSpPr>
        <p:spPr>
          <a:xfrm>
            <a:off x="4194293" y="3303735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cxnSp>
        <p:nvCxnSpPr>
          <p:cNvPr id="204" name="Connector: Curved 30">
            <a:extLst>
              <a:ext uri="{FF2B5EF4-FFF2-40B4-BE49-F238E27FC236}">
                <a16:creationId xmlns:a16="http://schemas.microsoft.com/office/drawing/2014/main" id="{9C1AE722-F042-AB5F-5E34-D8FE557D5DA3}"/>
              </a:ext>
            </a:extLst>
          </p:cNvPr>
          <p:cNvCxnSpPr>
            <a:cxnSpLocks/>
            <a:stCxn id="86" idx="7"/>
            <a:endCxn id="79" idx="3"/>
          </p:cNvCxnSpPr>
          <p:nvPr/>
        </p:nvCxnSpPr>
        <p:spPr>
          <a:xfrm flipV="1">
            <a:off x="4681972" y="2037637"/>
            <a:ext cx="1031822" cy="178942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0FC51909-BE41-6EDD-BCC0-7BD7470313DD}"/>
              </a:ext>
            </a:extLst>
          </p:cNvPr>
          <p:cNvSpPr/>
          <p:nvPr/>
        </p:nvSpPr>
        <p:spPr>
          <a:xfrm>
            <a:off x="5544443" y="2204058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58" name="Rectangle: Rounded Corners 257">
            <a:extLst>
              <a:ext uri="{FF2B5EF4-FFF2-40B4-BE49-F238E27FC236}">
                <a16:creationId xmlns:a16="http://schemas.microsoft.com/office/drawing/2014/main" id="{8E4AB62F-95F9-E28F-BCC4-2365426BE887}"/>
              </a:ext>
            </a:extLst>
          </p:cNvPr>
          <p:cNvSpPr/>
          <p:nvPr/>
        </p:nvSpPr>
        <p:spPr>
          <a:xfrm>
            <a:off x="5458805" y="3207819"/>
            <a:ext cx="29909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2D9E6F7-473F-5C2B-5D0F-01E60CE3D605}"/>
              </a:ext>
            </a:extLst>
          </p:cNvPr>
          <p:cNvSpPr/>
          <p:nvPr/>
        </p:nvSpPr>
        <p:spPr>
          <a:xfrm>
            <a:off x="6620368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9221E26-BE07-322A-2335-DA57572F6621}"/>
              </a:ext>
            </a:extLst>
          </p:cNvPr>
          <p:cNvSpPr/>
          <p:nvPr/>
        </p:nvSpPr>
        <p:spPr>
          <a:xfrm>
            <a:off x="6620368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B65A133-E596-5154-9F50-D3D77745F786}"/>
              </a:ext>
            </a:extLst>
          </p:cNvPr>
          <p:cNvSpPr/>
          <p:nvPr/>
        </p:nvSpPr>
        <p:spPr>
          <a:xfrm>
            <a:off x="6620368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F4558FF-2C7F-9920-C573-0960FCAFC234}"/>
              </a:ext>
            </a:extLst>
          </p:cNvPr>
          <p:cNvSpPr/>
          <p:nvPr/>
        </p:nvSpPr>
        <p:spPr>
          <a:xfrm>
            <a:off x="6620368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E93A66B-32E0-AFC7-69F7-F8DE79FE4338}"/>
              </a:ext>
            </a:extLst>
          </p:cNvPr>
          <p:cNvSpPr/>
          <p:nvPr/>
        </p:nvSpPr>
        <p:spPr>
          <a:xfrm>
            <a:off x="6814197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C7DF984-26A7-7688-4CA1-303EF24403D1}"/>
              </a:ext>
            </a:extLst>
          </p:cNvPr>
          <p:cNvSpPr/>
          <p:nvPr/>
        </p:nvSpPr>
        <p:spPr>
          <a:xfrm>
            <a:off x="6814197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2D12807E-72DF-DAD0-CA53-1FC257D952EB}"/>
              </a:ext>
            </a:extLst>
          </p:cNvPr>
          <p:cNvSpPr/>
          <p:nvPr/>
        </p:nvSpPr>
        <p:spPr>
          <a:xfrm>
            <a:off x="6814197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DCFC7436-286C-795D-3C91-B3AF7039E7BF}"/>
              </a:ext>
            </a:extLst>
          </p:cNvPr>
          <p:cNvSpPr/>
          <p:nvPr/>
        </p:nvSpPr>
        <p:spPr>
          <a:xfrm>
            <a:off x="6814197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62" name="Slide Number Placeholder 1">
            <a:extLst>
              <a:ext uri="{FF2B5EF4-FFF2-40B4-BE49-F238E27FC236}">
                <a16:creationId xmlns:a16="http://schemas.microsoft.com/office/drawing/2014/main" id="{CE8ACC9E-A0BB-3B62-8A9D-E929A4E792B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45</a:t>
            </a:fld>
            <a:endParaRPr lang="nl-BE" dirty="0"/>
          </a:p>
        </p:txBody>
      </p:sp>
      <p:sp>
        <p:nvSpPr>
          <p:cNvPr id="63" name="Title 12">
            <a:extLst>
              <a:ext uri="{FF2B5EF4-FFF2-40B4-BE49-F238E27FC236}">
                <a16:creationId xmlns:a16="http://schemas.microsoft.com/office/drawing/2014/main" id="{75F0D6D8-962B-B676-92D7-A20BBF2AE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>
            <a:normAutofit/>
          </a:bodyPr>
          <a:lstStyle/>
          <a:p>
            <a:pPr lvl="0"/>
            <a:r>
              <a:rPr lang="en-US" sz="4000" dirty="0"/>
              <a:t>Update survivor paths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A938873-2016-FC5E-438A-5B9985A3669B}"/>
              </a:ext>
            </a:extLst>
          </p:cNvPr>
          <p:cNvSpPr/>
          <p:nvPr/>
        </p:nvSpPr>
        <p:spPr>
          <a:xfrm>
            <a:off x="6219143" y="18306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54F2388F-737A-AF68-1199-76030A916394}"/>
              </a:ext>
            </a:extLst>
          </p:cNvPr>
          <p:cNvSpPr/>
          <p:nvPr/>
        </p:nvSpPr>
        <p:spPr>
          <a:xfrm>
            <a:off x="6219143" y="28269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6F5B763A-4E27-3C67-EB39-22F7D7E9C6E9}"/>
              </a:ext>
            </a:extLst>
          </p:cNvPr>
          <p:cNvSpPr/>
          <p:nvPr/>
        </p:nvSpPr>
        <p:spPr>
          <a:xfrm>
            <a:off x="6219143" y="379405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012FE8D3-E73E-B7C2-8C6C-BA54450E521F}"/>
              </a:ext>
            </a:extLst>
          </p:cNvPr>
          <p:cNvSpPr/>
          <p:nvPr/>
        </p:nvSpPr>
        <p:spPr>
          <a:xfrm>
            <a:off x="6219143" y="4758269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8C0BCD6-9B11-1559-E039-924F54E525DC}"/>
              </a:ext>
            </a:extLst>
          </p:cNvPr>
          <p:cNvGrpSpPr/>
          <p:nvPr/>
        </p:nvGrpSpPr>
        <p:grpSpPr>
          <a:xfrm>
            <a:off x="7109927" y="527006"/>
            <a:ext cx="1457811" cy="751288"/>
            <a:chOff x="7109927" y="527006"/>
            <a:chExt cx="1457811" cy="751288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9D33690C-5D2C-C379-5F7E-369C1CAE5E0D}"/>
                </a:ext>
              </a:extLst>
            </p:cNvPr>
            <p:cNvSpPr/>
            <p:nvPr/>
          </p:nvSpPr>
          <p:spPr>
            <a:xfrm>
              <a:off x="7109927" y="527006"/>
              <a:ext cx="1457811" cy="751288"/>
            </a:xfrm>
            <a:prstGeom prst="roundRect">
              <a:avLst>
                <a:gd name="adj" fmla="val 17124"/>
              </a:avLst>
            </a:prstGeom>
            <a:solidFill>
              <a:srgbClr val="FAFAF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7" name="Connector: Curved 30">
              <a:extLst>
                <a:ext uri="{FF2B5EF4-FFF2-40B4-BE49-F238E27FC236}">
                  <a16:creationId xmlns:a16="http://schemas.microsoft.com/office/drawing/2014/main" id="{79CCD269-0DFE-84B2-1460-CC9CAADBF65B}"/>
                </a:ext>
              </a:extLst>
            </p:cNvPr>
            <p:cNvCxnSpPr>
              <a:cxnSpLocks/>
            </p:cNvCxnSpPr>
            <p:nvPr/>
          </p:nvCxnSpPr>
          <p:spPr>
            <a:xfrm>
              <a:off x="7421123" y="1041384"/>
              <a:ext cx="955102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/>
              </a:solidFill>
              <a:prstDash val="solid"/>
              <a:miter lim="800000"/>
              <a:headEnd type="none"/>
              <a:tailEnd type="triangle" w="med" len="med"/>
            </a:ln>
            <a:effectLst/>
          </p:spPr>
        </p:cxn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6BFD8F8B-C93E-DC8F-A522-6EAD368C2CE3}"/>
                </a:ext>
              </a:extLst>
            </p:cNvPr>
            <p:cNvSpPr/>
            <p:nvPr/>
          </p:nvSpPr>
          <p:spPr>
            <a:xfrm>
              <a:off x="7865706" y="695349"/>
              <a:ext cx="470195" cy="312356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BM</a:t>
              </a:r>
            </a:p>
          </p:txBody>
        </p:sp>
      </p:grpSp>
      <p:sp>
        <p:nvSpPr>
          <p:cNvPr id="65" name="Rectangle 64">
            <a:hlinkClick r:id="rId2" action="ppaction://hlinksldjump"/>
            <a:extLst>
              <a:ext uri="{FF2B5EF4-FFF2-40B4-BE49-F238E27FC236}">
                <a16:creationId xmlns:a16="http://schemas.microsoft.com/office/drawing/2014/main" id="{462F9211-0809-7737-CC36-7AF3FBEC4598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43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4779184" y="1436045"/>
            <a:ext cx="2048015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852769" y="179098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852769" y="277003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cxnSp>
        <p:nvCxnSpPr>
          <p:cNvPr id="71" name="Connector: Curved 30">
            <a:extLst>
              <a:ext uri="{FF2B5EF4-FFF2-40B4-BE49-F238E27FC236}">
                <a16:creationId xmlns:a16="http://schemas.microsoft.com/office/drawing/2014/main" id="{3F56A2A0-4649-8357-4D41-88A4D3EF7B4B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1672280" y="2037637"/>
            <a:ext cx="1033217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852769" y="376900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852769" y="474805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D62C1B33-4780-394F-7C09-981FC6E067B2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2894082" y="301668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444637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666439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885369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5105777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444637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666439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885369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5105777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444637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666439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885369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5105777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444637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666439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885369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5105777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2" name="Connector: Curved 30">
            <a:extLst>
              <a:ext uri="{FF2B5EF4-FFF2-40B4-BE49-F238E27FC236}">
                <a16:creationId xmlns:a16="http://schemas.microsoft.com/office/drawing/2014/main" id="{4F28378D-8053-DD1B-62D6-9B3D2FDD4BE3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4113012" y="401565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4152069" y="490040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325022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546824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780723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4997937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6138417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9C178C3-F34A-F6B9-7408-D6F59F27CDDB}"/>
              </a:ext>
            </a:extLst>
          </p:cNvPr>
          <p:cNvSpPr/>
          <p:nvPr/>
        </p:nvSpPr>
        <p:spPr>
          <a:xfrm>
            <a:off x="2402536" y="2358802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E8824BF0-DAD8-99D3-7A1F-AD5898C1BC5E}"/>
              </a:ext>
            </a:extLst>
          </p:cNvPr>
          <p:cNvSpPr/>
          <p:nvPr/>
        </p:nvSpPr>
        <p:spPr>
          <a:xfrm>
            <a:off x="3652725" y="4216963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B8FF6C26-3DB3-923C-5EFC-694EDEC42173}"/>
              </a:ext>
            </a:extLst>
          </p:cNvPr>
          <p:cNvSpPr/>
          <p:nvPr/>
        </p:nvSpPr>
        <p:spPr>
          <a:xfrm>
            <a:off x="4764151" y="4917446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8386D60A-C6C6-EE5D-0634-0CE2EBB4C697}"/>
              </a:ext>
            </a:extLst>
          </p:cNvPr>
          <p:cNvSpPr/>
          <p:nvPr/>
        </p:nvSpPr>
        <p:spPr>
          <a:xfrm>
            <a:off x="4777217" y="3865798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6324707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6324707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6324707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6324707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5" name="Connector: Curved 30">
            <a:extLst>
              <a:ext uri="{FF2B5EF4-FFF2-40B4-BE49-F238E27FC236}">
                <a16:creationId xmlns:a16="http://schemas.microsoft.com/office/drawing/2014/main" id="{8961C639-AB2F-763A-87A2-104A70F49C35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2894082" y="301668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79" name="Connector: Curved 30">
            <a:extLst>
              <a:ext uri="{FF2B5EF4-FFF2-40B4-BE49-F238E27FC236}">
                <a16:creationId xmlns:a16="http://schemas.microsoft.com/office/drawing/2014/main" id="{5D2D8976-372F-5CA5-D8C0-7C80B06D1E2F}"/>
              </a:ext>
            </a:extLst>
          </p:cNvPr>
          <p:cNvCxnSpPr>
            <a:cxnSpLocks/>
            <a:stCxn id="86" idx="7"/>
            <a:endCxn id="83" idx="3"/>
          </p:cNvCxnSpPr>
          <p:nvPr/>
        </p:nvCxnSpPr>
        <p:spPr>
          <a:xfrm flipV="1">
            <a:off x="4113012" y="3016687"/>
            <a:ext cx="1031822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497" name="Rectangle: Rounded Corners 496">
            <a:extLst>
              <a:ext uri="{FF2B5EF4-FFF2-40B4-BE49-F238E27FC236}">
                <a16:creationId xmlns:a16="http://schemas.microsoft.com/office/drawing/2014/main" id="{64FF0219-EC0A-CA68-5124-C5AC1F17DD86}"/>
              </a:ext>
            </a:extLst>
          </p:cNvPr>
          <p:cNvSpPr/>
          <p:nvPr/>
        </p:nvSpPr>
        <p:spPr>
          <a:xfrm>
            <a:off x="3625333" y="3303735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cxnSp>
        <p:nvCxnSpPr>
          <p:cNvPr id="204" name="Connector: Curved 30">
            <a:extLst>
              <a:ext uri="{FF2B5EF4-FFF2-40B4-BE49-F238E27FC236}">
                <a16:creationId xmlns:a16="http://schemas.microsoft.com/office/drawing/2014/main" id="{9C1AE722-F042-AB5F-5E34-D8FE557D5DA3}"/>
              </a:ext>
            </a:extLst>
          </p:cNvPr>
          <p:cNvCxnSpPr>
            <a:cxnSpLocks/>
            <a:stCxn id="86" idx="7"/>
            <a:endCxn id="79" idx="3"/>
          </p:cNvCxnSpPr>
          <p:nvPr/>
        </p:nvCxnSpPr>
        <p:spPr>
          <a:xfrm flipV="1">
            <a:off x="4113012" y="2037637"/>
            <a:ext cx="1031822" cy="178942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0FC51909-BE41-6EDD-BCC0-7BD7470313DD}"/>
              </a:ext>
            </a:extLst>
          </p:cNvPr>
          <p:cNvSpPr/>
          <p:nvPr/>
        </p:nvSpPr>
        <p:spPr>
          <a:xfrm>
            <a:off x="4975483" y="2204058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58" name="Rectangle: Rounded Corners 257">
            <a:extLst>
              <a:ext uri="{FF2B5EF4-FFF2-40B4-BE49-F238E27FC236}">
                <a16:creationId xmlns:a16="http://schemas.microsoft.com/office/drawing/2014/main" id="{8E4AB62F-95F9-E28F-BCC4-2365426BE887}"/>
              </a:ext>
            </a:extLst>
          </p:cNvPr>
          <p:cNvSpPr/>
          <p:nvPr/>
        </p:nvSpPr>
        <p:spPr>
          <a:xfrm>
            <a:off x="4889845" y="3207819"/>
            <a:ext cx="29909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50" name="Slide Number Placeholder 1">
            <a:extLst>
              <a:ext uri="{FF2B5EF4-FFF2-40B4-BE49-F238E27FC236}">
                <a16:creationId xmlns:a16="http://schemas.microsoft.com/office/drawing/2014/main" id="{37920294-3E4A-1C9A-2A3F-858979049B3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46</a:t>
            </a:fld>
            <a:endParaRPr lang="nl-BE" dirty="0"/>
          </a:p>
        </p:txBody>
      </p:sp>
      <p:sp>
        <p:nvSpPr>
          <p:cNvPr id="51" name="Title 12">
            <a:extLst>
              <a:ext uri="{FF2B5EF4-FFF2-40B4-BE49-F238E27FC236}">
                <a16:creationId xmlns:a16="http://schemas.microsoft.com/office/drawing/2014/main" id="{14AC7531-D942-D209-CED9-FD748E98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>
            <a:normAutofit/>
          </a:bodyPr>
          <a:lstStyle/>
          <a:p>
            <a:r>
              <a:rPr lang="en-US" sz="4000" dirty="0"/>
              <a:t>C</a:t>
            </a:r>
            <a:r>
              <a:rPr lang="en-US" altLang="zh-CN" sz="4000" dirty="0"/>
              <a:t>alculate BMs</a:t>
            </a:r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09C300-2BF1-A477-277B-EA99A0902742}"/>
              </a:ext>
            </a:extLst>
          </p:cNvPr>
          <p:cNvGrpSpPr/>
          <p:nvPr/>
        </p:nvGrpSpPr>
        <p:grpSpPr>
          <a:xfrm>
            <a:off x="7109927" y="527006"/>
            <a:ext cx="1457811" cy="751288"/>
            <a:chOff x="7109927" y="527006"/>
            <a:chExt cx="1457811" cy="751288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D22626E3-2979-34F9-9206-8F6D5E57CB37}"/>
                </a:ext>
              </a:extLst>
            </p:cNvPr>
            <p:cNvSpPr/>
            <p:nvPr/>
          </p:nvSpPr>
          <p:spPr>
            <a:xfrm>
              <a:off x="7109927" y="527006"/>
              <a:ext cx="1457811" cy="751288"/>
            </a:xfrm>
            <a:prstGeom prst="roundRect">
              <a:avLst>
                <a:gd name="adj" fmla="val 17124"/>
              </a:avLst>
            </a:prstGeom>
            <a:solidFill>
              <a:srgbClr val="FAFAF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8" name="Connector: Curved 30">
              <a:extLst>
                <a:ext uri="{FF2B5EF4-FFF2-40B4-BE49-F238E27FC236}">
                  <a16:creationId xmlns:a16="http://schemas.microsoft.com/office/drawing/2014/main" id="{124F6DE7-7C04-BB6C-D4B5-0E15B8A392CD}"/>
                </a:ext>
              </a:extLst>
            </p:cNvPr>
            <p:cNvCxnSpPr>
              <a:cxnSpLocks/>
            </p:cNvCxnSpPr>
            <p:nvPr/>
          </p:nvCxnSpPr>
          <p:spPr>
            <a:xfrm>
              <a:off x="7421123" y="1041384"/>
              <a:ext cx="955102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/>
              </a:solidFill>
              <a:prstDash val="solid"/>
              <a:miter lim="800000"/>
              <a:headEnd type="none"/>
              <a:tailEnd type="triangle" w="med" len="med"/>
            </a:ln>
            <a:effectLst/>
          </p:spPr>
        </p:cxn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DEFB9904-DDD4-452B-2811-1B435136B417}"/>
                </a:ext>
              </a:extLst>
            </p:cNvPr>
            <p:cNvSpPr/>
            <p:nvPr/>
          </p:nvSpPr>
          <p:spPr>
            <a:xfrm>
              <a:off x="7865706" y="695349"/>
              <a:ext cx="470195" cy="312356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BM</a:t>
              </a:r>
            </a:p>
          </p:txBody>
        </p:sp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6BF89CA6-31ED-0860-1AD6-8C71F04C3D5C}"/>
              </a:ext>
            </a:extLst>
          </p:cNvPr>
          <p:cNvSpPr/>
          <p:nvPr/>
        </p:nvSpPr>
        <p:spPr>
          <a:xfrm>
            <a:off x="7291450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6C881FED-150F-A866-6002-9F22CF67C956}"/>
              </a:ext>
            </a:extLst>
          </p:cNvPr>
          <p:cNvSpPr/>
          <p:nvPr/>
        </p:nvSpPr>
        <p:spPr>
          <a:xfrm>
            <a:off x="7291450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629E64C-983E-F0D5-AB8F-9A09931600CF}"/>
              </a:ext>
            </a:extLst>
          </p:cNvPr>
          <p:cNvSpPr/>
          <p:nvPr/>
        </p:nvSpPr>
        <p:spPr>
          <a:xfrm>
            <a:off x="7291450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A5DDF4E-392F-1545-D182-B3A24080377B}"/>
              </a:ext>
            </a:extLst>
          </p:cNvPr>
          <p:cNvSpPr/>
          <p:nvPr/>
        </p:nvSpPr>
        <p:spPr>
          <a:xfrm>
            <a:off x="7291450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5251F085-EEB1-B34C-8B8C-7A491CE2D0D6}"/>
              </a:ext>
            </a:extLst>
          </p:cNvPr>
          <p:cNvSpPr/>
          <p:nvPr/>
        </p:nvSpPr>
        <p:spPr>
          <a:xfrm>
            <a:off x="7485279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14765149-61CF-F5D2-9CDC-3E27ACD1BC21}"/>
              </a:ext>
            </a:extLst>
          </p:cNvPr>
          <p:cNvSpPr/>
          <p:nvPr/>
        </p:nvSpPr>
        <p:spPr>
          <a:xfrm>
            <a:off x="7485279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F484E488-92AF-E293-D485-5B5D1475BC88}"/>
              </a:ext>
            </a:extLst>
          </p:cNvPr>
          <p:cNvSpPr/>
          <p:nvPr/>
        </p:nvSpPr>
        <p:spPr>
          <a:xfrm>
            <a:off x="7485279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E07CA40-A996-7B41-3808-5897C56A64B4}"/>
              </a:ext>
            </a:extLst>
          </p:cNvPr>
          <p:cNvSpPr/>
          <p:nvPr/>
        </p:nvSpPr>
        <p:spPr>
          <a:xfrm>
            <a:off x="7485279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BF960C7B-49EC-534E-37E5-2289705642F3}"/>
              </a:ext>
            </a:extLst>
          </p:cNvPr>
          <p:cNvSpPr/>
          <p:nvPr/>
        </p:nvSpPr>
        <p:spPr>
          <a:xfrm>
            <a:off x="6919159" y="18306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DDAA6AB6-CEBE-DE6D-3C6A-F1FB783E31BE}"/>
              </a:ext>
            </a:extLst>
          </p:cNvPr>
          <p:cNvSpPr/>
          <p:nvPr/>
        </p:nvSpPr>
        <p:spPr>
          <a:xfrm>
            <a:off x="6919159" y="28269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5CE245FF-C8A9-4688-C4B4-05A1629B4399}"/>
              </a:ext>
            </a:extLst>
          </p:cNvPr>
          <p:cNvSpPr/>
          <p:nvPr/>
        </p:nvSpPr>
        <p:spPr>
          <a:xfrm>
            <a:off x="6919159" y="379405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DD47D833-BA57-59FB-E9E8-004F7A37839B}"/>
              </a:ext>
            </a:extLst>
          </p:cNvPr>
          <p:cNvSpPr/>
          <p:nvPr/>
        </p:nvSpPr>
        <p:spPr>
          <a:xfrm>
            <a:off x="6919159" y="4758269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06" name="Rectangle 105">
            <a:hlinkClick r:id="rId2" action="ppaction://hlinksldjump"/>
            <a:extLst>
              <a:ext uri="{FF2B5EF4-FFF2-40B4-BE49-F238E27FC236}">
                <a16:creationId xmlns:a16="http://schemas.microsoft.com/office/drawing/2014/main" id="{59F508BF-7E97-41C8-8AA2-4B6ECB15E7DD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9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4779184" y="1445984"/>
            <a:ext cx="2048015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852769" y="180092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852769" y="277997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cxnSp>
        <p:nvCxnSpPr>
          <p:cNvPr id="71" name="Connector: Curved 30">
            <a:extLst>
              <a:ext uri="{FF2B5EF4-FFF2-40B4-BE49-F238E27FC236}">
                <a16:creationId xmlns:a16="http://schemas.microsoft.com/office/drawing/2014/main" id="{3F56A2A0-4649-8357-4D41-88A4D3EF7B4B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1672280" y="2047576"/>
            <a:ext cx="1033217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852769" y="3778940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852769" y="4757990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D62C1B33-4780-394F-7C09-981FC6E067B2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2894082" y="3026626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75" name="Connector: Curved 30">
            <a:extLst>
              <a:ext uri="{FF2B5EF4-FFF2-40B4-BE49-F238E27FC236}">
                <a16:creationId xmlns:a16="http://schemas.microsoft.com/office/drawing/2014/main" id="{DC2E9612-6D1D-BE8B-FB47-0F008CFE4343}"/>
              </a:ext>
            </a:extLst>
          </p:cNvPr>
          <p:cNvCxnSpPr>
            <a:cxnSpLocks/>
            <a:stCxn id="87" idx="7"/>
            <a:endCxn id="125" idx="3"/>
          </p:cNvCxnSpPr>
          <p:nvPr/>
        </p:nvCxnSpPr>
        <p:spPr>
          <a:xfrm flipV="1">
            <a:off x="5333420" y="3026626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444637" y="181993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666439" y="181993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885369" y="181993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5105777" y="181993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444637" y="279898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666439" y="279898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885369" y="279898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5105777" y="279898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444637" y="379794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666439" y="379794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885369" y="379794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5105777" y="379794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444637" y="477699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666439" y="477699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885369" y="477699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5105777" y="477699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2" name="Connector: Curved 30">
            <a:extLst>
              <a:ext uri="{FF2B5EF4-FFF2-40B4-BE49-F238E27FC236}">
                <a16:creationId xmlns:a16="http://schemas.microsoft.com/office/drawing/2014/main" id="{4F28378D-8053-DD1B-62D6-9B3D2FDD4BE3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4113012" y="4025590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3" name="Connector: Curved 30">
            <a:extLst>
              <a:ext uri="{FF2B5EF4-FFF2-40B4-BE49-F238E27FC236}">
                <a16:creationId xmlns:a16="http://schemas.microsoft.com/office/drawing/2014/main" id="{96B0D968-84E1-9051-34D0-4F0BBA2D2905}"/>
              </a:ext>
            </a:extLst>
          </p:cNvPr>
          <p:cNvCxnSpPr>
            <a:cxnSpLocks/>
            <a:stCxn id="87" idx="7"/>
            <a:endCxn id="124" idx="3"/>
          </p:cNvCxnSpPr>
          <p:nvPr/>
        </p:nvCxnSpPr>
        <p:spPr>
          <a:xfrm flipV="1">
            <a:off x="5333420" y="2047576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4152069" y="4910347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5" name="Connector: Curved 30">
            <a:extLst>
              <a:ext uri="{FF2B5EF4-FFF2-40B4-BE49-F238E27FC236}">
                <a16:creationId xmlns:a16="http://schemas.microsoft.com/office/drawing/2014/main" id="{25655428-A222-8833-D903-CCB78E2E99A7}"/>
              </a:ext>
            </a:extLst>
          </p:cNvPr>
          <p:cNvCxnSpPr>
            <a:cxnSpLocks/>
            <a:stCxn id="91" idx="6"/>
            <a:endCxn id="127" idx="2"/>
          </p:cNvCxnSpPr>
          <p:nvPr/>
        </p:nvCxnSpPr>
        <p:spPr>
          <a:xfrm>
            <a:off x="5372477" y="4910347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325022" y="521648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546824" y="521648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780723" y="521648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4997937" y="521648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6138417" y="521648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9C178C3-F34A-F6B9-7408-D6F59F27CDDB}"/>
              </a:ext>
            </a:extLst>
          </p:cNvPr>
          <p:cNvSpPr/>
          <p:nvPr/>
        </p:nvSpPr>
        <p:spPr>
          <a:xfrm>
            <a:off x="2402536" y="2368741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E8824BF0-DAD8-99D3-7A1F-AD5898C1BC5E}"/>
              </a:ext>
            </a:extLst>
          </p:cNvPr>
          <p:cNvSpPr/>
          <p:nvPr/>
        </p:nvSpPr>
        <p:spPr>
          <a:xfrm>
            <a:off x="3652725" y="4226902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B8FF6C26-3DB3-923C-5EFC-694EDEC42173}"/>
              </a:ext>
            </a:extLst>
          </p:cNvPr>
          <p:cNvSpPr/>
          <p:nvPr/>
        </p:nvSpPr>
        <p:spPr>
          <a:xfrm>
            <a:off x="4764151" y="4927385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8386D60A-C6C6-EE5D-0634-0CE2EBB4C697}"/>
              </a:ext>
            </a:extLst>
          </p:cNvPr>
          <p:cNvSpPr/>
          <p:nvPr/>
        </p:nvSpPr>
        <p:spPr>
          <a:xfrm>
            <a:off x="4777217" y="3875737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7C29F8DD-CEB1-C51B-F27F-85F8F21D8C17}"/>
              </a:ext>
            </a:extLst>
          </p:cNvPr>
          <p:cNvSpPr/>
          <p:nvPr/>
        </p:nvSpPr>
        <p:spPr>
          <a:xfrm>
            <a:off x="5993140" y="2021258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91AF9379-3769-E430-3ED4-40ED2F39BA07}"/>
              </a:ext>
            </a:extLst>
          </p:cNvPr>
          <p:cNvSpPr/>
          <p:nvPr/>
        </p:nvSpPr>
        <p:spPr>
          <a:xfrm>
            <a:off x="5968118" y="4957766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6324707" y="181993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6324707" y="279898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6324707" y="379794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6324707" y="477699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E4A63FC8-8233-51A2-8A3E-1663913B667E}"/>
              </a:ext>
            </a:extLst>
          </p:cNvPr>
          <p:cNvSpPr/>
          <p:nvPr/>
        </p:nvSpPr>
        <p:spPr>
          <a:xfrm>
            <a:off x="6138747" y="3157256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275" name="Connector: Curved 30">
            <a:extLst>
              <a:ext uri="{FF2B5EF4-FFF2-40B4-BE49-F238E27FC236}">
                <a16:creationId xmlns:a16="http://schemas.microsoft.com/office/drawing/2014/main" id="{8961C639-AB2F-763A-87A2-104A70F49C35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2894082" y="3026626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76" name="Connector: Curved 30">
            <a:extLst>
              <a:ext uri="{FF2B5EF4-FFF2-40B4-BE49-F238E27FC236}">
                <a16:creationId xmlns:a16="http://schemas.microsoft.com/office/drawing/2014/main" id="{E0975187-2CD6-5720-78F3-3CA341842AA6}"/>
              </a:ext>
            </a:extLst>
          </p:cNvPr>
          <p:cNvCxnSpPr>
            <a:cxnSpLocks/>
            <a:stCxn id="83" idx="5"/>
            <a:endCxn id="126" idx="1"/>
          </p:cNvCxnSpPr>
          <p:nvPr/>
        </p:nvCxnSpPr>
        <p:spPr>
          <a:xfrm>
            <a:off x="5333420" y="3026626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79" name="Connector: Curved 30">
            <a:extLst>
              <a:ext uri="{FF2B5EF4-FFF2-40B4-BE49-F238E27FC236}">
                <a16:creationId xmlns:a16="http://schemas.microsoft.com/office/drawing/2014/main" id="{5D2D8976-372F-5CA5-D8C0-7C80B06D1E2F}"/>
              </a:ext>
            </a:extLst>
          </p:cNvPr>
          <p:cNvCxnSpPr>
            <a:cxnSpLocks/>
            <a:stCxn id="86" idx="7"/>
            <a:endCxn id="83" idx="3"/>
          </p:cNvCxnSpPr>
          <p:nvPr/>
        </p:nvCxnSpPr>
        <p:spPr>
          <a:xfrm flipV="1">
            <a:off x="4113012" y="3026626"/>
            <a:ext cx="1031822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318" name="Rectangle: Rounded Corners 317">
            <a:extLst>
              <a:ext uri="{FF2B5EF4-FFF2-40B4-BE49-F238E27FC236}">
                <a16:creationId xmlns:a16="http://schemas.microsoft.com/office/drawing/2014/main" id="{94FCF295-A990-A2FB-4F53-46C07FAE7FD1}"/>
              </a:ext>
            </a:extLst>
          </p:cNvPr>
          <p:cNvSpPr/>
          <p:nvPr/>
        </p:nvSpPr>
        <p:spPr>
          <a:xfrm>
            <a:off x="6196003" y="3422674"/>
            <a:ext cx="29909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97" name="Rectangle: Rounded Corners 496">
            <a:extLst>
              <a:ext uri="{FF2B5EF4-FFF2-40B4-BE49-F238E27FC236}">
                <a16:creationId xmlns:a16="http://schemas.microsoft.com/office/drawing/2014/main" id="{64FF0219-EC0A-CA68-5124-C5AC1F17DD86}"/>
              </a:ext>
            </a:extLst>
          </p:cNvPr>
          <p:cNvSpPr/>
          <p:nvPr/>
        </p:nvSpPr>
        <p:spPr>
          <a:xfrm>
            <a:off x="3625333" y="3313674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cxnSp>
        <p:nvCxnSpPr>
          <p:cNvPr id="172" name="Connector: Curved 30">
            <a:extLst>
              <a:ext uri="{FF2B5EF4-FFF2-40B4-BE49-F238E27FC236}">
                <a16:creationId xmlns:a16="http://schemas.microsoft.com/office/drawing/2014/main" id="{36208FFB-CBD3-A380-82AA-DD9AC4C3FE35}"/>
              </a:ext>
            </a:extLst>
          </p:cNvPr>
          <p:cNvCxnSpPr>
            <a:cxnSpLocks/>
            <a:stCxn id="79" idx="6"/>
            <a:endCxn id="124" idx="2"/>
          </p:cNvCxnSpPr>
          <p:nvPr/>
        </p:nvCxnSpPr>
        <p:spPr>
          <a:xfrm>
            <a:off x="5372477" y="1953283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75" name="Connector: Curved 30">
            <a:extLst>
              <a:ext uri="{FF2B5EF4-FFF2-40B4-BE49-F238E27FC236}">
                <a16:creationId xmlns:a16="http://schemas.microsoft.com/office/drawing/2014/main" id="{8F75D9FD-1A25-7A1F-201D-EF5BE01F33C5}"/>
              </a:ext>
            </a:extLst>
          </p:cNvPr>
          <p:cNvCxnSpPr>
            <a:cxnSpLocks/>
            <a:stCxn id="79" idx="5"/>
            <a:endCxn id="125" idx="1"/>
          </p:cNvCxnSpPr>
          <p:nvPr/>
        </p:nvCxnSpPr>
        <p:spPr>
          <a:xfrm>
            <a:off x="5333420" y="2047576"/>
            <a:ext cx="1030344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80" name="Connector: Curved 30">
            <a:extLst>
              <a:ext uri="{FF2B5EF4-FFF2-40B4-BE49-F238E27FC236}">
                <a16:creationId xmlns:a16="http://schemas.microsoft.com/office/drawing/2014/main" id="{065F4FFB-5F07-6D68-ED96-E7361A2C8C1B}"/>
              </a:ext>
            </a:extLst>
          </p:cNvPr>
          <p:cNvCxnSpPr>
            <a:cxnSpLocks/>
            <a:stCxn id="83" idx="5"/>
            <a:endCxn id="127" idx="1"/>
          </p:cNvCxnSpPr>
          <p:nvPr/>
        </p:nvCxnSpPr>
        <p:spPr>
          <a:xfrm>
            <a:off x="5333420" y="3026626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04" name="Connector: Curved 30">
            <a:extLst>
              <a:ext uri="{FF2B5EF4-FFF2-40B4-BE49-F238E27FC236}">
                <a16:creationId xmlns:a16="http://schemas.microsoft.com/office/drawing/2014/main" id="{9C1AE722-F042-AB5F-5E34-D8FE557D5DA3}"/>
              </a:ext>
            </a:extLst>
          </p:cNvPr>
          <p:cNvCxnSpPr>
            <a:cxnSpLocks/>
            <a:stCxn id="86" idx="7"/>
            <a:endCxn id="79" idx="3"/>
          </p:cNvCxnSpPr>
          <p:nvPr/>
        </p:nvCxnSpPr>
        <p:spPr>
          <a:xfrm flipV="1">
            <a:off x="4113012" y="2047576"/>
            <a:ext cx="1031822" cy="178942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07" name="Connector: Curved 30">
            <a:extLst>
              <a:ext uri="{FF2B5EF4-FFF2-40B4-BE49-F238E27FC236}">
                <a16:creationId xmlns:a16="http://schemas.microsoft.com/office/drawing/2014/main" id="{4BDE348F-106B-E34E-9CD5-8BA13CA2E49F}"/>
              </a:ext>
            </a:extLst>
          </p:cNvPr>
          <p:cNvCxnSpPr>
            <a:cxnSpLocks/>
            <a:stCxn id="91" idx="7"/>
            <a:endCxn id="126" idx="3"/>
          </p:cNvCxnSpPr>
          <p:nvPr/>
        </p:nvCxnSpPr>
        <p:spPr>
          <a:xfrm flipV="1">
            <a:off x="5333420" y="4025590"/>
            <a:ext cx="1030344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0FC51909-BE41-6EDD-BCC0-7BD7470313DD}"/>
              </a:ext>
            </a:extLst>
          </p:cNvPr>
          <p:cNvSpPr/>
          <p:nvPr/>
        </p:nvSpPr>
        <p:spPr>
          <a:xfrm>
            <a:off x="4975483" y="2213997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2" name="Rectangle: Rounded Corners 221">
            <a:extLst>
              <a:ext uri="{FF2B5EF4-FFF2-40B4-BE49-F238E27FC236}">
                <a16:creationId xmlns:a16="http://schemas.microsoft.com/office/drawing/2014/main" id="{D9F994D4-359D-CFF6-C707-C71D108945EB}"/>
              </a:ext>
            </a:extLst>
          </p:cNvPr>
          <p:cNvSpPr/>
          <p:nvPr/>
        </p:nvSpPr>
        <p:spPr>
          <a:xfrm>
            <a:off x="6017096" y="1555393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4" name="Rectangle: Rounded Corners 223">
            <a:extLst>
              <a:ext uri="{FF2B5EF4-FFF2-40B4-BE49-F238E27FC236}">
                <a16:creationId xmlns:a16="http://schemas.microsoft.com/office/drawing/2014/main" id="{F65E25EF-CDF4-EF0D-8FF7-E448BD4D203B}"/>
              </a:ext>
            </a:extLst>
          </p:cNvPr>
          <p:cNvSpPr/>
          <p:nvPr/>
        </p:nvSpPr>
        <p:spPr>
          <a:xfrm>
            <a:off x="6161044" y="2423499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86CF0263-32A6-68B8-5375-F5CA3C34C819}"/>
              </a:ext>
            </a:extLst>
          </p:cNvPr>
          <p:cNvSpPr/>
          <p:nvPr/>
        </p:nvSpPr>
        <p:spPr>
          <a:xfrm>
            <a:off x="6196003" y="4100604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28" name="Rectangle: Rounded Corners 227">
            <a:extLst>
              <a:ext uri="{FF2B5EF4-FFF2-40B4-BE49-F238E27FC236}">
                <a16:creationId xmlns:a16="http://schemas.microsoft.com/office/drawing/2014/main" id="{FCCAACBF-68FA-F94D-EF9E-8ACC696B0645}"/>
              </a:ext>
            </a:extLst>
          </p:cNvPr>
          <p:cNvSpPr/>
          <p:nvPr/>
        </p:nvSpPr>
        <p:spPr>
          <a:xfrm>
            <a:off x="5968118" y="4475193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58" name="Rectangle: Rounded Corners 257">
            <a:extLst>
              <a:ext uri="{FF2B5EF4-FFF2-40B4-BE49-F238E27FC236}">
                <a16:creationId xmlns:a16="http://schemas.microsoft.com/office/drawing/2014/main" id="{8E4AB62F-95F9-E28F-BCC4-2365426BE887}"/>
              </a:ext>
            </a:extLst>
          </p:cNvPr>
          <p:cNvSpPr/>
          <p:nvPr/>
        </p:nvSpPr>
        <p:spPr>
          <a:xfrm>
            <a:off x="4889845" y="3217758"/>
            <a:ext cx="29909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05" name="Slide Number Placeholder 1">
            <a:extLst>
              <a:ext uri="{FF2B5EF4-FFF2-40B4-BE49-F238E27FC236}">
                <a16:creationId xmlns:a16="http://schemas.microsoft.com/office/drawing/2014/main" id="{A3EACEE9-D6EA-1F62-055C-7F8BC525E59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47</a:t>
            </a:fld>
            <a:endParaRPr lang="nl-BE" dirty="0"/>
          </a:p>
        </p:txBody>
      </p:sp>
      <p:sp>
        <p:nvSpPr>
          <p:cNvPr id="106" name="Title 12">
            <a:extLst>
              <a:ext uri="{FF2B5EF4-FFF2-40B4-BE49-F238E27FC236}">
                <a16:creationId xmlns:a16="http://schemas.microsoft.com/office/drawing/2014/main" id="{1F5365D7-C29E-C952-90A0-A8B654D54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>
            <a:normAutofit/>
          </a:bodyPr>
          <a:lstStyle/>
          <a:p>
            <a:r>
              <a:rPr lang="en-US" sz="4000" dirty="0"/>
              <a:t>C</a:t>
            </a:r>
            <a:r>
              <a:rPr lang="en-US" altLang="zh-CN" sz="4000" dirty="0"/>
              <a:t>alculate BMs</a:t>
            </a:r>
            <a:endParaRPr lang="en-US" dirty="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405BFA6-60A1-0BD7-C494-35E02AFBFCBC}"/>
              </a:ext>
            </a:extLst>
          </p:cNvPr>
          <p:cNvGrpSpPr/>
          <p:nvPr/>
        </p:nvGrpSpPr>
        <p:grpSpPr>
          <a:xfrm>
            <a:off x="7109927" y="527006"/>
            <a:ext cx="1457811" cy="751288"/>
            <a:chOff x="7109927" y="527006"/>
            <a:chExt cx="1457811" cy="751288"/>
          </a:xfrm>
        </p:grpSpPr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557CBE4C-1AB8-9F74-EFE8-D64DA8D1E97B}"/>
                </a:ext>
              </a:extLst>
            </p:cNvPr>
            <p:cNvSpPr/>
            <p:nvPr/>
          </p:nvSpPr>
          <p:spPr>
            <a:xfrm>
              <a:off x="7109927" y="527006"/>
              <a:ext cx="1457811" cy="751288"/>
            </a:xfrm>
            <a:prstGeom prst="roundRect">
              <a:avLst>
                <a:gd name="adj" fmla="val 17124"/>
              </a:avLst>
            </a:prstGeom>
            <a:solidFill>
              <a:srgbClr val="FAFAF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5" name="Connector: Curved 30">
              <a:extLst>
                <a:ext uri="{FF2B5EF4-FFF2-40B4-BE49-F238E27FC236}">
                  <a16:creationId xmlns:a16="http://schemas.microsoft.com/office/drawing/2014/main" id="{EB529E10-3D12-BCF9-411C-4E41CBCE41DF}"/>
                </a:ext>
              </a:extLst>
            </p:cNvPr>
            <p:cNvCxnSpPr>
              <a:cxnSpLocks/>
            </p:cNvCxnSpPr>
            <p:nvPr/>
          </p:nvCxnSpPr>
          <p:spPr>
            <a:xfrm>
              <a:off x="7421123" y="1041384"/>
              <a:ext cx="955102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/>
              </a:solidFill>
              <a:prstDash val="solid"/>
              <a:miter lim="800000"/>
              <a:headEnd type="none"/>
              <a:tailEnd type="triangle" w="med" len="med"/>
            </a:ln>
            <a:effectLst/>
          </p:spPr>
        </p:cxn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FB820585-224D-9F7C-44E3-6784F3ABA6D0}"/>
                </a:ext>
              </a:extLst>
            </p:cNvPr>
            <p:cNvSpPr/>
            <p:nvPr/>
          </p:nvSpPr>
          <p:spPr>
            <a:xfrm>
              <a:off x="7865706" y="695349"/>
              <a:ext cx="470195" cy="312356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BM</a:t>
              </a:r>
            </a:p>
          </p:txBody>
        </p:sp>
      </p:grp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FCA3B294-847E-CCB0-A469-2955BE6D20F8}"/>
              </a:ext>
            </a:extLst>
          </p:cNvPr>
          <p:cNvSpPr/>
          <p:nvPr/>
        </p:nvSpPr>
        <p:spPr>
          <a:xfrm>
            <a:off x="7291450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D613BAA0-9EB5-7DC1-2B11-6456F0995089}"/>
              </a:ext>
            </a:extLst>
          </p:cNvPr>
          <p:cNvSpPr/>
          <p:nvPr/>
        </p:nvSpPr>
        <p:spPr>
          <a:xfrm>
            <a:off x="7291450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C48016B5-558A-31B5-59B2-88FA62116DDA}"/>
              </a:ext>
            </a:extLst>
          </p:cNvPr>
          <p:cNvSpPr/>
          <p:nvPr/>
        </p:nvSpPr>
        <p:spPr>
          <a:xfrm>
            <a:off x="7291450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4EFAF23B-CB46-235B-E926-6DD4B48A4B88}"/>
              </a:ext>
            </a:extLst>
          </p:cNvPr>
          <p:cNvSpPr/>
          <p:nvPr/>
        </p:nvSpPr>
        <p:spPr>
          <a:xfrm>
            <a:off x="7291450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2D0BDD85-B6F6-060F-B94E-5282EA2EAC20}"/>
              </a:ext>
            </a:extLst>
          </p:cNvPr>
          <p:cNvSpPr/>
          <p:nvPr/>
        </p:nvSpPr>
        <p:spPr>
          <a:xfrm>
            <a:off x="7485279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D54295B2-3D1C-9586-90F4-95959EDC23BE}"/>
              </a:ext>
            </a:extLst>
          </p:cNvPr>
          <p:cNvSpPr/>
          <p:nvPr/>
        </p:nvSpPr>
        <p:spPr>
          <a:xfrm>
            <a:off x="7485279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CF50D6AA-9C62-824D-C377-1B133D19600C}"/>
              </a:ext>
            </a:extLst>
          </p:cNvPr>
          <p:cNvSpPr/>
          <p:nvPr/>
        </p:nvSpPr>
        <p:spPr>
          <a:xfrm>
            <a:off x="7485279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8B8849CB-CA3F-60CD-4AAC-7A0752FDD460}"/>
              </a:ext>
            </a:extLst>
          </p:cNvPr>
          <p:cNvSpPr/>
          <p:nvPr/>
        </p:nvSpPr>
        <p:spPr>
          <a:xfrm>
            <a:off x="7485279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03A699D3-6CD0-401B-1F6B-F9482B941E53}"/>
              </a:ext>
            </a:extLst>
          </p:cNvPr>
          <p:cNvSpPr/>
          <p:nvPr/>
        </p:nvSpPr>
        <p:spPr>
          <a:xfrm>
            <a:off x="6919159" y="18306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6CFB112-B311-FD7F-C889-7FFD152A1B8A}"/>
              </a:ext>
            </a:extLst>
          </p:cNvPr>
          <p:cNvSpPr/>
          <p:nvPr/>
        </p:nvSpPr>
        <p:spPr>
          <a:xfrm>
            <a:off x="6919159" y="28269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5380DB2-546E-CF20-101F-BF5A8C6EC1C3}"/>
              </a:ext>
            </a:extLst>
          </p:cNvPr>
          <p:cNvSpPr/>
          <p:nvPr/>
        </p:nvSpPr>
        <p:spPr>
          <a:xfrm>
            <a:off x="6919159" y="379405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A03E40E6-3DE7-ED05-3DEC-5CAC4AE1D5D5}"/>
              </a:ext>
            </a:extLst>
          </p:cNvPr>
          <p:cNvSpPr/>
          <p:nvPr/>
        </p:nvSpPr>
        <p:spPr>
          <a:xfrm>
            <a:off x="6919159" y="4758269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34" name="Rectangle 133">
            <a:hlinkClick r:id="rId2" action="ppaction://hlinksldjump"/>
            <a:extLst>
              <a:ext uri="{FF2B5EF4-FFF2-40B4-BE49-F238E27FC236}">
                <a16:creationId xmlns:a16="http://schemas.microsoft.com/office/drawing/2014/main" id="{F7458BDC-9126-394F-435D-255AB40F1A60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73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4779184" y="1445984"/>
            <a:ext cx="2048015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852769" y="180092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852769" y="277997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cxnSp>
        <p:nvCxnSpPr>
          <p:cNvPr id="71" name="Connector: Curved 30">
            <a:extLst>
              <a:ext uri="{FF2B5EF4-FFF2-40B4-BE49-F238E27FC236}">
                <a16:creationId xmlns:a16="http://schemas.microsoft.com/office/drawing/2014/main" id="{3F56A2A0-4649-8357-4D41-88A4D3EF7B4B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1672280" y="2047576"/>
            <a:ext cx="1033217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852769" y="3778940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852769" y="4757990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D62C1B33-4780-394F-7C09-981FC6E067B2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2894082" y="3026626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75" name="Connector: Curved 30">
            <a:extLst>
              <a:ext uri="{FF2B5EF4-FFF2-40B4-BE49-F238E27FC236}">
                <a16:creationId xmlns:a16="http://schemas.microsoft.com/office/drawing/2014/main" id="{DC2E9612-6D1D-BE8B-FB47-0F008CFE4343}"/>
              </a:ext>
            </a:extLst>
          </p:cNvPr>
          <p:cNvCxnSpPr>
            <a:cxnSpLocks/>
            <a:stCxn id="87" idx="7"/>
            <a:endCxn id="125" idx="3"/>
          </p:cNvCxnSpPr>
          <p:nvPr/>
        </p:nvCxnSpPr>
        <p:spPr>
          <a:xfrm flipV="1">
            <a:off x="5333420" y="3026626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444637" y="181993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666439" y="181993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885369" y="181993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5105777" y="181993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444637" y="279898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666439" y="279898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885369" y="279898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5105777" y="279898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444637" y="379794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666439" y="379794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885369" y="379794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5105777" y="379794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444637" y="477699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666439" y="477699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885369" y="477699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5105777" y="477699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2" name="Connector: Curved 30">
            <a:extLst>
              <a:ext uri="{FF2B5EF4-FFF2-40B4-BE49-F238E27FC236}">
                <a16:creationId xmlns:a16="http://schemas.microsoft.com/office/drawing/2014/main" id="{4F28378D-8053-DD1B-62D6-9B3D2FDD4BE3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4113012" y="4025590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3" name="Connector: Curved 30">
            <a:extLst>
              <a:ext uri="{FF2B5EF4-FFF2-40B4-BE49-F238E27FC236}">
                <a16:creationId xmlns:a16="http://schemas.microsoft.com/office/drawing/2014/main" id="{96B0D968-84E1-9051-34D0-4F0BBA2D2905}"/>
              </a:ext>
            </a:extLst>
          </p:cNvPr>
          <p:cNvCxnSpPr>
            <a:cxnSpLocks/>
            <a:stCxn id="87" idx="7"/>
            <a:endCxn id="124" idx="3"/>
          </p:cNvCxnSpPr>
          <p:nvPr/>
        </p:nvCxnSpPr>
        <p:spPr>
          <a:xfrm flipV="1">
            <a:off x="5333420" y="2047576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4152069" y="4910347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5" name="Connector: Curved 30">
            <a:extLst>
              <a:ext uri="{FF2B5EF4-FFF2-40B4-BE49-F238E27FC236}">
                <a16:creationId xmlns:a16="http://schemas.microsoft.com/office/drawing/2014/main" id="{25655428-A222-8833-D903-CCB78E2E99A7}"/>
              </a:ext>
            </a:extLst>
          </p:cNvPr>
          <p:cNvCxnSpPr>
            <a:cxnSpLocks/>
            <a:stCxn id="91" idx="6"/>
            <a:endCxn id="127" idx="2"/>
          </p:cNvCxnSpPr>
          <p:nvPr/>
        </p:nvCxnSpPr>
        <p:spPr>
          <a:xfrm>
            <a:off x="5372477" y="4910347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325022" y="521648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546824" y="521648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780723" y="521648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4997937" y="521648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6138417" y="521648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9C178C3-F34A-F6B9-7408-D6F59F27CDDB}"/>
              </a:ext>
            </a:extLst>
          </p:cNvPr>
          <p:cNvSpPr/>
          <p:nvPr/>
        </p:nvSpPr>
        <p:spPr>
          <a:xfrm>
            <a:off x="2402536" y="2368741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E8824BF0-DAD8-99D3-7A1F-AD5898C1BC5E}"/>
              </a:ext>
            </a:extLst>
          </p:cNvPr>
          <p:cNvSpPr/>
          <p:nvPr/>
        </p:nvSpPr>
        <p:spPr>
          <a:xfrm>
            <a:off x="3652725" y="4226902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B8FF6C26-3DB3-923C-5EFC-694EDEC42173}"/>
              </a:ext>
            </a:extLst>
          </p:cNvPr>
          <p:cNvSpPr/>
          <p:nvPr/>
        </p:nvSpPr>
        <p:spPr>
          <a:xfrm>
            <a:off x="4764151" y="4927385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8386D60A-C6C6-EE5D-0634-0CE2EBB4C697}"/>
              </a:ext>
            </a:extLst>
          </p:cNvPr>
          <p:cNvSpPr/>
          <p:nvPr/>
        </p:nvSpPr>
        <p:spPr>
          <a:xfrm>
            <a:off x="4777217" y="3875737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7C29F8DD-CEB1-C51B-F27F-85F8F21D8C17}"/>
              </a:ext>
            </a:extLst>
          </p:cNvPr>
          <p:cNvSpPr/>
          <p:nvPr/>
        </p:nvSpPr>
        <p:spPr>
          <a:xfrm>
            <a:off x="5993140" y="2021258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91AF9379-3769-E430-3ED4-40ED2F39BA07}"/>
              </a:ext>
            </a:extLst>
          </p:cNvPr>
          <p:cNvSpPr/>
          <p:nvPr/>
        </p:nvSpPr>
        <p:spPr>
          <a:xfrm>
            <a:off x="5968118" y="4957766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6324707" y="181993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6324707" y="279898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6324707" y="379794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6324707" y="477699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E4A63FC8-8233-51A2-8A3E-1663913B667E}"/>
              </a:ext>
            </a:extLst>
          </p:cNvPr>
          <p:cNvSpPr/>
          <p:nvPr/>
        </p:nvSpPr>
        <p:spPr>
          <a:xfrm>
            <a:off x="6138747" y="3157256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275" name="Connector: Curved 30">
            <a:extLst>
              <a:ext uri="{FF2B5EF4-FFF2-40B4-BE49-F238E27FC236}">
                <a16:creationId xmlns:a16="http://schemas.microsoft.com/office/drawing/2014/main" id="{8961C639-AB2F-763A-87A2-104A70F49C35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2894082" y="3026626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76" name="Connector: Curved 30">
            <a:extLst>
              <a:ext uri="{FF2B5EF4-FFF2-40B4-BE49-F238E27FC236}">
                <a16:creationId xmlns:a16="http://schemas.microsoft.com/office/drawing/2014/main" id="{E0975187-2CD6-5720-78F3-3CA341842AA6}"/>
              </a:ext>
            </a:extLst>
          </p:cNvPr>
          <p:cNvCxnSpPr>
            <a:cxnSpLocks/>
            <a:stCxn id="83" idx="5"/>
            <a:endCxn id="126" idx="1"/>
          </p:cNvCxnSpPr>
          <p:nvPr/>
        </p:nvCxnSpPr>
        <p:spPr>
          <a:xfrm>
            <a:off x="5333420" y="3026626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79" name="Connector: Curved 30">
            <a:extLst>
              <a:ext uri="{FF2B5EF4-FFF2-40B4-BE49-F238E27FC236}">
                <a16:creationId xmlns:a16="http://schemas.microsoft.com/office/drawing/2014/main" id="{5D2D8976-372F-5CA5-D8C0-7C80B06D1E2F}"/>
              </a:ext>
            </a:extLst>
          </p:cNvPr>
          <p:cNvCxnSpPr>
            <a:cxnSpLocks/>
            <a:stCxn id="86" idx="7"/>
            <a:endCxn id="83" idx="3"/>
          </p:cNvCxnSpPr>
          <p:nvPr/>
        </p:nvCxnSpPr>
        <p:spPr>
          <a:xfrm flipV="1">
            <a:off x="4113012" y="3026626"/>
            <a:ext cx="1031822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318" name="Rectangle: Rounded Corners 317">
            <a:extLst>
              <a:ext uri="{FF2B5EF4-FFF2-40B4-BE49-F238E27FC236}">
                <a16:creationId xmlns:a16="http://schemas.microsoft.com/office/drawing/2014/main" id="{94FCF295-A990-A2FB-4F53-46C07FAE7FD1}"/>
              </a:ext>
            </a:extLst>
          </p:cNvPr>
          <p:cNvSpPr/>
          <p:nvPr/>
        </p:nvSpPr>
        <p:spPr>
          <a:xfrm>
            <a:off x="6196003" y="3422674"/>
            <a:ext cx="29909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97" name="Rectangle: Rounded Corners 496">
            <a:extLst>
              <a:ext uri="{FF2B5EF4-FFF2-40B4-BE49-F238E27FC236}">
                <a16:creationId xmlns:a16="http://schemas.microsoft.com/office/drawing/2014/main" id="{64FF0219-EC0A-CA68-5124-C5AC1F17DD86}"/>
              </a:ext>
            </a:extLst>
          </p:cNvPr>
          <p:cNvSpPr/>
          <p:nvPr/>
        </p:nvSpPr>
        <p:spPr>
          <a:xfrm>
            <a:off x="3625333" y="3313674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cxnSp>
        <p:nvCxnSpPr>
          <p:cNvPr id="172" name="Connector: Curved 30">
            <a:extLst>
              <a:ext uri="{FF2B5EF4-FFF2-40B4-BE49-F238E27FC236}">
                <a16:creationId xmlns:a16="http://schemas.microsoft.com/office/drawing/2014/main" id="{36208FFB-CBD3-A380-82AA-DD9AC4C3FE35}"/>
              </a:ext>
            </a:extLst>
          </p:cNvPr>
          <p:cNvCxnSpPr>
            <a:cxnSpLocks/>
            <a:stCxn id="79" idx="6"/>
            <a:endCxn id="124" idx="2"/>
          </p:cNvCxnSpPr>
          <p:nvPr/>
        </p:nvCxnSpPr>
        <p:spPr>
          <a:xfrm>
            <a:off x="5372477" y="1953283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75" name="Connector: Curved 30">
            <a:extLst>
              <a:ext uri="{FF2B5EF4-FFF2-40B4-BE49-F238E27FC236}">
                <a16:creationId xmlns:a16="http://schemas.microsoft.com/office/drawing/2014/main" id="{8F75D9FD-1A25-7A1F-201D-EF5BE01F33C5}"/>
              </a:ext>
            </a:extLst>
          </p:cNvPr>
          <p:cNvCxnSpPr>
            <a:cxnSpLocks/>
            <a:stCxn id="79" idx="5"/>
            <a:endCxn id="125" idx="1"/>
          </p:cNvCxnSpPr>
          <p:nvPr/>
        </p:nvCxnSpPr>
        <p:spPr>
          <a:xfrm>
            <a:off x="5333420" y="2047576"/>
            <a:ext cx="1030344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80" name="Connector: Curved 30">
            <a:extLst>
              <a:ext uri="{FF2B5EF4-FFF2-40B4-BE49-F238E27FC236}">
                <a16:creationId xmlns:a16="http://schemas.microsoft.com/office/drawing/2014/main" id="{065F4FFB-5F07-6D68-ED96-E7361A2C8C1B}"/>
              </a:ext>
            </a:extLst>
          </p:cNvPr>
          <p:cNvCxnSpPr>
            <a:cxnSpLocks/>
            <a:stCxn id="83" idx="5"/>
            <a:endCxn id="127" idx="1"/>
          </p:cNvCxnSpPr>
          <p:nvPr/>
        </p:nvCxnSpPr>
        <p:spPr>
          <a:xfrm>
            <a:off x="5333420" y="3026626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04" name="Connector: Curved 30">
            <a:extLst>
              <a:ext uri="{FF2B5EF4-FFF2-40B4-BE49-F238E27FC236}">
                <a16:creationId xmlns:a16="http://schemas.microsoft.com/office/drawing/2014/main" id="{9C1AE722-F042-AB5F-5E34-D8FE557D5DA3}"/>
              </a:ext>
            </a:extLst>
          </p:cNvPr>
          <p:cNvCxnSpPr>
            <a:cxnSpLocks/>
            <a:stCxn id="86" idx="7"/>
            <a:endCxn id="79" idx="3"/>
          </p:cNvCxnSpPr>
          <p:nvPr/>
        </p:nvCxnSpPr>
        <p:spPr>
          <a:xfrm flipV="1">
            <a:off x="4113012" y="2047576"/>
            <a:ext cx="1031822" cy="178942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07" name="Connector: Curved 30">
            <a:extLst>
              <a:ext uri="{FF2B5EF4-FFF2-40B4-BE49-F238E27FC236}">
                <a16:creationId xmlns:a16="http://schemas.microsoft.com/office/drawing/2014/main" id="{4BDE348F-106B-E34E-9CD5-8BA13CA2E49F}"/>
              </a:ext>
            </a:extLst>
          </p:cNvPr>
          <p:cNvCxnSpPr>
            <a:cxnSpLocks/>
            <a:stCxn id="91" idx="7"/>
            <a:endCxn id="126" idx="3"/>
          </p:cNvCxnSpPr>
          <p:nvPr/>
        </p:nvCxnSpPr>
        <p:spPr>
          <a:xfrm flipV="1">
            <a:off x="5333420" y="4025590"/>
            <a:ext cx="1030344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0FC51909-BE41-6EDD-BCC0-7BD7470313DD}"/>
              </a:ext>
            </a:extLst>
          </p:cNvPr>
          <p:cNvSpPr/>
          <p:nvPr/>
        </p:nvSpPr>
        <p:spPr>
          <a:xfrm>
            <a:off x="4975483" y="2213997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2" name="Rectangle: Rounded Corners 221">
            <a:extLst>
              <a:ext uri="{FF2B5EF4-FFF2-40B4-BE49-F238E27FC236}">
                <a16:creationId xmlns:a16="http://schemas.microsoft.com/office/drawing/2014/main" id="{D9F994D4-359D-CFF6-C707-C71D108945EB}"/>
              </a:ext>
            </a:extLst>
          </p:cNvPr>
          <p:cNvSpPr/>
          <p:nvPr/>
        </p:nvSpPr>
        <p:spPr>
          <a:xfrm>
            <a:off x="6017096" y="1555393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4" name="Rectangle: Rounded Corners 223">
            <a:extLst>
              <a:ext uri="{FF2B5EF4-FFF2-40B4-BE49-F238E27FC236}">
                <a16:creationId xmlns:a16="http://schemas.microsoft.com/office/drawing/2014/main" id="{F65E25EF-CDF4-EF0D-8FF7-E448BD4D203B}"/>
              </a:ext>
            </a:extLst>
          </p:cNvPr>
          <p:cNvSpPr/>
          <p:nvPr/>
        </p:nvSpPr>
        <p:spPr>
          <a:xfrm>
            <a:off x="6161044" y="2423499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86CF0263-32A6-68B8-5375-F5CA3C34C819}"/>
              </a:ext>
            </a:extLst>
          </p:cNvPr>
          <p:cNvSpPr/>
          <p:nvPr/>
        </p:nvSpPr>
        <p:spPr>
          <a:xfrm>
            <a:off x="6196003" y="4100604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28" name="Rectangle: Rounded Corners 227">
            <a:extLst>
              <a:ext uri="{FF2B5EF4-FFF2-40B4-BE49-F238E27FC236}">
                <a16:creationId xmlns:a16="http://schemas.microsoft.com/office/drawing/2014/main" id="{FCCAACBF-68FA-F94D-EF9E-8ACC696B0645}"/>
              </a:ext>
            </a:extLst>
          </p:cNvPr>
          <p:cNvSpPr/>
          <p:nvPr/>
        </p:nvSpPr>
        <p:spPr>
          <a:xfrm>
            <a:off x="5968118" y="4475193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46" name="Rectangle: Rounded Corners 245">
            <a:extLst>
              <a:ext uri="{FF2B5EF4-FFF2-40B4-BE49-F238E27FC236}">
                <a16:creationId xmlns:a16="http://schemas.microsoft.com/office/drawing/2014/main" id="{B78A7146-0E7D-D54C-944E-719815F0AC65}"/>
              </a:ext>
            </a:extLst>
          </p:cNvPr>
          <p:cNvSpPr/>
          <p:nvPr/>
        </p:nvSpPr>
        <p:spPr>
          <a:xfrm>
            <a:off x="7596087" y="19696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48" name="Rectangle: Rounded Corners 247">
            <a:extLst>
              <a:ext uri="{FF2B5EF4-FFF2-40B4-BE49-F238E27FC236}">
                <a16:creationId xmlns:a16="http://schemas.microsoft.com/office/drawing/2014/main" id="{DC5C3E5A-061A-E269-7580-11CB934C95F1}"/>
              </a:ext>
            </a:extLst>
          </p:cNvPr>
          <p:cNvSpPr/>
          <p:nvPr/>
        </p:nvSpPr>
        <p:spPr>
          <a:xfrm>
            <a:off x="7596087" y="3933013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250" name="Rectangle: Rounded Corners 249">
            <a:extLst>
              <a:ext uri="{FF2B5EF4-FFF2-40B4-BE49-F238E27FC236}">
                <a16:creationId xmlns:a16="http://schemas.microsoft.com/office/drawing/2014/main" id="{FC15D689-4096-F863-4ED3-83F1F9E97472}"/>
              </a:ext>
            </a:extLst>
          </p:cNvPr>
          <p:cNvSpPr/>
          <p:nvPr/>
        </p:nvSpPr>
        <p:spPr>
          <a:xfrm>
            <a:off x="7596087" y="1667801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251" name="Rectangle: Rounded Corners 250">
            <a:extLst>
              <a:ext uri="{FF2B5EF4-FFF2-40B4-BE49-F238E27FC236}">
                <a16:creationId xmlns:a16="http://schemas.microsoft.com/office/drawing/2014/main" id="{8EE79997-E38E-EF28-8301-55ECAA8D05F7}"/>
              </a:ext>
            </a:extLst>
          </p:cNvPr>
          <p:cNvSpPr/>
          <p:nvPr/>
        </p:nvSpPr>
        <p:spPr>
          <a:xfrm>
            <a:off x="7596087" y="2664119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252" name="Rectangle: Rounded Corners 251">
            <a:extLst>
              <a:ext uri="{FF2B5EF4-FFF2-40B4-BE49-F238E27FC236}">
                <a16:creationId xmlns:a16="http://schemas.microsoft.com/office/drawing/2014/main" id="{2543AD82-9E17-73FA-F18E-3B8117A5A94A}"/>
              </a:ext>
            </a:extLst>
          </p:cNvPr>
          <p:cNvSpPr/>
          <p:nvPr/>
        </p:nvSpPr>
        <p:spPr>
          <a:xfrm>
            <a:off x="7596087" y="3631209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3" name="Rectangle: Rounded Corners 252">
            <a:extLst>
              <a:ext uri="{FF2B5EF4-FFF2-40B4-BE49-F238E27FC236}">
                <a16:creationId xmlns:a16="http://schemas.microsoft.com/office/drawing/2014/main" id="{5DA72270-F2C8-0990-6129-88953C7131B1}"/>
              </a:ext>
            </a:extLst>
          </p:cNvPr>
          <p:cNvSpPr/>
          <p:nvPr/>
        </p:nvSpPr>
        <p:spPr>
          <a:xfrm>
            <a:off x="7596087" y="459542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  <p:sp>
        <p:nvSpPr>
          <p:cNvPr id="254" name="Rectangle: Rounded Corners 253">
            <a:extLst>
              <a:ext uri="{FF2B5EF4-FFF2-40B4-BE49-F238E27FC236}">
                <a16:creationId xmlns:a16="http://schemas.microsoft.com/office/drawing/2014/main" id="{56404491-0E23-316A-7939-0EFA96133A2B}"/>
              </a:ext>
            </a:extLst>
          </p:cNvPr>
          <p:cNvSpPr/>
          <p:nvPr/>
        </p:nvSpPr>
        <p:spPr>
          <a:xfrm>
            <a:off x="7628626" y="1433716"/>
            <a:ext cx="410654" cy="1036645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{</a:t>
            </a:r>
            <a:endParaRPr kumimoji="0" lang="en-US" sz="4800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5" name="Rectangle: Rounded Corners 254">
            <a:extLst>
              <a:ext uri="{FF2B5EF4-FFF2-40B4-BE49-F238E27FC236}">
                <a16:creationId xmlns:a16="http://schemas.microsoft.com/office/drawing/2014/main" id="{F3A5CB21-8A40-8DD9-DFE1-C57B26FA688E}"/>
              </a:ext>
            </a:extLst>
          </p:cNvPr>
          <p:cNvSpPr/>
          <p:nvPr/>
        </p:nvSpPr>
        <p:spPr>
          <a:xfrm>
            <a:off x="7628626" y="2470361"/>
            <a:ext cx="410654" cy="1036645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{</a:t>
            </a:r>
            <a:endParaRPr kumimoji="0" lang="en-US" sz="4800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" name="Rectangle: Rounded Corners 255">
            <a:extLst>
              <a:ext uri="{FF2B5EF4-FFF2-40B4-BE49-F238E27FC236}">
                <a16:creationId xmlns:a16="http://schemas.microsoft.com/office/drawing/2014/main" id="{AA8445EF-3CFF-5B39-5546-D970A28594CD}"/>
              </a:ext>
            </a:extLst>
          </p:cNvPr>
          <p:cNvSpPr/>
          <p:nvPr/>
        </p:nvSpPr>
        <p:spPr>
          <a:xfrm>
            <a:off x="7628626" y="3415419"/>
            <a:ext cx="410654" cy="1036645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{</a:t>
            </a:r>
            <a:endParaRPr kumimoji="0" lang="en-US" sz="4800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7" name="Rectangle: Rounded Corners 256">
            <a:extLst>
              <a:ext uri="{FF2B5EF4-FFF2-40B4-BE49-F238E27FC236}">
                <a16:creationId xmlns:a16="http://schemas.microsoft.com/office/drawing/2014/main" id="{71334C9D-938E-6831-55A1-6E4B1198C469}"/>
              </a:ext>
            </a:extLst>
          </p:cNvPr>
          <p:cNvSpPr/>
          <p:nvPr/>
        </p:nvSpPr>
        <p:spPr>
          <a:xfrm>
            <a:off x="7628626" y="4372863"/>
            <a:ext cx="410654" cy="1036645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{</a:t>
            </a:r>
            <a:endParaRPr kumimoji="0" lang="en-US" sz="4800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8" name="Rectangle: Rounded Corners 257">
            <a:extLst>
              <a:ext uri="{FF2B5EF4-FFF2-40B4-BE49-F238E27FC236}">
                <a16:creationId xmlns:a16="http://schemas.microsoft.com/office/drawing/2014/main" id="{8E4AB62F-95F9-E28F-BCC4-2365426BE887}"/>
              </a:ext>
            </a:extLst>
          </p:cNvPr>
          <p:cNvSpPr/>
          <p:nvPr/>
        </p:nvSpPr>
        <p:spPr>
          <a:xfrm>
            <a:off x="4889845" y="3217758"/>
            <a:ext cx="29909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59" name="Rectangle: Rounded Corners 258">
            <a:extLst>
              <a:ext uri="{FF2B5EF4-FFF2-40B4-BE49-F238E27FC236}">
                <a16:creationId xmlns:a16="http://schemas.microsoft.com/office/drawing/2014/main" id="{36AA5989-8788-88B5-DC6A-4A3894F8C2BD}"/>
              </a:ext>
            </a:extLst>
          </p:cNvPr>
          <p:cNvSpPr/>
          <p:nvPr/>
        </p:nvSpPr>
        <p:spPr>
          <a:xfrm>
            <a:off x="7613155" y="4941492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60" name="Rectangle: Rounded Corners 259">
            <a:extLst>
              <a:ext uri="{FF2B5EF4-FFF2-40B4-BE49-F238E27FC236}">
                <a16:creationId xmlns:a16="http://schemas.microsoft.com/office/drawing/2014/main" id="{CF16AA77-CEBF-56AC-5391-3A6D73A0896D}"/>
              </a:ext>
            </a:extLst>
          </p:cNvPr>
          <p:cNvSpPr/>
          <p:nvPr/>
        </p:nvSpPr>
        <p:spPr>
          <a:xfrm>
            <a:off x="7606247" y="302741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05" name="Slide Number Placeholder 1">
            <a:extLst>
              <a:ext uri="{FF2B5EF4-FFF2-40B4-BE49-F238E27FC236}">
                <a16:creationId xmlns:a16="http://schemas.microsoft.com/office/drawing/2014/main" id="{A3EACEE9-D6EA-1F62-055C-7F8BC525E59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48</a:t>
            </a:fld>
            <a:endParaRPr lang="nl-BE" dirty="0"/>
          </a:p>
        </p:txBody>
      </p:sp>
      <p:sp>
        <p:nvSpPr>
          <p:cNvPr id="106" name="Title 12">
            <a:extLst>
              <a:ext uri="{FF2B5EF4-FFF2-40B4-BE49-F238E27FC236}">
                <a16:creationId xmlns:a16="http://schemas.microsoft.com/office/drawing/2014/main" id="{1F5365D7-C29E-C952-90A0-A8B654D54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>
            <a:normAutofit/>
          </a:bodyPr>
          <a:lstStyle/>
          <a:p>
            <a:pPr lvl="0"/>
            <a:r>
              <a:rPr lang="en-US" sz="4000" dirty="0"/>
              <a:t>Add to PMs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D8F62DBB-9F17-D1B4-E2A2-4EA139D21549}"/>
              </a:ext>
            </a:extLst>
          </p:cNvPr>
          <p:cNvSpPr/>
          <p:nvPr/>
        </p:nvSpPr>
        <p:spPr>
          <a:xfrm>
            <a:off x="6919159" y="18306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B14F7350-7FB5-E463-5A82-12F3087657F1}"/>
              </a:ext>
            </a:extLst>
          </p:cNvPr>
          <p:cNvSpPr/>
          <p:nvPr/>
        </p:nvSpPr>
        <p:spPr>
          <a:xfrm>
            <a:off x="6919159" y="28269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E6152323-0CBB-6A14-E6D6-3366746C5592}"/>
              </a:ext>
            </a:extLst>
          </p:cNvPr>
          <p:cNvSpPr/>
          <p:nvPr/>
        </p:nvSpPr>
        <p:spPr>
          <a:xfrm>
            <a:off x="6919159" y="379405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D006EE02-8C7D-9A27-9A4C-C0D534AAD4FF}"/>
              </a:ext>
            </a:extLst>
          </p:cNvPr>
          <p:cNvSpPr/>
          <p:nvPr/>
        </p:nvSpPr>
        <p:spPr>
          <a:xfrm>
            <a:off x="6919159" y="4758269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405BFA6-60A1-0BD7-C494-35E02AFBFCBC}"/>
              </a:ext>
            </a:extLst>
          </p:cNvPr>
          <p:cNvGrpSpPr/>
          <p:nvPr/>
        </p:nvGrpSpPr>
        <p:grpSpPr>
          <a:xfrm>
            <a:off x="7109927" y="527006"/>
            <a:ext cx="1457811" cy="751288"/>
            <a:chOff x="7109927" y="527006"/>
            <a:chExt cx="1457811" cy="751288"/>
          </a:xfrm>
        </p:grpSpPr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557CBE4C-1AB8-9F74-EFE8-D64DA8D1E97B}"/>
                </a:ext>
              </a:extLst>
            </p:cNvPr>
            <p:cNvSpPr/>
            <p:nvPr/>
          </p:nvSpPr>
          <p:spPr>
            <a:xfrm>
              <a:off x="7109927" y="527006"/>
              <a:ext cx="1457811" cy="751288"/>
            </a:xfrm>
            <a:prstGeom prst="roundRect">
              <a:avLst>
                <a:gd name="adj" fmla="val 17124"/>
              </a:avLst>
            </a:prstGeom>
            <a:solidFill>
              <a:srgbClr val="FAFAF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5" name="Connector: Curved 30">
              <a:extLst>
                <a:ext uri="{FF2B5EF4-FFF2-40B4-BE49-F238E27FC236}">
                  <a16:creationId xmlns:a16="http://schemas.microsoft.com/office/drawing/2014/main" id="{EB529E10-3D12-BCF9-411C-4E41CBCE41DF}"/>
                </a:ext>
              </a:extLst>
            </p:cNvPr>
            <p:cNvCxnSpPr>
              <a:cxnSpLocks/>
            </p:cNvCxnSpPr>
            <p:nvPr/>
          </p:nvCxnSpPr>
          <p:spPr>
            <a:xfrm>
              <a:off x="7421123" y="1041384"/>
              <a:ext cx="955102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/>
              </a:solidFill>
              <a:prstDash val="solid"/>
              <a:miter lim="800000"/>
              <a:headEnd type="none"/>
              <a:tailEnd type="triangle" w="med" len="med"/>
            </a:ln>
            <a:effectLst/>
          </p:spPr>
        </p:cxn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FB820585-224D-9F7C-44E3-6784F3ABA6D0}"/>
                </a:ext>
              </a:extLst>
            </p:cNvPr>
            <p:cNvSpPr/>
            <p:nvPr/>
          </p:nvSpPr>
          <p:spPr>
            <a:xfrm>
              <a:off x="7865706" y="695349"/>
              <a:ext cx="470195" cy="312356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BM</a:t>
              </a:r>
            </a:p>
          </p:txBody>
        </p:sp>
      </p:grpSp>
      <p:sp>
        <p:nvSpPr>
          <p:cNvPr id="117" name="Rectangle 116">
            <a:hlinkClick r:id="rId2" action="ppaction://hlinksldjump"/>
            <a:extLst>
              <a:ext uri="{FF2B5EF4-FFF2-40B4-BE49-F238E27FC236}">
                <a16:creationId xmlns:a16="http://schemas.microsoft.com/office/drawing/2014/main" id="{1C850896-50FA-AE32-87C5-3061F1C72074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6014"/>
      </p:ext>
    </p:extLst>
  </p:cSld>
  <p:clrMapOvr>
    <a:masterClrMapping/>
  </p:clrMapOvr>
  <p:transition advTm="1000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4779184" y="1436045"/>
            <a:ext cx="2048015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852769" y="179098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852769" y="277003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cxnSp>
        <p:nvCxnSpPr>
          <p:cNvPr id="71" name="Connector: Curved 30">
            <a:extLst>
              <a:ext uri="{FF2B5EF4-FFF2-40B4-BE49-F238E27FC236}">
                <a16:creationId xmlns:a16="http://schemas.microsoft.com/office/drawing/2014/main" id="{3F56A2A0-4649-8357-4D41-88A4D3EF7B4B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1672280" y="2037637"/>
            <a:ext cx="1033217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852769" y="376900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852769" y="474805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D62C1B33-4780-394F-7C09-981FC6E067B2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2894082" y="301668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75" name="Connector: Curved 30">
            <a:extLst>
              <a:ext uri="{FF2B5EF4-FFF2-40B4-BE49-F238E27FC236}">
                <a16:creationId xmlns:a16="http://schemas.microsoft.com/office/drawing/2014/main" id="{DC2E9612-6D1D-BE8B-FB47-0F008CFE4343}"/>
              </a:ext>
            </a:extLst>
          </p:cNvPr>
          <p:cNvCxnSpPr>
            <a:cxnSpLocks/>
            <a:stCxn id="87" idx="7"/>
            <a:endCxn id="125" idx="3"/>
          </p:cNvCxnSpPr>
          <p:nvPr/>
        </p:nvCxnSpPr>
        <p:spPr>
          <a:xfrm flipV="1">
            <a:off x="5333420" y="301668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444637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666439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885369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5105777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444637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666439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885369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5105777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444637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666439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885369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5105777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444637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666439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885369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5105777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2" name="Connector: Curved 30">
            <a:extLst>
              <a:ext uri="{FF2B5EF4-FFF2-40B4-BE49-F238E27FC236}">
                <a16:creationId xmlns:a16="http://schemas.microsoft.com/office/drawing/2014/main" id="{4F28378D-8053-DD1B-62D6-9B3D2FDD4BE3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4113012" y="401565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3" name="Connector: Curved 30">
            <a:extLst>
              <a:ext uri="{FF2B5EF4-FFF2-40B4-BE49-F238E27FC236}">
                <a16:creationId xmlns:a16="http://schemas.microsoft.com/office/drawing/2014/main" id="{96B0D968-84E1-9051-34D0-4F0BBA2D2905}"/>
              </a:ext>
            </a:extLst>
          </p:cNvPr>
          <p:cNvCxnSpPr>
            <a:cxnSpLocks/>
            <a:stCxn id="87" idx="7"/>
            <a:endCxn id="124" idx="3"/>
          </p:cNvCxnSpPr>
          <p:nvPr/>
        </p:nvCxnSpPr>
        <p:spPr>
          <a:xfrm flipV="1">
            <a:off x="5333420" y="203763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4152069" y="490040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5" name="Connector: Curved 30">
            <a:extLst>
              <a:ext uri="{FF2B5EF4-FFF2-40B4-BE49-F238E27FC236}">
                <a16:creationId xmlns:a16="http://schemas.microsoft.com/office/drawing/2014/main" id="{25655428-A222-8833-D903-CCB78E2E99A7}"/>
              </a:ext>
            </a:extLst>
          </p:cNvPr>
          <p:cNvCxnSpPr>
            <a:cxnSpLocks/>
            <a:stCxn id="91" idx="6"/>
            <a:endCxn id="127" idx="2"/>
          </p:cNvCxnSpPr>
          <p:nvPr/>
        </p:nvCxnSpPr>
        <p:spPr>
          <a:xfrm>
            <a:off x="5372477" y="4900408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325022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546824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780723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4997937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6138417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9C178C3-F34A-F6B9-7408-D6F59F27CDDB}"/>
              </a:ext>
            </a:extLst>
          </p:cNvPr>
          <p:cNvSpPr/>
          <p:nvPr/>
        </p:nvSpPr>
        <p:spPr>
          <a:xfrm>
            <a:off x="2402536" y="2358802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E8824BF0-DAD8-99D3-7A1F-AD5898C1BC5E}"/>
              </a:ext>
            </a:extLst>
          </p:cNvPr>
          <p:cNvSpPr/>
          <p:nvPr/>
        </p:nvSpPr>
        <p:spPr>
          <a:xfrm>
            <a:off x="3652725" y="4216963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B8FF6C26-3DB3-923C-5EFC-694EDEC42173}"/>
              </a:ext>
            </a:extLst>
          </p:cNvPr>
          <p:cNvSpPr/>
          <p:nvPr/>
        </p:nvSpPr>
        <p:spPr>
          <a:xfrm>
            <a:off x="4764151" y="4917446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8386D60A-C6C6-EE5D-0634-0CE2EBB4C697}"/>
              </a:ext>
            </a:extLst>
          </p:cNvPr>
          <p:cNvSpPr/>
          <p:nvPr/>
        </p:nvSpPr>
        <p:spPr>
          <a:xfrm>
            <a:off x="4777217" y="3865798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7C29F8DD-CEB1-C51B-F27F-85F8F21D8C17}"/>
              </a:ext>
            </a:extLst>
          </p:cNvPr>
          <p:cNvSpPr/>
          <p:nvPr/>
        </p:nvSpPr>
        <p:spPr>
          <a:xfrm>
            <a:off x="5993140" y="2011319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91AF9379-3769-E430-3ED4-40ED2F39BA07}"/>
              </a:ext>
            </a:extLst>
          </p:cNvPr>
          <p:cNvSpPr/>
          <p:nvPr/>
        </p:nvSpPr>
        <p:spPr>
          <a:xfrm>
            <a:off x="5968118" y="4947827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6324707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6324707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6324707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6324707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E4A63FC8-8233-51A2-8A3E-1663913B667E}"/>
              </a:ext>
            </a:extLst>
          </p:cNvPr>
          <p:cNvSpPr/>
          <p:nvPr/>
        </p:nvSpPr>
        <p:spPr>
          <a:xfrm>
            <a:off x="6138747" y="3147317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275" name="Connector: Curved 30">
            <a:extLst>
              <a:ext uri="{FF2B5EF4-FFF2-40B4-BE49-F238E27FC236}">
                <a16:creationId xmlns:a16="http://schemas.microsoft.com/office/drawing/2014/main" id="{8961C639-AB2F-763A-87A2-104A70F49C35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2894082" y="301668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76" name="Connector: Curved 30">
            <a:extLst>
              <a:ext uri="{FF2B5EF4-FFF2-40B4-BE49-F238E27FC236}">
                <a16:creationId xmlns:a16="http://schemas.microsoft.com/office/drawing/2014/main" id="{E0975187-2CD6-5720-78F3-3CA341842AA6}"/>
              </a:ext>
            </a:extLst>
          </p:cNvPr>
          <p:cNvCxnSpPr>
            <a:cxnSpLocks/>
            <a:stCxn id="83" idx="5"/>
            <a:endCxn id="126" idx="1"/>
          </p:cNvCxnSpPr>
          <p:nvPr/>
        </p:nvCxnSpPr>
        <p:spPr>
          <a:xfrm>
            <a:off x="5333420" y="301668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79" name="Connector: Curved 30">
            <a:extLst>
              <a:ext uri="{FF2B5EF4-FFF2-40B4-BE49-F238E27FC236}">
                <a16:creationId xmlns:a16="http://schemas.microsoft.com/office/drawing/2014/main" id="{5D2D8976-372F-5CA5-D8C0-7C80B06D1E2F}"/>
              </a:ext>
            </a:extLst>
          </p:cNvPr>
          <p:cNvCxnSpPr>
            <a:cxnSpLocks/>
            <a:stCxn id="86" idx="7"/>
            <a:endCxn id="83" idx="3"/>
          </p:cNvCxnSpPr>
          <p:nvPr/>
        </p:nvCxnSpPr>
        <p:spPr>
          <a:xfrm flipV="1">
            <a:off x="4113012" y="3016687"/>
            <a:ext cx="1031822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314" name="Rectangle: Rounded Corners 313">
            <a:extLst>
              <a:ext uri="{FF2B5EF4-FFF2-40B4-BE49-F238E27FC236}">
                <a16:creationId xmlns:a16="http://schemas.microsoft.com/office/drawing/2014/main" id="{6157B485-BF57-4329-E20C-1A0FA13D0A69}"/>
              </a:ext>
            </a:extLst>
          </p:cNvPr>
          <p:cNvSpPr/>
          <p:nvPr/>
        </p:nvSpPr>
        <p:spPr>
          <a:xfrm>
            <a:off x="4889845" y="3207819"/>
            <a:ext cx="29909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18" name="Rectangle: Rounded Corners 317">
            <a:extLst>
              <a:ext uri="{FF2B5EF4-FFF2-40B4-BE49-F238E27FC236}">
                <a16:creationId xmlns:a16="http://schemas.microsoft.com/office/drawing/2014/main" id="{94FCF295-A990-A2FB-4F53-46C07FAE7FD1}"/>
              </a:ext>
            </a:extLst>
          </p:cNvPr>
          <p:cNvSpPr/>
          <p:nvPr/>
        </p:nvSpPr>
        <p:spPr>
          <a:xfrm>
            <a:off x="6196003" y="3412735"/>
            <a:ext cx="29909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97" name="Rectangle: Rounded Corners 496">
            <a:extLst>
              <a:ext uri="{FF2B5EF4-FFF2-40B4-BE49-F238E27FC236}">
                <a16:creationId xmlns:a16="http://schemas.microsoft.com/office/drawing/2014/main" id="{64FF0219-EC0A-CA68-5124-C5AC1F17DD86}"/>
              </a:ext>
            </a:extLst>
          </p:cNvPr>
          <p:cNvSpPr/>
          <p:nvPr/>
        </p:nvSpPr>
        <p:spPr>
          <a:xfrm>
            <a:off x="3625333" y="3303735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31" name="Rectangle: Rounded Corners 230">
            <a:extLst>
              <a:ext uri="{FF2B5EF4-FFF2-40B4-BE49-F238E27FC236}">
                <a16:creationId xmlns:a16="http://schemas.microsoft.com/office/drawing/2014/main" id="{F7C00E5B-016C-8602-1CEF-D181DE3D975A}"/>
              </a:ext>
            </a:extLst>
          </p:cNvPr>
          <p:cNvSpPr/>
          <p:nvPr/>
        </p:nvSpPr>
        <p:spPr>
          <a:xfrm>
            <a:off x="7291450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232" name="Rectangle: Rounded Corners 231">
            <a:extLst>
              <a:ext uri="{FF2B5EF4-FFF2-40B4-BE49-F238E27FC236}">
                <a16:creationId xmlns:a16="http://schemas.microsoft.com/office/drawing/2014/main" id="{4BF5ACFF-D98B-C0BE-2136-D0635151BE47}"/>
              </a:ext>
            </a:extLst>
          </p:cNvPr>
          <p:cNvSpPr/>
          <p:nvPr/>
        </p:nvSpPr>
        <p:spPr>
          <a:xfrm>
            <a:off x="7291450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233" name="Rectangle: Rounded Corners 232">
            <a:extLst>
              <a:ext uri="{FF2B5EF4-FFF2-40B4-BE49-F238E27FC236}">
                <a16:creationId xmlns:a16="http://schemas.microsoft.com/office/drawing/2014/main" id="{E53BFB96-E2F4-7660-0F9A-6EC1890FB535}"/>
              </a:ext>
            </a:extLst>
          </p:cNvPr>
          <p:cNvSpPr/>
          <p:nvPr/>
        </p:nvSpPr>
        <p:spPr>
          <a:xfrm>
            <a:off x="7291450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234" name="Rectangle: Rounded Corners 233">
            <a:extLst>
              <a:ext uri="{FF2B5EF4-FFF2-40B4-BE49-F238E27FC236}">
                <a16:creationId xmlns:a16="http://schemas.microsoft.com/office/drawing/2014/main" id="{D1FAD98D-EB52-08D6-311C-092454BC115F}"/>
              </a:ext>
            </a:extLst>
          </p:cNvPr>
          <p:cNvSpPr/>
          <p:nvPr/>
        </p:nvSpPr>
        <p:spPr>
          <a:xfrm>
            <a:off x="7291450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239" name="Rectangle: Rounded Corners 238">
            <a:extLst>
              <a:ext uri="{FF2B5EF4-FFF2-40B4-BE49-F238E27FC236}">
                <a16:creationId xmlns:a16="http://schemas.microsoft.com/office/drawing/2014/main" id="{F4FBB553-F6EC-8DB1-8896-4D727CCF9746}"/>
              </a:ext>
            </a:extLst>
          </p:cNvPr>
          <p:cNvSpPr/>
          <p:nvPr/>
        </p:nvSpPr>
        <p:spPr>
          <a:xfrm>
            <a:off x="7485279" y="182758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40" name="Rectangle: Rounded Corners 239">
            <a:extLst>
              <a:ext uri="{FF2B5EF4-FFF2-40B4-BE49-F238E27FC236}">
                <a16:creationId xmlns:a16="http://schemas.microsoft.com/office/drawing/2014/main" id="{55C570D6-5CB8-6A9C-AF3F-5954EACB320B}"/>
              </a:ext>
            </a:extLst>
          </p:cNvPr>
          <p:cNvSpPr/>
          <p:nvPr/>
        </p:nvSpPr>
        <p:spPr>
          <a:xfrm>
            <a:off x="7485279" y="28239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41" name="Rectangle: Rounded Corners 240">
            <a:extLst>
              <a:ext uri="{FF2B5EF4-FFF2-40B4-BE49-F238E27FC236}">
                <a16:creationId xmlns:a16="http://schemas.microsoft.com/office/drawing/2014/main" id="{0505DE66-0124-E1BF-D308-3DE2314B3E9E}"/>
              </a:ext>
            </a:extLst>
          </p:cNvPr>
          <p:cNvSpPr/>
          <p:nvPr/>
        </p:nvSpPr>
        <p:spPr>
          <a:xfrm>
            <a:off x="7485279" y="379099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B575CD37-5ED5-8CE1-5092-0A7805E5B0BF}"/>
              </a:ext>
            </a:extLst>
          </p:cNvPr>
          <p:cNvSpPr/>
          <p:nvPr/>
        </p:nvSpPr>
        <p:spPr>
          <a:xfrm>
            <a:off x="7485279" y="47552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64" name="Slide Number Placeholder 1">
            <a:extLst>
              <a:ext uri="{FF2B5EF4-FFF2-40B4-BE49-F238E27FC236}">
                <a16:creationId xmlns:a16="http://schemas.microsoft.com/office/drawing/2014/main" id="{9A14E596-2C91-DE47-EA3A-E45AF7F39CD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49</a:t>
            </a:fld>
            <a:endParaRPr lang="nl-BE" dirty="0"/>
          </a:p>
        </p:txBody>
      </p:sp>
      <p:sp>
        <p:nvSpPr>
          <p:cNvPr id="65" name="Title 12">
            <a:extLst>
              <a:ext uri="{FF2B5EF4-FFF2-40B4-BE49-F238E27FC236}">
                <a16:creationId xmlns:a16="http://schemas.microsoft.com/office/drawing/2014/main" id="{5ADE8954-928A-CA9E-E2C6-F4C0554EA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>
            <a:normAutofit/>
          </a:bodyPr>
          <a:lstStyle/>
          <a:p>
            <a:pPr lvl="0"/>
            <a:r>
              <a:rPr lang="en-US" sz="4000" dirty="0"/>
              <a:t>Update survivor paths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9EA10BC-E0A4-98E8-DA91-02A063FB062C}"/>
              </a:ext>
            </a:extLst>
          </p:cNvPr>
          <p:cNvSpPr/>
          <p:nvPr/>
        </p:nvSpPr>
        <p:spPr>
          <a:xfrm>
            <a:off x="6919159" y="18306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2106B25-D23B-26C1-5641-D833AA964588}"/>
              </a:ext>
            </a:extLst>
          </p:cNvPr>
          <p:cNvSpPr/>
          <p:nvPr/>
        </p:nvSpPr>
        <p:spPr>
          <a:xfrm>
            <a:off x="6919159" y="28269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16C1740-F15E-CFCC-207F-3A06D1C6C2EE}"/>
              </a:ext>
            </a:extLst>
          </p:cNvPr>
          <p:cNvSpPr/>
          <p:nvPr/>
        </p:nvSpPr>
        <p:spPr>
          <a:xfrm>
            <a:off x="6919159" y="379405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4D4C98D3-7759-5594-4CB4-4494EF68C7B7}"/>
              </a:ext>
            </a:extLst>
          </p:cNvPr>
          <p:cNvSpPr/>
          <p:nvPr/>
        </p:nvSpPr>
        <p:spPr>
          <a:xfrm>
            <a:off x="6919159" y="4758269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099C4EA-36A5-DB60-B85A-C3E052C49C4D}"/>
              </a:ext>
            </a:extLst>
          </p:cNvPr>
          <p:cNvGrpSpPr/>
          <p:nvPr/>
        </p:nvGrpSpPr>
        <p:grpSpPr>
          <a:xfrm>
            <a:off x="7109927" y="527006"/>
            <a:ext cx="1457811" cy="751288"/>
            <a:chOff x="7109927" y="527006"/>
            <a:chExt cx="1457811" cy="751288"/>
          </a:xfrm>
        </p:grpSpPr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F4C4E538-7799-5E66-3C11-DA9060C8DFC0}"/>
                </a:ext>
              </a:extLst>
            </p:cNvPr>
            <p:cNvSpPr/>
            <p:nvPr/>
          </p:nvSpPr>
          <p:spPr>
            <a:xfrm>
              <a:off x="7109927" y="527006"/>
              <a:ext cx="1457811" cy="751288"/>
            </a:xfrm>
            <a:prstGeom prst="roundRect">
              <a:avLst>
                <a:gd name="adj" fmla="val 17124"/>
              </a:avLst>
            </a:prstGeom>
            <a:solidFill>
              <a:srgbClr val="FAFAF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Connector: Curved 30">
              <a:extLst>
                <a:ext uri="{FF2B5EF4-FFF2-40B4-BE49-F238E27FC236}">
                  <a16:creationId xmlns:a16="http://schemas.microsoft.com/office/drawing/2014/main" id="{398022F6-A579-5A4C-A3E2-1D3F131061A2}"/>
                </a:ext>
              </a:extLst>
            </p:cNvPr>
            <p:cNvCxnSpPr>
              <a:cxnSpLocks/>
            </p:cNvCxnSpPr>
            <p:nvPr/>
          </p:nvCxnSpPr>
          <p:spPr>
            <a:xfrm>
              <a:off x="7421123" y="1041384"/>
              <a:ext cx="955102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/>
              </a:solidFill>
              <a:prstDash val="solid"/>
              <a:miter lim="800000"/>
              <a:headEnd type="none"/>
              <a:tailEnd type="triangle" w="med" len="med"/>
            </a:ln>
            <a:effectLst/>
          </p:spPr>
        </p:cxn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37A7EB8F-892D-E39C-3629-72A254B4BAC4}"/>
                </a:ext>
              </a:extLst>
            </p:cNvPr>
            <p:cNvSpPr/>
            <p:nvPr/>
          </p:nvSpPr>
          <p:spPr>
            <a:xfrm>
              <a:off x="7865706" y="695349"/>
              <a:ext cx="470195" cy="312356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BM</a:t>
              </a:r>
            </a:p>
          </p:txBody>
        </p:sp>
      </p:grpSp>
      <p:sp>
        <p:nvSpPr>
          <p:cNvPr id="113" name="Rectangle 112">
            <a:hlinkClick r:id="rId2" action="ppaction://hlinksldjump"/>
            <a:extLst>
              <a:ext uri="{FF2B5EF4-FFF2-40B4-BE49-F238E27FC236}">
                <a16:creationId xmlns:a16="http://schemas.microsoft.com/office/drawing/2014/main" id="{1D216C53-4591-088F-C1C4-F02287505314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1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ock Arc 4">
            <a:extLst>
              <a:ext uri="{FF2B5EF4-FFF2-40B4-BE49-F238E27FC236}">
                <a16:creationId xmlns:a16="http://schemas.microsoft.com/office/drawing/2014/main" id="{060D591E-B1FB-3F62-AFB9-5832D6A827CF}"/>
              </a:ext>
            </a:extLst>
          </p:cNvPr>
          <p:cNvSpPr/>
          <p:nvPr/>
        </p:nvSpPr>
        <p:spPr>
          <a:xfrm rot="188899">
            <a:off x="-172876" y="1104938"/>
            <a:ext cx="3552107" cy="3702857"/>
          </a:xfrm>
          <a:prstGeom prst="blockArc">
            <a:avLst>
              <a:gd name="adj1" fmla="val 17527788"/>
              <a:gd name="adj2" fmla="val 4119114"/>
              <a:gd name="adj3" fmla="val 575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EAA0DA-8896-A26A-3725-7488B0FF06F3}"/>
              </a:ext>
            </a:extLst>
          </p:cNvPr>
          <p:cNvGrpSpPr/>
          <p:nvPr/>
        </p:nvGrpSpPr>
        <p:grpSpPr>
          <a:xfrm rot="20616587">
            <a:off x="-437193" y="970941"/>
            <a:ext cx="3907397" cy="3970850"/>
            <a:chOff x="-638129" y="621590"/>
            <a:chExt cx="3907397" cy="3970850"/>
          </a:xfrm>
        </p:grpSpPr>
        <p:sp>
          <p:nvSpPr>
            <p:cNvPr id="24" name="Partial Circle 23">
              <a:extLst>
                <a:ext uri="{FF2B5EF4-FFF2-40B4-BE49-F238E27FC236}">
                  <a16:creationId xmlns:a16="http://schemas.microsoft.com/office/drawing/2014/main" id="{DA5C4A71-C555-9180-C0D5-E1E6A06F02D3}"/>
                </a:ext>
              </a:extLst>
            </p:cNvPr>
            <p:cNvSpPr/>
            <p:nvPr/>
          </p:nvSpPr>
          <p:spPr>
            <a:xfrm rot="19311979">
              <a:off x="-637942" y="621590"/>
              <a:ext cx="3907210" cy="3970849"/>
            </a:xfrm>
            <a:prstGeom prst="pie">
              <a:avLst>
                <a:gd name="adj1" fmla="val 7481138"/>
                <a:gd name="adj2" fmla="val 7452938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Partial Circle 19">
              <a:extLst>
                <a:ext uri="{FF2B5EF4-FFF2-40B4-BE49-F238E27FC236}">
                  <a16:creationId xmlns:a16="http://schemas.microsoft.com/office/drawing/2014/main" id="{82B939E7-A9D4-265B-F0FB-1EE0ED03C76A}"/>
                </a:ext>
              </a:extLst>
            </p:cNvPr>
            <p:cNvSpPr/>
            <p:nvPr/>
          </p:nvSpPr>
          <p:spPr>
            <a:xfrm rot="19311979">
              <a:off x="-638129" y="621591"/>
              <a:ext cx="3907210" cy="3970849"/>
            </a:xfrm>
            <a:prstGeom prst="pie">
              <a:avLst>
                <a:gd name="adj1" fmla="val 21051999"/>
                <a:gd name="adj2" fmla="val 745293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8629A5F-BB74-A4B6-3ECC-0FE10BCAACC2}"/>
              </a:ext>
            </a:extLst>
          </p:cNvPr>
          <p:cNvGrpSpPr/>
          <p:nvPr/>
        </p:nvGrpSpPr>
        <p:grpSpPr>
          <a:xfrm>
            <a:off x="2838675" y="3442773"/>
            <a:ext cx="6300781" cy="986753"/>
            <a:chOff x="2838675" y="3462651"/>
            <a:chExt cx="6300781" cy="986753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A461F75-0302-DB64-08BA-9846BFD4940E}"/>
                </a:ext>
              </a:extLst>
            </p:cNvPr>
            <p:cNvSpPr/>
            <p:nvPr/>
          </p:nvSpPr>
          <p:spPr>
            <a:xfrm>
              <a:off x="2838675" y="3462651"/>
              <a:ext cx="6108989" cy="986753"/>
            </a:xfrm>
            <a:prstGeom prst="round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E7CB1D-7A2B-77F0-9419-2A4BCAE4530B}"/>
                </a:ext>
              </a:extLst>
            </p:cNvPr>
            <p:cNvSpPr/>
            <p:nvPr/>
          </p:nvSpPr>
          <p:spPr>
            <a:xfrm>
              <a:off x="3790079" y="3481954"/>
              <a:ext cx="1875690" cy="913865"/>
            </a:xfrm>
            <a:custGeom>
              <a:avLst/>
              <a:gdLst>
                <a:gd name="connsiteX0" fmla="*/ 0 w 3403187"/>
                <a:gd name="connsiteY0" fmla="*/ 0 h 913865"/>
                <a:gd name="connsiteX1" fmla="*/ 3403187 w 3403187"/>
                <a:gd name="connsiteY1" fmla="*/ 0 h 913865"/>
                <a:gd name="connsiteX2" fmla="*/ 3403187 w 3403187"/>
                <a:gd name="connsiteY2" fmla="*/ 913865 h 913865"/>
                <a:gd name="connsiteX3" fmla="*/ 0 w 3403187"/>
                <a:gd name="connsiteY3" fmla="*/ 913865 h 913865"/>
                <a:gd name="connsiteX4" fmla="*/ 0 w 3403187"/>
                <a:gd name="connsiteY4" fmla="*/ 0 h 91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187" h="913865">
                  <a:moveTo>
                    <a:pt x="0" y="0"/>
                  </a:moveTo>
                  <a:lnTo>
                    <a:pt x="3403187" y="0"/>
                  </a:lnTo>
                  <a:lnTo>
                    <a:pt x="3403187" y="913865"/>
                  </a:lnTo>
                  <a:lnTo>
                    <a:pt x="0" y="91386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  <a:buNone/>
              </a:pPr>
              <a:r>
                <a:rPr lang="en-US" sz="2100" kern="1200" dirty="0"/>
                <a:t>Open source</a:t>
              </a:r>
              <a:endParaRPr lang="LID4096" sz="2100" kern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E846E9-F0B3-C624-78EB-6473B9D78D12}"/>
                </a:ext>
              </a:extLst>
            </p:cNvPr>
            <p:cNvSpPr txBox="1"/>
            <p:nvPr/>
          </p:nvSpPr>
          <p:spPr>
            <a:xfrm>
              <a:off x="6106888" y="3594389"/>
              <a:ext cx="3032568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nl-BE" sz="1800" dirty="0">
                  <a:latin typeface="+mj-lt"/>
                  <a:ea typeface="Times New Roman"/>
                  <a:cs typeface="Times New Roman"/>
                  <a:sym typeface="Times New Roman"/>
                </a:rPr>
                <a:t>Additional free options </a:t>
              </a:r>
            </a:p>
            <a:p>
              <a:pPr>
                <a:spcBef>
                  <a:spcPts val="600"/>
                </a:spcBef>
              </a:pPr>
              <a:r>
                <a:rPr lang="nl-BE" sz="1800" dirty="0">
                  <a:latin typeface="+mj-lt"/>
                  <a:ea typeface="Times New Roman"/>
                  <a:cs typeface="Times New Roman"/>
                  <a:sym typeface="Times New Roman"/>
                </a:rPr>
                <a:t>More efficient</a:t>
              </a:r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1D2FFAC4-25FB-45BF-2AF7-4EF6A4DD0FB7}"/>
                </a:ext>
              </a:extLst>
            </p:cNvPr>
            <p:cNvSpPr/>
            <p:nvPr/>
          </p:nvSpPr>
          <p:spPr>
            <a:xfrm>
              <a:off x="5665833" y="3890613"/>
              <a:ext cx="341601" cy="96549"/>
            </a:xfrm>
            <a:prstGeom prst="rightArrow">
              <a:avLst>
                <a:gd name="adj1" fmla="val 50000"/>
                <a:gd name="adj2" fmla="val 11708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650021-95E9-4F8D-0289-4966F3EBA873}"/>
              </a:ext>
            </a:extLst>
          </p:cNvPr>
          <p:cNvGrpSpPr/>
          <p:nvPr/>
        </p:nvGrpSpPr>
        <p:grpSpPr>
          <a:xfrm>
            <a:off x="2871217" y="1780380"/>
            <a:ext cx="6076448" cy="920628"/>
            <a:chOff x="2871217" y="1780380"/>
            <a:chExt cx="6076448" cy="920628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E66F507C-877C-0D0A-3F66-978E71977F71}"/>
                </a:ext>
              </a:extLst>
            </p:cNvPr>
            <p:cNvSpPr/>
            <p:nvPr/>
          </p:nvSpPr>
          <p:spPr>
            <a:xfrm>
              <a:off x="2871217" y="1780380"/>
              <a:ext cx="6076448" cy="855922"/>
            </a:xfrm>
            <a:prstGeom prst="round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DC75562-8B79-5916-FB6E-0930923A6D59}"/>
                </a:ext>
              </a:extLst>
            </p:cNvPr>
            <p:cNvSpPr/>
            <p:nvPr/>
          </p:nvSpPr>
          <p:spPr>
            <a:xfrm>
              <a:off x="3829575" y="1787143"/>
              <a:ext cx="2056754" cy="913865"/>
            </a:xfrm>
            <a:custGeom>
              <a:avLst/>
              <a:gdLst>
                <a:gd name="connsiteX0" fmla="*/ 0 w 2056754"/>
                <a:gd name="connsiteY0" fmla="*/ 0 h 913865"/>
                <a:gd name="connsiteX1" fmla="*/ 2056754 w 2056754"/>
                <a:gd name="connsiteY1" fmla="*/ 0 h 913865"/>
                <a:gd name="connsiteX2" fmla="*/ 2056754 w 2056754"/>
                <a:gd name="connsiteY2" fmla="*/ 913865 h 913865"/>
                <a:gd name="connsiteX3" fmla="*/ 0 w 2056754"/>
                <a:gd name="connsiteY3" fmla="*/ 913865 h 913865"/>
                <a:gd name="connsiteX4" fmla="*/ 0 w 2056754"/>
                <a:gd name="connsiteY4" fmla="*/ 0 h 91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6754" h="913865">
                  <a:moveTo>
                    <a:pt x="0" y="0"/>
                  </a:moveTo>
                  <a:lnTo>
                    <a:pt x="2056754" y="0"/>
                  </a:lnTo>
                  <a:lnTo>
                    <a:pt x="2056754" y="913865"/>
                  </a:lnTo>
                  <a:lnTo>
                    <a:pt x="0" y="91386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  <a:buNone/>
              </a:pPr>
              <a:r>
                <a:rPr lang="en-US" sz="2100" kern="1200" dirty="0"/>
                <a:t>W</a:t>
              </a:r>
              <a:r>
                <a:rPr lang="en-US" altLang="zh-CN" sz="2100" kern="1200" dirty="0"/>
                <a:t>i-Fi chip</a:t>
              </a:r>
              <a:endParaRPr lang="LID4096" sz="2100" kern="12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93E24F-5F43-2DE0-4EED-480130FF9D59}"/>
                </a:ext>
              </a:extLst>
            </p:cNvPr>
            <p:cNvSpPr txBox="1"/>
            <p:nvPr/>
          </p:nvSpPr>
          <p:spPr>
            <a:xfrm>
              <a:off x="5886329" y="2066127"/>
              <a:ext cx="2890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BE" sz="1800" dirty="0">
                  <a:latin typeface="+mj-lt"/>
                  <a:ea typeface="Times New Roman"/>
                  <a:cs typeface="Times New Roman"/>
                  <a:sym typeface="Times New Roman"/>
                </a:rPr>
                <a:t>IEEE802.11a/g/n standard</a:t>
              </a:r>
              <a:endParaRPr lang="LID4096" sz="1800" dirty="0">
                <a:latin typeface="+mj-lt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EFDE99C4-2492-D06D-79CE-8EE0BA022A1A}"/>
                </a:ext>
              </a:extLst>
            </p:cNvPr>
            <p:cNvSpPr/>
            <p:nvPr/>
          </p:nvSpPr>
          <p:spPr>
            <a:xfrm>
              <a:off x="5416628" y="2195800"/>
              <a:ext cx="341601" cy="96549"/>
            </a:xfrm>
            <a:prstGeom prst="rightArrow">
              <a:avLst>
                <a:gd name="adj1" fmla="val 50000"/>
                <a:gd name="adj2" fmla="val 11708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06" name="Google Shape;106;g11ceae0d697_0_17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-BE"/>
              <a:t>5</a:t>
            </a:fld>
            <a:endParaRPr/>
          </a:p>
        </p:txBody>
      </p:sp>
      <p:sp>
        <p:nvSpPr>
          <p:cNvPr id="107" name="Google Shape;107;g11ceae0d697_0_17"/>
          <p:cNvSpPr txBox="1">
            <a:spLocks noGrp="1"/>
          </p:cNvSpPr>
          <p:nvPr>
            <p:ph type="title" idx="4294967295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 dirty="0"/>
              <a:t>Topic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C2B6E7-FD96-E7A6-B7F9-8332C3A7B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142" y="5118320"/>
            <a:ext cx="2259558" cy="936281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BD5233-74F3-6971-E8B4-54584AF32377}"/>
              </a:ext>
            </a:extLst>
          </p:cNvPr>
          <p:cNvSpPr/>
          <p:nvPr/>
        </p:nvSpPr>
        <p:spPr>
          <a:xfrm>
            <a:off x="635454" y="2120166"/>
            <a:ext cx="1762102" cy="1762189"/>
          </a:xfrm>
          <a:custGeom>
            <a:avLst/>
            <a:gdLst>
              <a:gd name="connsiteX0" fmla="*/ 0 w 1762102"/>
              <a:gd name="connsiteY0" fmla="*/ 881095 h 1762189"/>
              <a:gd name="connsiteX1" fmla="*/ 881051 w 1762102"/>
              <a:gd name="connsiteY1" fmla="*/ 0 h 1762189"/>
              <a:gd name="connsiteX2" fmla="*/ 1762102 w 1762102"/>
              <a:gd name="connsiteY2" fmla="*/ 881095 h 1762189"/>
              <a:gd name="connsiteX3" fmla="*/ 881051 w 1762102"/>
              <a:gd name="connsiteY3" fmla="*/ 1762190 h 1762189"/>
              <a:gd name="connsiteX4" fmla="*/ 0 w 1762102"/>
              <a:gd name="connsiteY4" fmla="*/ 881095 h 1762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102" h="1762189">
                <a:moveTo>
                  <a:pt x="0" y="881095"/>
                </a:moveTo>
                <a:cubicBezTo>
                  <a:pt x="0" y="394480"/>
                  <a:pt x="394460" y="0"/>
                  <a:pt x="881051" y="0"/>
                </a:cubicBezTo>
                <a:cubicBezTo>
                  <a:pt x="1367642" y="0"/>
                  <a:pt x="1762102" y="394480"/>
                  <a:pt x="1762102" y="881095"/>
                </a:cubicBezTo>
                <a:cubicBezTo>
                  <a:pt x="1762102" y="1367710"/>
                  <a:pt x="1367642" y="1762190"/>
                  <a:pt x="881051" y="1762190"/>
                </a:cubicBezTo>
                <a:cubicBezTo>
                  <a:pt x="394460" y="1762190"/>
                  <a:pt x="0" y="1367710"/>
                  <a:pt x="0" y="881095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724" tIns="284737" rIns="284724" bIns="284737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 err="1"/>
              <a:t>O</a:t>
            </a:r>
            <a:r>
              <a:rPr lang="en-US" altLang="zh-CN" sz="2100" kern="1200" dirty="0" err="1"/>
              <a:t>penWiFi</a:t>
            </a:r>
            <a:endParaRPr lang="LID4096" sz="2100" kern="12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868299-6535-C491-8A61-3885EB73906B}"/>
              </a:ext>
            </a:extLst>
          </p:cNvPr>
          <p:cNvGrpSpPr/>
          <p:nvPr/>
        </p:nvGrpSpPr>
        <p:grpSpPr>
          <a:xfrm>
            <a:off x="2563152" y="1727837"/>
            <a:ext cx="970280" cy="988938"/>
            <a:chOff x="2295535" y="1651865"/>
            <a:chExt cx="970280" cy="98893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F81E0E6-BDB4-1BA5-8D84-A22AAE644B0A}"/>
                </a:ext>
              </a:extLst>
            </p:cNvPr>
            <p:cNvSpPr/>
            <p:nvPr/>
          </p:nvSpPr>
          <p:spPr>
            <a:xfrm>
              <a:off x="2305069" y="1677917"/>
              <a:ext cx="943964" cy="944228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5000" r="-15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319A648-6302-E4A2-9C27-5B17A1D1F922}"/>
                </a:ext>
              </a:extLst>
            </p:cNvPr>
            <p:cNvSpPr/>
            <p:nvPr/>
          </p:nvSpPr>
          <p:spPr>
            <a:xfrm>
              <a:off x="2295535" y="1651865"/>
              <a:ext cx="970280" cy="988938"/>
            </a:xfrm>
            <a:prstGeom prst="ellipse">
              <a:avLst/>
            </a:prstGeom>
            <a:noFill/>
            <a:ln w="28575">
              <a:solidFill>
                <a:srgbClr val="1D8D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665ACE4-84A2-E142-5723-D84AA9CEC25E}"/>
              </a:ext>
            </a:extLst>
          </p:cNvPr>
          <p:cNvGrpSpPr/>
          <p:nvPr/>
        </p:nvGrpSpPr>
        <p:grpSpPr>
          <a:xfrm>
            <a:off x="2507953" y="3428466"/>
            <a:ext cx="970280" cy="988938"/>
            <a:chOff x="1144123" y="2630965"/>
            <a:chExt cx="970280" cy="98893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E5A8118-3070-8304-C088-997B21B2A6C9}"/>
                </a:ext>
              </a:extLst>
            </p:cNvPr>
            <p:cNvSpPr/>
            <p:nvPr/>
          </p:nvSpPr>
          <p:spPr>
            <a:xfrm>
              <a:off x="1157281" y="2651143"/>
              <a:ext cx="943964" cy="944228"/>
            </a:xfrm>
            <a:prstGeom prst="ellipse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000" r="-5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F677C3B-CBB6-EEDF-050F-6DC28632CAFE}"/>
                </a:ext>
              </a:extLst>
            </p:cNvPr>
            <p:cNvSpPr/>
            <p:nvPr/>
          </p:nvSpPr>
          <p:spPr>
            <a:xfrm>
              <a:off x="1144123" y="2630965"/>
              <a:ext cx="970280" cy="988938"/>
            </a:xfrm>
            <a:prstGeom prst="ellipse">
              <a:avLst/>
            </a:prstGeom>
            <a:noFill/>
            <a:ln w="28575">
              <a:solidFill>
                <a:srgbClr val="1D8D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hlinkClick r:id="rId6" action="ppaction://hlinksldjump"/>
            <a:extLst>
              <a:ext uri="{FF2B5EF4-FFF2-40B4-BE49-F238E27FC236}">
                <a16:creationId xmlns:a16="http://schemas.microsoft.com/office/drawing/2014/main" id="{D25EF029-3A00-871F-A2C4-DEE2A1A65775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840000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5577377" y="1436045"/>
            <a:ext cx="2048015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400128" y="179098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400128" y="277003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cxnSp>
        <p:nvCxnSpPr>
          <p:cNvPr id="71" name="Connector: Curved 30">
            <a:extLst>
              <a:ext uri="{FF2B5EF4-FFF2-40B4-BE49-F238E27FC236}">
                <a16:creationId xmlns:a16="http://schemas.microsoft.com/office/drawing/2014/main" id="{3F56A2A0-4649-8357-4D41-88A4D3EF7B4B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1219639" y="2037637"/>
            <a:ext cx="1033217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400128" y="376900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400128" y="474805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D62C1B33-4780-394F-7C09-981FC6E067B2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2441441" y="301668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75" name="Connector: Curved 30">
            <a:extLst>
              <a:ext uri="{FF2B5EF4-FFF2-40B4-BE49-F238E27FC236}">
                <a16:creationId xmlns:a16="http://schemas.microsoft.com/office/drawing/2014/main" id="{DC2E9612-6D1D-BE8B-FB47-0F008CFE4343}"/>
              </a:ext>
            </a:extLst>
          </p:cNvPr>
          <p:cNvCxnSpPr>
            <a:cxnSpLocks/>
            <a:stCxn id="87" idx="7"/>
            <a:endCxn id="125" idx="3"/>
          </p:cNvCxnSpPr>
          <p:nvPr/>
        </p:nvCxnSpPr>
        <p:spPr>
          <a:xfrm flipV="1">
            <a:off x="4880779" y="301668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991996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213798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432728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4653136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991996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213798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432728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4653136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991996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213798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432728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4653136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991996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213798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432728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4653136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2" name="Connector: Curved 30">
            <a:extLst>
              <a:ext uri="{FF2B5EF4-FFF2-40B4-BE49-F238E27FC236}">
                <a16:creationId xmlns:a16="http://schemas.microsoft.com/office/drawing/2014/main" id="{4F28378D-8053-DD1B-62D6-9B3D2FDD4BE3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3660371" y="401565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3" name="Connector: Curved 30">
            <a:extLst>
              <a:ext uri="{FF2B5EF4-FFF2-40B4-BE49-F238E27FC236}">
                <a16:creationId xmlns:a16="http://schemas.microsoft.com/office/drawing/2014/main" id="{96B0D968-84E1-9051-34D0-4F0BBA2D2905}"/>
              </a:ext>
            </a:extLst>
          </p:cNvPr>
          <p:cNvCxnSpPr>
            <a:cxnSpLocks/>
            <a:stCxn id="87" idx="7"/>
            <a:endCxn id="124" idx="3"/>
          </p:cNvCxnSpPr>
          <p:nvPr/>
        </p:nvCxnSpPr>
        <p:spPr>
          <a:xfrm flipV="1">
            <a:off x="4880779" y="203763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3699428" y="490040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5" name="Connector: Curved 30">
            <a:extLst>
              <a:ext uri="{FF2B5EF4-FFF2-40B4-BE49-F238E27FC236}">
                <a16:creationId xmlns:a16="http://schemas.microsoft.com/office/drawing/2014/main" id="{25655428-A222-8833-D903-CCB78E2E99A7}"/>
              </a:ext>
            </a:extLst>
          </p:cNvPr>
          <p:cNvCxnSpPr>
            <a:cxnSpLocks/>
            <a:stCxn id="91" idx="6"/>
            <a:endCxn id="127" idx="2"/>
          </p:cNvCxnSpPr>
          <p:nvPr/>
        </p:nvCxnSpPr>
        <p:spPr>
          <a:xfrm>
            <a:off x="4919836" y="4900408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872381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094183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328082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4545296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5685776" y="520654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9C178C3-F34A-F6B9-7408-D6F59F27CDDB}"/>
              </a:ext>
            </a:extLst>
          </p:cNvPr>
          <p:cNvSpPr/>
          <p:nvPr/>
        </p:nvSpPr>
        <p:spPr>
          <a:xfrm>
            <a:off x="1949895" y="2358802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E8824BF0-DAD8-99D3-7A1F-AD5898C1BC5E}"/>
              </a:ext>
            </a:extLst>
          </p:cNvPr>
          <p:cNvSpPr/>
          <p:nvPr/>
        </p:nvSpPr>
        <p:spPr>
          <a:xfrm>
            <a:off x="3200084" y="4216963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B8FF6C26-3DB3-923C-5EFC-694EDEC42173}"/>
              </a:ext>
            </a:extLst>
          </p:cNvPr>
          <p:cNvSpPr/>
          <p:nvPr/>
        </p:nvSpPr>
        <p:spPr>
          <a:xfrm>
            <a:off x="4311510" y="4917446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8386D60A-C6C6-EE5D-0634-0CE2EBB4C697}"/>
              </a:ext>
            </a:extLst>
          </p:cNvPr>
          <p:cNvSpPr/>
          <p:nvPr/>
        </p:nvSpPr>
        <p:spPr>
          <a:xfrm>
            <a:off x="4324576" y="3865798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7C29F8DD-CEB1-C51B-F27F-85F8F21D8C17}"/>
              </a:ext>
            </a:extLst>
          </p:cNvPr>
          <p:cNvSpPr/>
          <p:nvPr/>
        </p:nvSpPr>
        <p:spPr>
          <a:xfrm>
            <a:off x="5540499" y="2011319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91AF9379-3769-E430-3ED4-40ED2F39BA07}"/>
              </a:ext>
            </a:extLst>
          </p:cNvPr>
          <p:cNvSpPr/>
          <p:nvPr/>
        </p:nvSpPr>
        <p:spPr>
          <a:xfrm>
            <a:off x="5515477" y="4947827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DA78EE2-2D07-ADDC-2031-B4B4B9667331}"/>
              </a:ext>
            </a:extLst>
          </p:cNvPr>
          <p:cNvSpPr/>
          <p:nvPr/>
        </p:nvSpPr>
        <p:spPr>
          <a:xfrm>
            <a:off x="7104878" y="181135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1BCCE0A-4717-C6DC-0ABE-82686B17111F}"/>
              </a:ext>
            </a:extLst>
          </p:cNvPr>
          <p:cNvSpPr/>
          <p:nvPr/>
        </p:nvSpPr>
        <p:spPr>
          <a:xfrm>
            <a:off x="7104878" y="279040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22079AC-926F-ED43-2C52-9360FE223D35}"/>
              </a:ext>
            </a:extLst>
          </p:cNvPr>
          <p:cNvSpPr/>
          <p:nvPr/>
        </p:nvSpPr>
        <p:spPr>
          <a:xfrm>
            <a:off x="7104878" y="3789371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2317827-B42F-7E3C-5462-3AA5A1E29AAD}"/>
              </a:ext>
            </a:extLst>
          </p:cNvPr>
          <p:cNvSpPr/>
          <p:nvPr/>
        </p:nvSpPr>
        <p:spPr>
          <a:xfrm>
            <a:off x="7104878" y="4768421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8C9FB009-0C0E-B384-F9A9-3650762C94BB}"/>
              </a:ext>
            </a:extLst>
          </p:cNvPr>
          <p:cNvSpPr/>
          <p:nvPr/>
        </p:nvSpPr>
        <p:spPr>
          <a:xfrm>
            <a:off x="6918588" y="5207909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6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5872066" y="18099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5872066" y="2789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5872066" y="37880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5872066" y="4767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E4A63FC8-8233-51A2-8A3E-1663913B667E}"/>
              </a:ext>
            </a:extLst>
          </p:cNvPr>
          <p:cNvSpPr/>
          <p:nvPr/>
        </p:nvSpPr>
        <p:spPr>
          <a:xfrm>
            <a:off x="5686106" y="3147317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275" name="Connector: Curved 30">
            <a:extLst>
              <a:ext uri="{FF2B5EF4-FFF2-40B4-BE49-F238E27FC236}">
                <a16:creationId xmlns:a16="http://schemas.microsoft.com/office/drawing/2014/main" id="{8961C639-AB2F-763A-87A2-104A70F49C35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2441441" y="301668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76" name="Connector: Curved 30">
            <a:extLst>
              <a:ext uri="{FF2B5EF4-FFF2-40B4-BE49-F238E27FC236}">
                <a16:creationId xmlns:a16="http://schemas.microsoft.com/office/drawing/2014/main" id="{E0975187-2CD6-5720-78F3-3CA341842AA6}"/>
              </a:ext>
            </a:extLst>
          </p:cNvPr>
          <p:cNvCxnSpPr>
            <a:cxnSpLocks/>
            <a:stCxn id="83" idx="5"/>
            <a:endCxn id="126" idx="1"/>
          </p:cNvCxnSpPr>
          <p:nvPr/>
        </p:nvCxnSpPr>
        <p:spPr>
          <a:xfrm>
            <a:off x="4880779" y="301668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79" name="Connector: Curved 30">
            <a:extLst>
              <a:ext uri="{FF2B5EF4-FFF2-40B4-BE49-F238E27FC236}">
                <a16:creationId xmlns:a16="http://schemas.microsoft.com/office/drawing/2014/main" id="{5D2D8976-372F-5CA5-D8C0-7C80B06D1E2F}"/>
              </a:ext>
            </a:extLst>
          </p:cNvPr>
          <p:cNvCxnSpPr>
            <a:cxnSpLocks/>
            <a:stCxn id="86" idx="7"/>
            <a:endCxn id="83" idx="3"/>
          </p:cNvCxnSpPr>
          <p:nvPr/>
        </p:nvCxnSpPr>
        <p:spPr>
          <a:xfrm flipV="1">
            <a:off x="3660371" y="3016687"/>
            <a:ext cx="1031822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318" name="Rectangle: Rounded Corners 317">
            <a:extLst>
              <a:ext uri="{FF2B5EF4-FFF2-40B4-BE49-F238E27FC236}">
                <a16:creationId xmlns:a16="http://schemas.microsoft.com/office/drawing/2014/main" id="{94FCF295-A990-A2FB-4F53-46C07FAE7FD1}"/>
              </a:ext>
            </a:extLst>
          </p:cNvPr>
          <p:cNvSpPr/>
          <p:nvPr/>
        </p:nvSpPr>
        <p:spPr>
          <a:xfrm>
            <a:off x="5743362" y="3412735"/>
            <a:ext cx="29909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97" name="Rectangle: Rounded Corners 496">
            <a:extLst>
              <a:ext uri="{FF2B5EF4-FFF2-40B4-BE49-F238E27FC236}">
                <a16:creationId xmlns:a16="http://schemas.microsoft.com/office/drawing/2014/main" id="{64FF0219-EC0A-CA68-5124-C5AC1F17DD86}"/>
              </a:ext>
            </a:extLst>
          </p:cNvPr>
          <p:cNvSpPr/>
          <p:nvPr/>
        </p:nvSpPr>
        <p:spPr>
          <a:xfrm>
            <a:off x="3172692" y="3303735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4DFDD04-44CB-7A2F-8344-DBECBFA9F129}"/>
              </a:ext>
            </a:extLst>
          </p:cNvPr>
          <p:cNvSpPr/>
          <p:nvPr/>
        </p:nvSpPr>
        <p:spPr>
          <a:xfrm>
            <a:off x="4394280" y="3207819"/>
            <a:ext cx="29909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61" name="Slide Number Placeholder 1">
            <a:extLst>
              <a:ext uri="{FF2B5EF4-FFF2-40B4-BE49-F238E27FC236}">
                <a16:creationId xmlns:a16="http://schemas.microsoft.com/office/drawing/2014/main" id="{44F61A81-FC2A-355B-D158-01F63EEDA6A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50</a:t>
            </a:fld>
            <a:endParaRPr lang="nl-BE" dirty="0"/>
          </a:p>
        </p:txBody>
      </p:sp>
      <p:sp>
        <p:nvSpPr>
          <p:cNvPr id="62" name="Title 12">
            <a:extLst>
              <a:ext uri="{FF2B5EF4-FFF2-40B4-BE49-F238E27FC236}">
                <a16:creationId xmlns:a16="http://schemas.microsoft.com/office/drawing/2014/main" id="{6275391A-E8AA-ABB0-1DC5-CC37685A9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>
            <a:normAutofit/>
          </a:bodyPr>
          <a:lstStyle/>
          <a:p>
            <a:r>
              <a:rPr lang="en-US" sz="4000" dirty="0"/>
              <a:t>C</a:t>
            </a:r>
            <a:r>
              <a:rPr lang="en-US" altLang="zh-CN" sz="4000" dirty="0"/>
              <a:t>alculate BMs</a:t>
            </a:r>
            <a:endParaRPr lang="en-US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4205241-ABB2-1684-A6C7-64A1DA14E721}"/>
              </a:ext>
            </a:extLst>
          </p:cNvPr>
          <p:cNvGrpSpPr/>
          <p:nvPr/>
        </p:nvGrpSpPr>
        <p:grpSpPr>
          <a:xfrm>
            <a:off x="7109927" y="527006"/>
            <a:ext cx="1457811" cy="751288"/>
            <a:chOff x="7109927" y="527006"/>
            <a:chExt cx="1457811" cy="751288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2F15D0EA-DA7F-5AC9-16FD-3486A76E6189}"/>
                </a:ext>
              </a:extLst>
            </p:cNvPr>
            <p:cNvSpPr/>
            <p:nvPr/>
          </p:nvSpPr>
          <p:spPr>
            <a:xfrm>
              <a:off x="7109927" y="527006"/>
              <a:ext cx="1457811" cy="751288"/>
            </a:xfrm>
            <a:prstGeom prst="roundRect">
              <a:avLst>
                <a:gd name="adj" fmla="val 17124"/>
              </a:avLst>
            </a:prstGeom>
            <a:solidFill>
              <a:srgbClr val="FAFAF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6" name="Connector: Curved 30">
              <a:extLst>
                <a:ext uri="{FF2B5EF4-FFF2-40B4-BE49-F238E27FC236}">
                  <a16:creationId xmlns:a16="http://schemas.microsoft.com/office/drawing/2014/main" id="{A2988EC5-9F16-C2BA-B1DA-9E5C912307F3}"/>
                </a:ext>
              </a:extLst>
            </p:cNvPr>
            <p:cNvCxnSpPr>
              <a:cxnSpLocks/>
            </p:cNvCxnSpPr>
            <p:nvPr/>
          </p:nvCxnSpPr>
          <p:spPr>
            <a:xfrm>
              <a:off x="7421123" y="1041384"/>
              <a:ext cx="955102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/>
              </a:solidFill>
              <a:prstDash val="solid"/>
              <a:miter lim="800000"/>
              <a:headEnd type="none"/>
              <a:tailEnd type="triangle" w="med" len="med"/>
            </a:ln>
            <a:effectLst/>
          </p:spPr>
        </p:cxn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C433C6C1-CA0D-DE4B-79F6-90ECA98FF193}"/>
                </a:ext>
              </a:extLst>
            </p:cNvPr>
            <p:cNvSpPr/>
            <p:nvPr/>
          </p:nvSpPr>
          <p:spPr>
            <a:xfrm>
              <a:off x="7865706" y="695349"/>
              <a:ext cx="470195" cy="312356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BM</a:t>
              </a:r>
            </a:p>
          </p:txBody>
        </p:sp>
      </p:grp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21939A4D-58FC-377F-A90A-1B9CBF1355BF}"/>
              </a:ext>
            </a:extLst>
          </p:cNvPr>
          <p:cNvSpPr/>
          <p:nvPr/>
        </p:nvSpPr>
        <p:spPr>
          <a:xfrm>
            <a:off x="8102516" y="1811937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F7F756D1-9D47-C6D7-DD40-239BF1A9CB30}"/>
              </a:ext>
            </a:extLst>
          </p:cNvPr>
          <p:cNvSpPr/>
          <p:nvPr/>
        </p:nvSpPr>
        <p:spPr>
          <a:xfrm>
            <a:off x="8102516" y="280825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94605E21-06A4-4649-D386-D7DD5A8801A3}"/>
              </a:ext>
            </a:extLst>
          </p:cNvPr>
          <p:cNvSpPr/>
          <p:nvPr/>
        </p:nvSpPr>
        <p:spPr>
          <a:xfrm>
            <a:off x="8102516" y="37753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C2CCE1D6-D77D-3E8D-56D1-1A23A39FB04F}"/>
              </a:ext>
            </a:extLst>
          </p:cNvPr>
          <p:cNvSpPr/>
          <p:nvPr/>
        </p:nvSpPr>
        <p:spPr>
          <a:xfrm>
            <a:off x="8102516" y="473955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D4B2211D-2409-035F-1AAD-2E1E02772D3E}"/>
              </a:ext>
            </a:extLst>
          </p:cNvPr>
          <p:cNvSpPr/>
          <p:nvPr/>
        </p:nvSpPr>
        <p:spPr>
          <a:xfrm>
            <a:off x="8296345" y="1811937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5302310E-C5CD-6899-A423-A75A27260417}"/>
              </a:ext>
            </a:extLst>
          </p:cNvPr>
          <p:cNvSpPr/>
          <p:nvPr/>
        </p:nvSpPr>
        <p:spPr>
          <a:xfrm>
            <a:off x="8296345" y="280825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815F98C0-8C81-14DE-048D-6EF66B87202A}"/>
              </a:ext>
            </a:extLst>
          </p:cNvPr>
          <p:cNvSpPr/>
          <p:nvPr/>
        </p:nvSpPr>
        <p:spPr>
          <a:xfrm>
            <a:off x="8296345" y="37753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60CA8835-2132-12C3-4C45-ED710BFFE478}"/>
              </a:ext>
            </a:extLst>
          </p:cNvPr>
          <p:cNvSpPr/>
          <p:nvPr/>
        </p:nvSpPr>
        <p:spPr>
          <a:xfrm>
            <a:off x="8296345" y="473955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B7B7F3FE-A64F-BAF3-D248-3B2498E8C65A}"/>
              </a:ext>
            </a:extLst>
          </p:cNvPr>
          <p:cNvSpPr/>
          <p:nvPr/>
        </p:nvSpPr>
        <p:spPr>
          <a:xfrm>
            <a:off x="7672193" y="18306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A632F600-7FE5-B84D-6BF2-63DAB5646EC0}"/>
              </a:ext>
            </a:extLst>
          </p:cNvPr>
          <p:cNvSpPr/>
          <p:nvPr/>
        </p:nvSpPr>
        <p:spPr>
          <a:xfrm>
            <a:off x="7672193" y="28269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28265EB5-2E72-A16F-A499-A094110F735D}"/>
              </a:ext>
            </a:extLst>
          </p:cNvPr>
          <p:cNvSpPr/>
          <p:nvPr/>
        </p:nvSpPr>
        <p:spPr>
          <a:xfrm>
            <a:off x="7672193" y="379405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5037F5E5-2118-163F-8CA5-24B2CD6F906F}"/>
              </a:ext>
            </a:extLst>
          </p:cNvPr>
          <p:cNvSpPr/>
          <p:nvPr/>
        </p:nvSpPr>
        <p:spPr>
          <a:xfrm>
            <a:off x="7672193" y="4758269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33" name="Rectangle 132">
            <a:hlinkClick r:id="rId2" action="ppaction://hlinksldjump"/>
            <a:extLst>
              <a:ext uri="{FF2B5EF4-FFF2-40B4-BE49-F238E27FC236}">
                <a16:creationId xmlns:a16="http://schemas.microsoft.com/office/drawing/2014/main" id="{EE829D5D-2305-A311-7710-E98F189A7A9A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21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5577377" y="1445984"/>
            <a:ext cx="2048015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400128" y="180092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400128" y="277997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400128" y="3778940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400128" y="4757990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991996" y="181993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213798" y="181993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432728" y="181993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4653136" y="181993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991996" y="279898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213798" y="279898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432728" y="279898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4653136" y="279898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991996" y="379794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213798" y="379794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432728" y="379794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4653136" y="379794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991996" y="477699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213798" y="477699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432728" y="477699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4653136" y="477699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Connector: Curved 30">
            <a:extLst>
              <a:ext uri="{FF2B5EF4-FFF2-40B4-BE49-F238E27FC236}">
                <a16:creationId xmlns:a16="http://schemas.microsoft.com/office/drawing/2014/main" id="{96B0D968-84E1-9051-34D0-4F0BBA2D2905}"/>
              </a:ext>
            </a:extLst>
          </p:cNvPr>
          <p:cNvCxnSpPr>
            <a:cxnSpLocks/>
            <a:stCxn id="87" idx="7"/>
            <a:endCxn id="124" idx="3"/>
          </p:cNvCxnSpPr>
          <p:nvPr/>
        </p:nvCxnSpPr>
        <p:spPr>
          <a:xfrm flipV="1">
            <a:off x="4880779" y="2047576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3699428" y="4910347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5" name="Connector: Curved 30">
            <a:extLst>
              <a:ext uri="{FF2B5EF4-FFF2-40B4-BE49-F238E27FC236}">
                <a16:creationId xmlns:a16="http://schemas.microsoft.com/office/drawing/2014/main" id="{25655428-A222-8833-D903-CCB78E2E99A7}"/>
              </a:ext>
            </a:extLst>
          </p:cNvPr>
          <p:cNvCxnSpPr>
            <a:cxnSpLocks/>
            <a:stCxn id="91" idx="6"/>
            <a:endCxn id="127" idx="2"/>
          </p:cNvCxnSpPr>
          <p:nvPr/>
        </p:nvCxnSpPr>
        <p:spPr>
          <a:xfrm>
            <a:off x="4919836" y="4910347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872381" y="521648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094183" y="521648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328082" y="521648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4545296" y="521648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5685776" y="521648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9C178C3-F34A-F6B9-7408-D6F59F27CDDB}"/>
              </a:ext>
            </a:extLst>
          </p:cNvPr>
          <p:cNvSpPr/>
          <p:nvPr/>
        </p:nvSpPr>
        <p:spPr>
          <a:xfrm>
            <a:off x="1949895" y="2368741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E8824BF0-DAD8-99D3-7A1F-AD5898C1BC5E}"/>
              </a:ext>
            </a:extLst>
          </p:cNvPr>
          <p:cNvSpPr/>
          <p:nvPr/>
        </p:nvSpPr>
        <p:spPr>
          <a:xfrm>
            <a:off x="3200084" y="4226902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B8FF6C26-3DB3-923C-5EFC-694EDEC42173}"/>
              </a:ext>
            </a:extLst>
          </p:cNvPr>
          <p:cNvSpPr/>
          <p:nvPr/>
        </p:nvSpPr>
        <p:spPr>
          <a:xfrm>
            <a:off x="4311510" y="4927385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8386D60A-C6C6-EE5D-0634-0CE2EBB4C697}"/>
              </a:ext>
            </a:extLst>
          </p:cNvPr>
          <p:cNvSpPr/>
          <p:nvPr/>
        </p:nvSpPr>
        <p:spPr>
          <a:xfrm>
            <a:off x="4324576" y="3875737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7C29F8DD-CEB1-C51B-F27F-85F8F21D8C17}"/>
              </a:ext>
            </a:extLst>
          </p:cNvPr>
          <p:cNvSpPr/>
          <p:nvPr/>
        </p:nvSpPr>
        <p:spPr>
          <a:xfrm>
            <a:off x="5540499" y="2021258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91AF9379-3769-E430-3ED4-40ED2F39BA07}"/>
              </a:ext>
            </a:extLst>
          </p:cNvPr>
          <p:cNvSpPr/>
          <p:nvPr/>
        </p:nvSpPr>
        <p:spPr>
          <a:xfrm>
            <a:off x="5515477" y="4957766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cxnSp>
        <p:nvCxnSpPr>
          <p:cNvPr id="111" name="Connector: Curved 30">
            <a:extLst>
              <a:ext uri="{FF2B5EF4-FFF2-40B4-BE49-F238E27FC236}">
                <a16:creationId xmlns:a16="http://schemas.microsoft.com/office/drawing/2014/main" id="{E182E185-02A3-573F-E7E2-14A6B6F6AB2A}"/>
              </a:ext>
            </a:extLst>
          </p:cNvPr>
          <p:cNvCxnSpPr>
            <a:cxnSpLocks/>
            <a:stCxn id="124" idx="6"/>
            <a:endCxn id="114" idx="2"/>
          </p:cNvCxnSpPr>
          <p:nvPr/>
        </p:nvCxnSpPr>
        <p:spPr>
          <a:xfrm>
            <a:off x="6138766" y="1953283"/>
            <a:ext cx="966113" cy="1363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12" name="Connector: Curved 30">
            <a:extLst>
              <a:ext uri="{FF2B5EF4-FFF2-40B4-BE49-F238E27FC236}">
                <a16:creationId xmlns:a16="http://schemas.microsoft.com/office/drawing/2014/main" id="{F72769FD-763C-9C7C-93FA-FB874390ACBB}"/>
              </a:ext>
            </a:extLst>
          </p:cNvPr>
          <p:cNvCxnSpPr>
            <a:cxnSpLocks/>
            <a:stCxn id="124" idx="5"/>
            <a:endCxn id="115" idx="1"/>
          </p:cNvCxnSpPr>
          <p:nvPr/>
        </p:nvCxnSpPr>
        <p:spPr>
          <a:xfrm>
            <a:off x="6099709" y="2047576"/>
            <a:ext cx="1044227" cy="791827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FDA78EE2-2D07-ADDC-2031-B4B4B9667331}"/>
              </a:ext>
            </a:extLst>
          </p:cNvPr>
          <p:cNvSpPr/>
          <p:nvPr/>
        </p:nvSpPr>
        <p:spPr>
          <a:xfrm>
            <a:off x="7104878" y="182129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1BCCE0A-4717-C6DC-0ABE-82686B17111F}"/>
              </a:ext>
            </a:extLst>
          </p:cNvPr>
          <p:cNvSpPr/>
          <p:nvPr/>
        </p:nvSpPr>
        <p:spPr>
          <a:xfrm>
            <a:off x="7104878" y="280034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22079AC-926F-ED43-2C52-9360FE223D35}"/>
              </a:ext>
            </a:extLst>
          </p:cNvPr>
          <p:cNvSpPr/>
          <p:nvPr/>
        </p:nvSpPr>
        <p:spPr>
          <a:xfrm>
            <a:off x="7104878" y="3799310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2317827-B42F-7E3C-5462-3AA5A1E29AAD}"/>
              </a:ext>
            </a:extLst>
          </p:cNvPr>
          <p:cNvSpPr/>
          <p:nvPr/>
        </p:nvSpPr>
        <p:spPr>
          <a:xfrm>
            <a:off x="7104878" y="4778360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8" name="Connector: Curved 30">
            <a:extLst>
              <a:ext uri="{FF2B5EF4-FFF2-40B4-BE49-F238E27FC236}">
                <a16:creationId xmlns:a16="http://schemas.microsoft.com/office/drawing/2014/main" id="{7EA51D16-1DD0-CD20-A0B8-200B2D3020C0}"/>
              </a:ext>
            </a:extLst>
          </p:cNvPr>
          <p:cNvCxnSpPr>
            <a:cxnSpLocks/>
            <a:stCxn id="127" idx="7"/>
            <a:endCxn id="116" idx="3"/>
          </p:cNvCxnSpPr>
          <p:nvPr/>
        </p:nvCxnSpPr>
        <p:spPr>
          <a:xfrm flipV="1">
            <a:off x="6099709" y="4026953"/>
            <a:ext cx="1044227" cy="789101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8C9FB009-0C0E-B384-F9A9-3650762C94BB}"/>
              </a:ext>
            </a:extLst>
          </p:cNvPr>
          <p:cNvSpPr/>
          <p:nvPr/>
        </p:nvSpPr>
        <p:spPr>
          <a:xfrm>
            <a:off x="6918588" y="5217848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6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2B3961BF-0FCF-750E-4006-ABBE9799391F}"/>
              </a:ext>
            </a:extLst>
          </p:cNvPr>
          <p:cNvSpPr/>
          <p:nvPr/>
        </p:nvSpPr>
        <p:spPr>
          <a:xfrm>
            <a:off x="6751913" y="1648509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4FD81CED-3B78-87C5-57AB-1D1240A4421E}"/>
              </a:ext>
            </a:extLst>
          </p:cNvPr>
          <p:cNvSpPr/>
          <p:nvPr/>
        </p:nvSpPr>
        <p:spPr>
          <a:xfrm>
            <a:off x="6988019" y="2485249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3EEC6095-71A7-FDF2-C09C-AC73E776F982}"/>
              </a:ext>
            </a:extLst>
          </p:cNvPr>
          <p:cNvSpPr/>
          <p:nvPr/>
        </p:nvSpPr>
        <p:spPr>
          <a:xfrm>
            <a:off x="6970705" y="4087896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296C00D2-8437-47EF-180B-447E9157F5BA}"/>
              </a:ext>
            </a:extLst>
          </p:cNvPr>
          <p:cNvSpPr/>
          <p:nvPr/>
        </p:nvSpPr>
        <p:spPr>
          <a:xfrm>
            <a:off x="6726608" y="4523512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5872066" y="181993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5872066" y="279898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5872066" y="379794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5872066" y="477699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E4A63FC8-8233-51A2-8A3E-1663913B667E}"/>
              </a:ext>
            </a:extLst>
          </p:cNvPr>
          <p:cNvSpPr/>
          <p:nvPr/>
        </p:nvSpPr>
        <p:spPr>
          <a:xfrm>
            <a:off x="5686106" y="3157256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275" name="Connector: Curved 30">
            <a:extLst>
              <a:ext uri="{FF2B5EF4-FFF2-40B4-BE49-F238E27FC236}">
                <a16:creationId xmlns:a16="http://schemas.microsoft.com/office/drawing/2014/main" id="{8961C639-AB2F-763A-87A2-104A70F49C35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2441441" y="3026626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76" name="Connector: Curved 30">
            <a:extLst>
              <a:ext uri="{FF2B5EF4-FFF2-40B4-BE49-F238E27FC236}">
                <a16:creationId xmlns:a16="http://schemas.microsoft.com/office/drawing/2014/main" id="{E0975187-2CD6-5720-78F3-3CA341842AA6}"/>
              </a:ext>
            </a:extLst>
          </p:cNvPr>
          <p:cNvCxnSpPr>
            <a:cxnSpLocks/>
            <a:stCxn id="83" idx="5"/>
            <a:endCxn id="126" idx="1"/>
          </p:cNvCxnSpPr>
          <p:nvPr/>
        </p:nvCxnSpPr>
        <p:spPr>
          <a:xfrm>
            <a:off x="4880779" y="3026626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79" name="Connector: Curved 30">
            <a:extLst>
              <a:ext uri="{FF2B5EF4-FFF2-40B4-BE49-F238E27FC236}">
                <a16:creationId xmlns:a16="http://schemas.microsoft.com/office/drawing/2014/main" id="{5D2D8976-372F-5CA5-D8C0-7C80B06D1E2F}"/>
              </a:ext>
            </a:extLst>
          </p:cNvPr>
          <p:cNvCxnSpPr>
            <a:cxnSpLocks/>
            <a:stCxn id="86" idx="7"/>
            <a:endCxn id="83" idx="3"/>
          </p:cNvCxnSpPr>
          <p:nvPr/>
        </p:nvCxnSpPr>
        <p:spPr>
          <a:xfrm flipV="1">
            <a:off x="3660371" y="3026626"/>
            <a:ext cx="1031822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318" name="Rectangle: Rounded Corners 317">
            <a:extLst>
              <a:ext uri="{FF2B5EF4-FFF2-40B4-BE49-F238E27FC236}">
                <a16:creationId xmlns:a16="http://schemas.microsoft.com/office/drawing/2014/main" id="{94FCF295-A990-A2FB-4F53-46C07FAE7FD1}"/>
              </a:ext>
            </a:extLst>
          </p:cNvPr>
          <p:cNvSpPr/>
          <p:nvPr/>
        </p:nvSpPr>
        <p:spPr>
          <a:xfrm>
            <a:off x="5743362" y="3422674"/>
            <a:ext cx="29909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cxnSp>
        <p:nvCxnSpPr>
          <p:cNvPr id="322" name="Connector: Curved 30">
            <a:extLst>
              <a:ext uri="{FF2B5EF4-FFF2-40B4-BE49-F238E27FC236}">
                <a16:creationId xmlns:a16="http://schemas.microsoft.com/office/drawing/2014/main" id="{BC0E6EC1-015C-8A6B-9D74-9B5438486E17}"/>
              </a:ext>
            </a:extLst>
          </p:cNvPr>
          <p:cNvCxnSpPr>
            <a:cxnSpLocks/>
            <a:stCxn id="125" idx="5"/>
            <a:endCxn id="116" idx="1"/>
          </p:cNvCxnSpPr>
          <p:nvPr/>
        </p:nvCxnSpPr>
        <p:spPr>
          <a:xfrm>
            <a:off x="6099709" y="3026626"/>
            <a:ext cx="1044226" cy="811741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324" name="Connector: Curved 30">
            <a:extLst>
              <a:ext uri="{FF2B5EF4-FFF2-40B4-BE49-F238E27FC236}">
                <a16:creationId xmlns:a16="http://schemas.microsoft.com/office/drawing/2014/main" id="{8B60494A-0B46-A25F-A9C6-8E663EB54596}"/>
              </a:ext>
            </a:extLst>
          </p:cNvPr>
          <p:cNvCxnSpPr>
            <a:cxnSpLocks/>
            <a:stCxn id="126" idx="7"/>
            <a:endCxn id="115" idx="3"/>
          </p:cNvCxnSpPr>
          <p:nvPr/>
        </p:nvCxnSpPr>
        <p:spPr>
          <a:xfrm flipV="1">
            <a:off x="6099709" y="3027989"/>
            <a:ext cx="1044226" cy="809015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329" name="Connector: Curved 30">
            <a:extLst>
              <a:ext uri="{FF2B5EF4-FFF2-40B4-BE49-F238E27FC236}">
                <a16:creationId xmlns:a16="http://schemas.microsoft.com/office/drawing/2014/main" id="{293F0E98-3693-9CAD-AFC3-306157DD4F12}"/>
              </a:ext>
            </a:extLst>
          </p:cNvPr>
          <p:cNvCxnSpPr>
            <a:cxnSpLocks/>
            <a:stCxn id="126" idx="7"/>
            <a:endCxn id="114" idx="3"/>
          </p:cNvCxnSpPr>
          <p:nvPr/>
        </p:nvCxnSpPr>
        <p:spPr>
          <a:xfrm flipV="1">
            <a:off x="6099709" y="2048939"/>
            <a:ext cx="1044226" cy="1788065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331" name="Connector: Curved 30">
            <a:extLst>
              <a:ext uri="{FF2B5EF4-FFF2-40B4-BE49-F238E27FC236}">
                <a16:creationId xmlns:a16="http://schemas.microsoft.com/office/drawing/2014/main" id="{FDEB0745-CADA-5602-2F15-F1CE85E76DC3}"/>
              </a:ext>
            </a:extLst>
          </p:cNvPr>
          <p:cNvCxnSpPr>
            <a:cxnSpLocks/>
            <a:stCxn id="127" idx="6"/>
            <a:endCxn id="117" idx="2"/>
          </p:cNvCxnSpPr>
          <p:nvPr/>
        </p:nvCxnSpPr>
        <p:spPr>
          <a:xfrm>
            <a:off x="6138766" y="4910347"/>
            <a:ext cx="966112" cy="1363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334" name="Rectangle: Rounded Corners 333">
            <a:extLst>
              <a:ext uri="{FF2B5EF4-FFF2-40B4-BE49-F238E27FC236}">
                <a16:creationId xmlns:a16="http://schemas.microsoft.com/office/drawing/2014/main" id="{9D6E1F93-B4F0-1753-F895-D9651C129BBC}"/>
              </a:ext>
            </a:extLst>
          </p:cNvPr>
          <p:cNvSpPr/>
          <p:nvPr/>
        </p:nvSpPr>
        <p:spPr>
          <a:xfrm>
            <a:off x="7007368" y="2183445"/>
            <a:ext cx="29909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36" name="Rectangle: Rounded Corners 335">
            <a:extLst>
              <a:ext uri="{FF2B5EF4-FFF2-40B4-BE49-F238E27FC236}">
                <a16:creationId xmlns:a16="http://schemas.microsoft.com/office/drawing/2014/main" id="{15A763D7-7B2A-36C5-8129-FF945C99BDD8}"/>
              </a:ext>
            </a:extLst>
          </p:cNvPr>
          <p:cNvSpPr/>
          <p:nvPr/>
        </p:nvSpPr>
        <p:spPr>
          <a:xfrm>
            <a:off x="7014221" y="3106681"/>
            <a:ext cx="29909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37" name="Rectangle: Rounded Corners 336">
            <a:extLst>
              <a:ext uri="{FF2B5EF4-FFF2-40B4-BE49-F238E27FC236}">
                <a16:creationId xmlns:a16="http://schemas.microsoft.com/office/drawing/2014/main" id="{23B21F81-D64E-E50A-376E-2298FC70F79D}"/>
              </a:ext>
            </a:extLst>
          </p:cNvPr>
          <p:cNvSpPr/>
          <p:nvPr/>
        </p:nvSpPr>
        <p:spPr>
          <a:xfrm>
            <a:off x="6977153" y="3441971"/>
            <a:ext cx="29909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340" name="Rectangle: Rounded Corners 339">
            <a:extLst>
              <a:ext uri="{FF2B5EF4-FFF2-40B4-BE49-F238E27FC236}">
                <a16:creationId xmlns:a16="http://schemas.microsoft.com/office/drawing/2014/main" id="{FFF17436-8DB5-C57E-73F5-7F820821E677}"/>
              </a:ext>
            </a:extLst>
          </p:cNvPr>
          <p:cNvSpPr/>
          <p:nvPr/>
        </p:nvSpPr>
        <p:spPr>
          <a:xfrm>
            <a:off x="6751913" y="4965299"/>
            <a:ext cx="29909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97" name="Rectangle: Rounded Corners 496">
            <a:extLst>
              <a:ext uri="{FF2B5EF4-FFF2-40B4-BE49-F238E27FC236}">
                <a16:creationId xmlns:a16="http://schemas.microsoft.com/office/drawing/2014/main" id="{64FF0219-EC0A-CA68-5124-C5AC1F17DD86}"/>
              </a:ext>
            </a:extLst>
          </p:cNvPr>
          <p:cNvSpPr/>
          <p:nvPr/>
        </p:nvSpPr>
        <p:spPr>
          <a:xfrm>
            <a:off x="3172692" y="3313674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502" name="Rectangle: Rounded Corners 501">
            <a:extLst>
              <a:ext uri="{FF2B5EF4-FFF2-40B4-BE49-F238E27FC236}">
                <a16:creationId xmlns:a16="http://schemas.microsoft.com/office/drawing/2014/main" id="{FF5E999B-87B3-DAF6-C260-F47821772BC1}"/>
              </a:ext>
            </a:extLst>
          </p:cNvPr>
          <p:cNvSpPr/>
          <p:nvPr/>
        </p:nvSpPr>
        <p:spPr>
          <a:xfrm>
            <a:off x="4394280" y="3217758"/>
            <a:ext cx="29909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129" name="Connector: Curved 30">
            <a:extLst>
              <a:ext uri="{FF2B5EF4-FFF2-40B4-BE49-F238E27FC236}">
                <a16:creationId xmlns:a16="http://schemas.microsoft.com/office/drawing/2014/main" id="{8E24C783-9A82-192F-F1BE-D75F4F3B42A2}"/>
              </a:ext>
            </a:extLst>
          </p:cNvPr>
          <p:cNvCxnSpPr>
            <a:cxnSpLocks/>
          </p:cNvCxnSpPr>
          <p:nvPr/>
        </p:nvCxnSpPr>
        <p:spPr>
          <a:xfrm>
            <a:off x="1219639" y="2047576"/>
            <a:ext cx="1033217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30" name="Connector: Curved 30">
            <a:extLst>
              <a:ext uri="{FF2B5EF4-FFF2-40B4-BE49-F238E27FC236}">
                <a16:creationId xmlns:a16="http://schemas.microsoft.com/office/drawing/2014/main" id="{6F6C813B-E9D6-8A02-1EC6-343AAF50E5B2}"/>
              </a:ext>
            </a:extLst>
          </p:cNvPr>
          <p:cNvCxnSpPr>
            <a:cxnSpLocks/>
          </p:cNvCxnSpPr>
          <p:nvPr/>
        </p:nvCxnSpPr>
        <p:spPr>
          <a:xfrm>
            <a:off x="2441441" y="3026626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32" name="Connector: Curved 30">
            <a:extLst>
              <a:ext uri="{FF2B5EF4-FFF2-40B4-BE49-F238E27FC236}">
                <a16:creationId xmlns:a16="http://schemas.microsoft.com/office/drawing/2014/main" id="{ED9DF376-9B2F-B153-47F4-4B21E9CDD914}"/>
              </a:ext>
            </a:extLst>
          </p:cNvPr>
          <p:cNvCxnSpPr>
            <a:cxnSpLocks/>
          </p:cNvCxnSpPr>
          <p:nvPr/>
        </p:nvCxnSpPr>
        <p:spPr>
          <a:xfrm flipV="1">
            <a:off x="3660371" y="4025590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33" name="Connector: Curved 30">
            <a:extLst>
              <a:ext uri="{FF2B5EF4-FFF2-40B4-BE49-F238E27FC236}">
                <a16:creationId xmlns:a16="http://schemas.microsoft.com/office/drawing/2014/main" id="{CF522DCE-3511-9730-FAEA-CD278CBBC08C}"/>
              </a:ext>
            </a:extLst>
          </p:cNvPr>
          <p:cNvCxnSpPr>
            <a:cxnSpLocks/>
          </p:cNvCxnSpPr>
          <p:nvPr/>
        </p:nvCxnSpPr>
        <p:spPr>
          <a:xfrm>
            <a:off x="6099709" y="3026626"/>
            <a:ext cx="1044227" cy="1790791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36" name="Connector: Curved 30">
            <a:extLst>
              <a:ext uri="{FF2B5EF4-FFF2-40B4-BE49-F238E27FC236}">
                <a16:creationId xmlns:a16="http://schemas.microsoft.com/office/drawing/2014/main" id="{559952B3-C389-777B-9AF8-7EA24B1DA189}"/>
              </a:ext>
            </a:extLst>
          </p:cNvPr>
          <p:cNvCxnSpPr>
            <a:cxnSpLocks/>
          </p:cNvCxnSpPr>
          <p:nvPr/>
        </p:nvCxnSpPr>
        <p:spPr>
          <a:xfrm flipV="1">
            <a:off x="4884385" y="301896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2" name="Slide Number Placeholder 1">
            <a:extLst>
              <a:ext uri="{FF2B5EF4-FFF2-40B4-BE49-F238E27FC236}">
                <a16:creationId xmlns:a16="http://schemas.microsoft.com/office/drawing/2014/main" id="{24120064-4DF0-8555-7130-3F73192519A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51</a:t>
            </a:fld>
            <a:endParaRPr lang="nl-BE" dirty="0"/>
          </a:p>
        </p:txBody>
      </p:sp>
      <p:sp>
        <p:nvSpPr>
          <p:cNvPr id="113" name="Title 12">
            <a:extLst>
              <a:ext uri="{FF2B5EF4-FFF2-40B4-BE49-F238E27FC236}">
                <a16:creationId xmlns:a16="http://schemas.microsoft.com/office/drawing/2014/main" id="{84748892-19C0-4411-ABE9-2ED1988A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>
            <a:normAutofit/>
          </a:bodyPr>
          <a:lstStyle/>
          <a:p>
            <a:r>
              <a:rPr lang="en-US" sz="4000" dirty="0"/>
              <a:t>C</a:t>
            </a:r>
            <a:r>
              <a:rPr lang="en-US" altLang="zh-CN" sz="4000" dirty="0"/>
              <a:t>alculate BMs</a:t>
            </a:r>
            <a:endParaRPr lang="en-US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F75D27A-13ED-AF6B-A613-CDE2EB61A03D}"/>
              </a:ext>
            </a:extLst>
          </p:cNvPr>
          <p:cNvGrpSpPr/>
          <p:nvPr/>
        </p:nvGrpSpPr>
        <p:grpSpPr>
          <a:xfrm>
            <a:off x="7109927" y="527006"/>
            <a:ext cx="1457811" cy="751288"/>
            <a:chOff x="7109927" y="527006"/>
            <a:chExt cx="1457811" cy="751288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2382FA75-2569-CD04-25EE-3EE450B218E6}"/>
                </a:ext>
              </a:extLst>
            </p:cNvPr>
            <p:cNvSpPr/>
            <p:nvPr/>
          </p:nvSpPr>
          <p:spPr>
            <a:xfrm>
              <a:off x="7109927" y="527006"/>
              <a:ext cx="1457811" cy="751288"/>
            </a:xfrm>
            <a:prstGeom prst="roundRect">
              <a:avLst>
                <a:gd name="adj" fmla="val 17124"/>
              </a:avLst>
            </a:prstGeom>
            <a:solidFill>
              <a:srgbClr val="FAFAF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7" name="Connector: Curved 30">
              <a:extLst>
                <a:ext uri="{FF2B5EF4-FFF2-40B4-BE49-F238E27FC236}">
                  <a16:creationId xmlns:a16="http://schemas.microsoft.com/office/drawing/2014/main" id="{5D4BB5A4-9DB0-10D4-FD8C-A5E87292B8F1}"/>
                </a:ext>
              </a:extLst>
            </p:cNvPr>
            <p:cNvCxnSpPr>
              <a:cxnSpLocks/>
            </p:cNvCxnSpPr>
            <p:nvPr/>
          </p:nvCxnSpPr>
          <p:spPr>
            <a:xfrm>
              <a:off x="7421123" y="1041384"/>
              <a:ext cx="955102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/>
              </a:solidFill>
              <a:prstDash val="solid"/>
              <a:miter lim="800000"/>
              <a:headEnd type="none"/>
              <a:tailEnd type="triangle" w="med" len="med"/>
            </a:ln>
            <a:effectLst/>
          </p:spPr>
        </p:cxn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FE537007-95B3-C112-2BAE-42CAE28ECEC1}"/>
                </a:ext>
              </a:extLst>
            </p:cNvPr>
            <p:cNvSpPr/>
            <p:nvPr/>
          </p:nvSpPr>
          <p:spPr>
            <a:xfrm>
              <a:off x="7865706" y="695349"/>
              <a:ext cx="470195" cy="312356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BM</a:t>
              </a:r>
            </a:p>
          </p:txBody>
        </p:sp>
      </p:grp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070E4D02-EAC4-278F-1EB7-2D62BFF00461}"/>
              </a:ext>
            </a:extLst>
          </p:cNvPr>
          <p:cNvSpPr/>
          <p:nvPr/>
        </p:nvSpPr>
        <p:spPr>
          <a:xfrm>
            <a:off x="8102516" y="1811937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A2800358-DA1A-3893-E8DD-EA896256F67E}"/>
              </a:ext>
            </a:extLst>
          </p:cNvPr>
          <p:cNvSpPr/>
          <p:nvPr/>
        </p:nvSpPr>
        <p:spPr>
          <a:xfrm>
            <a:off x="8102516" y="280825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6C986554-27D3-80D4-0D9A-8993861F8467}"/>
              </a:ext>
            </a:extLst>
          </p:cNvPr>
          <p:cNvSpPr/>
          <p:nvPr/>
        </p:nvSpPr>
        <p:spPr>
          <a:xfrm>
            <a:off x="8102516" y="37753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AE0753A1-E33A-F82E-DD12-93A677835776}"/>
              </a:ext>
            </a:extLst>
          </p:cNvPr>
          <p:cNvSpPr/>
          <p:nvPr/>
        </p:nvSpPr>
        <p:spPr>
          <a:xfrm>
            <a:off x="8102516" y="473955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0E1106B7-C720-BD35-098B-95B26396CF5E}"/>
              </a:ext>
            </a:extLst>
          </p:cNvPr>
          <p:cNvSpPr/>
          <p:nvPr/>
        </p:nvSpPr>
        <p:spPr>
          <a:xfrm>
            <a:off x="8296345" y="1811937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F9D5B990-4433-1163-E663-E9819DA04934}"/>
              </a:ext>
            </a:extLst>
          </p:cNvPr>
          <p:cNvSpPr/>
          <p:nvPr/>
        </p:nvSpPr>
        <p:spPr>
          <a:xfrm>
            <a:off x="8296345" y="280825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1CCDB20C-3334-85B6-1099-0A953B14DE2D}"/>
              </a:ext>
            </a:extLst>
          </p:cNvPr>
          <p:cNvSpPr/>
          <p:nvPr/>
        </p:nvSpPr>
        <p:spPr>
          <a:xfrm>
            <a:off x="8296345" y="37753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E9EEB10B-F65D-D9C4-1BC4-91B4D40D0B5F}"/>
              </a:ext>
            </a:extLst>
          </p:cNvPr>
          <p:cNvSpPr/>
          <p:nvPr/>
        </p:nvSpPr>
        <p:spPr>
          <a:xfrm>
            <a:off x="8296345" y="473955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364E12EB-1218-7BB7-31ED-72F4EDE00272}"/>
              </a:ext>
            </a:extLst>
          </p:cNvPr>
          <p:cNvSpPr/>
          <p:nvPr/>
        </p:nvSpPr>
        <p:spPr>
          <a:xfrm>
            <a:off x="7672193" y="18306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097CA50B-31F9-251C-8DD2-3E85B1D4522B}"/>
              </a:ext>
            </a:extLst>
          </p:cNvPr>
          <p:cNvSpPr/>
          <p:nvPr/>
        </p:nvSpPr>
        <p:spPr>
          <a:xfrm>
            <a:off x="7672193" y="28269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7376C66E-D3A3-B51E-E5A4-0E75CB21E6D1}"/>
              </a:ext>
            </a:extLst>
          </p:cNvPr>
          <p:cNvSpPr/>
          <p:nvPr/>
        </p:nvSpPr>
        <p:spPr>
          <a:xfrm>
            <a:off x="7672193" y="379405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C2CDC1E4-69F8-2EA5-B613-AB0CCC237606}"/>
              </a:ext>
            </a:extLst>
          </p:cNvPr>
          <p:cNvSpPr/>
          <p:nvPr/>
        </p:nvSpPr>
        <p:spPr>
          <a:xfrm>
            <a:off x="7672193" y="4758269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62" name="Rectangle 161">
            <a:hlinkClick r:id="rId2" action="ppaction://hlinksldjump"/>
            <a:extLst>
              <a:ext uri="{FF2B5EF4-FFF2-40B4-BE49-F238E27FC236}">
                <a16:creationId xmlns:a16="http://schemas.microsoft.com/office/drawing/2014/main" id="{52655F0F-8845-35DD-2616-E8CBE6BE7F23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91903"/>
      </p:ext>
    </p:extLst>
  </p:cSld>
  <p:clrMapOvr>
    <a:masterClrMapping/>
  </p:clrMapOvr>
  <p:transition advTm="1000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5577377" y="1445984"/>
            <a:ext cx="2048015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400128" y="180092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400128" y="277997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400128" y="3778940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400128" y="4757990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991996" y="181993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213798" y="181993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432728" y="181993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4653136" y="181993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991996" y="279898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213798" y="279898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432728" y="279898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4653136" y="279898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991996" y="379794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213798" y="379794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432728" y="379794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4653136" y="379794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991996" y="477699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213798" y="477699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432728" y="477699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4653136" y="477699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Connector: Curved 30">
            <a:extLst>
              <a:ext uri="{FF2B5EF4-FFF2-40B4-BE49-F238E27FC236}">
                <a16:creationId xmlns:a16="http://schemas.microsoft.com/office/drawing/2014/main" id="{96B0D968-84E1-9051-34D0-4F0BBA2D2905}"/>
              </a:ext>
            </a:extLst>
          </p:cNvPr>
          <p:cNvCxnSpPr>
            <a:cxnSpLocks/>
            <a:stCxn id="87" idx="7"/>
            <a:endCxn id="124" idx="3"/>
          </p:cNvCxnSpPr>
          <p:nvPr/>
        </p:nvCxnSpPr>
        <p:spPr>
          <a:xfrm flipV="1">
            <a:off x="4880779" y="2047576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3699428" y="4910347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5" name="Connector: Curved 30">
            <a:extLst>
              <a:ext uri="{FF2B5EF4-FFF2-40B4-BE49-F238E27FC236}">
                <a16:creationId xmlns:a16="http://schemas.microsoft.com/office/drawing/2014/main" id="{25655428-A222-8833-D903-CCB78E2E99A7}"/>
              </a:ext>
            </a:extLst>
          </p:cNvPr>
          <p:cNvCxnSpPr>
            <a:cxnSpLocks/>
            <a:stCxn id="91" idx="6"/>
            <a:endCxn id="127" idx="2"/>
          </p:cNvCxnSpPr>
          <p:nvPr/>
        </p:nvCxnSpPr>
        <p:spPr>
          <a:xfrm>
            <a:off x="4919836" y="4910347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872381" y="521648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094183" y="521648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328082" y="521648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4545296" y="521648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5685776" y="521648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9C178C3-F34A-F6B9-7408-D6F59F27CDDB}"/>
              </a:ext>
            </a:extLst>
          </p:cNvPr>
          <p:cNvSpPr/>
          <p:nvPr/>
        </p:nvSpPr>
        <p:spPr>
          <a:xfrm>
            <a:off x="1949895" y="2368741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E8824BF0-DAD8-99D3-7A1F-AD5898C1BC5E}"/>
              </a:ext>
            </a:extLst>
          </p:cNvPr>
          <p:cNvSpPr/>
          <p:nvPr/>
        </p:nvSpPr>
        <p:spPr>
          <a:xfrm>
            <a:off x="3200084" y="4226902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B8FF6C26-3DB3-923C-5EFC-694EDEC42173}"/>
              </a:ext>
            </a:extLst>
          </p:cNvPr>
          <p:cNvSpPr/>
          <p:nvPr/>
        </p:nvSpPr>
        <p:spPr>
          <a:xfrm>
            <a:off x="4311510" y="4927385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8386D60A-C6C6-EE5D-0634-0CE2EBB4C697}"/>
              </a:ext>
            </a:extLst>
          </p:cNvPr>
          <p:cNvSpPr/>
          <p:nvPr/>
        </p:nvSpPr>
        <p:spPr>
          <a:xfrm>
            <a:off x="4324576" y="3875737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7C29F8DD-CEB1-C51B-F27F-85F8F21D8C17}"/>
              </a:ext>
            </a:extLst>
          </p:cNvPr>
          <p:cNvSpPr/>
          <p:nvPr/>
        </p:nvSpPr>
        <p:spPr>
          <a:xfrm>
            <a:off x="5540499" y="2021258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91AF9379-3769-E430-3ED4-40ED2F39BA07}"/>
              </a:ext>
            </a:extLst>
          </p:cNvPr>
          <p:cNvSpPr/>
          <p:nvPr/>
        </p:nvSpPr>
        <p:spPr>
          <a:xfrm>
            <a:off x="5515477" y="4957766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cxnSp>
        <p:nvCxnSpPr>
          <p:cNvPr id="111" name="Connector: Curved 30">
            <a:extLst>
              <a:ext uri="{FF2B5EF4-FFF2-40B4-BE49-F238E27FC236}">
                <a16:creationId xmlns:a16="http://schemas.microsoft.com/office/drawing/2014/main" id="{E182E185-02A3-573F-E7E2-14A6B6F6AB2A}"/>
              </a:ext>
            </a:extLst>
          </p:cNvPr>
          <p:cNvCxnSpPr>
            <a:cxnSpLocks/>
            <a:stCxn id="124" idx="6"/>
            <a:endCxn id="114" idx="2"/>
          </p:cNvCxnSpPr>
          <p:nvPr/>
        </p:nvCxnSpPr>
        <p:spPr>
          <a:xfrm>
            <a:off x="6138766" y="1953283"/>
            <a:ext cx="966113" cy="1363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12" name="Connector: Curved 30">
            <a:extLst>
              <a:ext uri="{FF2B5EF4-FFF2-40B4-BE49-F238E27FC236}">
                <a16:creationId xmlns:a16="http://schemas.microsoft.com/office/drawing/2014/main" id="{F72769FD-763C-9C7C-93FA-FB874390ACBB}"/>
              </a:ext>
            </a:extLst>
          </p:cNvPr>
          <p:cNvCxnSpPr>
            <a:cxnSpLocks/>
            <a:stCxn id="124" idx="5"/>
            <a:endCxn id="115" idx="1"/>
          </p:cNvCxnSpPr>
          <p:nvPr/>
        </p:nvCxnSpPr>
        <p:spPr>
          <a:xfrm>
            <a:off x="6099709" y="2047576"/>
            <a:ext cx="1044227" cy="791827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FDA78EE2-2D07-ADDC-2031-B4B4B9667331}"/>
              </a:ext>
            </a:extLst>
          </p:cNvPr>
          <p:cNvSpPr/>
          <p:nvPr/>
        </p:nvSpPr>
        <p:spPr>
          <a:xfrm>
            <a:off x="7104878" y="182129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1BCCE0A-4717-C6DC-0ABE-82686B17111F}"/>
              </a:ext>
            </a:extLst>
          </p:cNvPr>
          <p:cNvSpPr/>
          <p:nvPr/>
        </p:nvSpPr>
        <p:spPr>
          <a:xfrm>
            <a:off x="7104878" y="280034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22079AC-926F-ED43-2C52-9360FE223D35}"/>
              </a:ext>
            </a:extLst>
          </p:cNvPr>
          <p:cNvSpPr/>
          <p:nvPr/>
        </p:nvSpPr>
        <p:spPr>
          <a:xfrm>
            <a:off x="7104878" y="3799310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2317827-B42F-7E3C-5462-3AA5A1E29AAD}"/>
              </a:ext>
            </a:extLst>
          </p:cNvPr>
          <p:cNvSpPr/>
          <p:nvPr/>
        </p:nvSpPr>
        <p:spPr>
          <a:xfrm>
            <a:off x="7104878" y="4778360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8" name="Connector: Curved 30">
            <a:extLst>
              <a:ext uri="{FF2B5EF4-FFF2-40B4-BE49-F238E27FC236}">
                <a16:creationId xmlns:a16="http://schemas.microsoft.com/office/drawing/2014/main" id="{7EA51D16-1DD0-CD20-A0B8-200B2D3020C0}"/>
              </a:ext>
            </a:extLst>
          </p:cNvPr>
          <p:cNvCxnSpPr>
            <a:cxnSpLocks/>
            <a:stCxn id="127" idx="7"/>
            <a:endCxn id="116" idx="3"/>
          </p:cNvCxnSpPr>
          <p:nvPr/>
        </p:nvCxnSpPr>
        <p:spPr>
          <a:xfrm flipV="1">
            <a:off x="6099709" y="4026953"/>
            <a:ext cx="1044227" cy="789101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8C9FB009-0C0E-B384-F9A9-3650762C94BB}"/>
              </a:ext>
            </a:extLst>
          </p:cNvPr>
          <p:cNvSpPr/>
          <p:nvPr/>
        </p:nvSpPr>
        <p:spPr>
          <a:xfrm>
            <a:off x="6918588" y="5217848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6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2B3961BF-0FCF-750E-4006-ABBE9799391F}"/>
              </a:ext>
            </a:extLst>
          </p:cNvPr>
          <p:cNvSpPr/>
          <p:nvPr/>
        </p:nvSpPr>
        <p:spPr>
          <a:xfrm>
            <a:off x="6751913" y="1648509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4FD81CED-3B78-87C5-57AB-1D1240A4421E}"/>
              </a:ext>
            </a:extLst>
          </p:cNvPr>
          <p:cNvSpPr/>
          <p:nvPr/>
        </p:nvSpPr>
        <p:spPr>
          <a:xfrm>
            <a:off x="6988019" y="2485249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3EEC6095-71A7-FDF2-C09C-AC73E776F982}"/>
              </a:ext>
            </a:extLst>
          </p:cNvPr>
          <p:cNvSpPr/>
          <p:nvPr/>
        </p:nvSpPr>
        <p:spPr>
          <a:xfrm>
            <a:off x="6970705" y="4087896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296C00D2-8437-47EF-180B-447E9157F5BA}"/>
              </a:ext>
            </a:extLst>
          </p:cNvPr>
          <p:cNvSpPr/>
          <p:nvPr/>
        </p:nvSpPr>
        <p:spPr>
          <a:xfrm>
            <a:off x="6726608" y="4523512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5872066" y="181993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5872066" y="2798983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5872066" y="379794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5872066" y="477699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E4A63FC8-8233-51A2-8A3E-1663913B667E}"/>
              </a:ext>
            </a:extLst>
          </p:cNvPr>
          <p:cNvSpPr/>
          <p:nvPr/>
        </p:nvSpPr>
        <p:spPr>
          <a:xfrm>
            <a:off x="5686106" y="3157256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275" name="Connector: Curved 30">
            <a:extLst>
              <a:ext uri="{FF2B5EF4-FFF2-40B4-BE49-F238E27FC236}">
                <a16:creationId xmlns:a16="http://schemas.microsoft.com/office/drawing/2014/main" id="{8961C639-AB2F-763A-87A2-104A70F49C35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2441441" y="3026626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76" name="Connector: Curved 30">
            <a:extLst>
              <a:ext uri="{FF2B5EF4-FFF2-40B4-BE49-F238E27FC236}">
                <a16:creationId xmlns:a16="http://schemas.microsoft.com/office/drawing/2014/main" id="{E0975187-2CD6-5720-78F3-3CA341842AA6}"/>
              </a:ext>
            </a:extLst>
          </p:cNvPr>
          <p:cNvCxnSpPr>
            <a:cxnSpLocks/>
            <a:stCxn id="83" idx="5"/>
            <a:endCxn id="126" idx="1"/>
          </p:cNvCxnSpPr>
          <p:nvPr/>
        </p:nvCxnSpPr>
        <p:spPr>
          <a:xfrm>
            <a:off x="4880779" y="3026626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79" name="Connector: Curved 30">
            <a:extLst>
              <a:ext uri="{FF2B5EF4-FFF2-40B4-BE49-F238E27FC236}">
                <a16:creationId xmlns:a16="http://schemas.microsoft.com/office/drawing/2014/main" id="{5D2D8976-372F-5CA5-D8C0-7C80B06D1E2F}"/>
              </a:ext>
            </a:extLst>
          </p:cNvPr>
          <p:cNvCxnSpPr>
            <a:cxnSpLocks/>
            <a:stCxn id="86" idx="7"/>
            <a:endCxn id="83" idx="3"/>
          </p:cNvCxnSpPr>
          <p:nvPr/>
        </p:nvCxnSpPr>
        <p:spPr>
          <a:xfrm flipV="1">
            <a:off x="3660371" y="3026626"/>
            <a:ext cx="1031822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318" name="Rectangle: Rounded Corners 317">
            <a:extLst>
              <a:ext uri="{FF2B5EF4-FFF2-40B4-BE49-F238E27FC236}">
                <a16:creationId xmlns:a16="http://schemas.microsoft.com/office/drawing/2014/main" id="{94FCF295-A990-A2FB-4F53-46C07FAE7FD1}"/>
              </a:ext>
            </a:extLst>
          </p:cNvPr>
          <p:cNvSpPr/>
          <p:nvPr/>
        </p:nvSpPr>
        <p:spPr>
          <a:xfrm>
            <a:off x="5743362" y="3422674"/>
            <a:ext cx="29909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cxnSp>
        <p:nvCxnSpPr>
          <p:cNvPr id="322" name="Connector: Curved 30">
            <a:extLst>
              <a:ext uri="{FF2B5EF4-FFF2-40B4-BE49-F238E27FC236}">
                <a16:creationId xmlns:a16="http://schemas.microsoft.com/office/drawing/2014/main" id="{BC0E6EC1-015C-8A6B-9D74-9B5438486E17}"/>
              </a:ext>
            </a:extLst>
          </p:cNvPr>
          <p:cNvCxnSpPr>
            <a:cxnSpLocks/>
            <a:stCxn id="125" idx="5"/>
            <a:endCxn id="116" idx="1"/>
          </p:cNvCxnSpPr>
          <p:nvPr/>
        </p:nvCxnSpPr>
        <p:spPr>
          <a:xfrm>
            <a:off x="6099709" y="3026626"/>
            <a:ext cx="1044226" cy="811741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324" name="Connector: Curved 30">
            <a:extLst>
              <a:ext uri="{FF2B5EF4-FFF2-40B4-BE49-F238E27FC236}">
                <a16:creationId xmlns:a16="http://schemas.microsoft.com/office/drawing/2014/main" id="{8B60494A-0B46-A25F-A9C6-8E663EB54596}"/>
              </a:ext>
            </a:extLst>
          </p:cNvPr>
          <p:cNvCxnSpPr>
            <a:cxnSpLocks/>
            <a:stCxn id="126" idx="7"/>
            <a:endCxn id="115" idx="3"/>
          </p:cNvCxnSpPr>
          <p:nvPr/>
        </p:nvCxnSpPr>
        <p:spPr>
          <a:xfrm flipV="1">
            <a:off x="6099709" y="3027989"/>
            <a:ext cx="1044226" cy="809015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329" name="Connector: Curved 30">
            <a:extLst>
              <a:ext uri="{FF2B5EF4-FFF2-40B4-BE49-F238E27FC236}">
                <a16:creationId xmlns:a16="http://schemas.microsoft.com/office/drawing/2014/main" id="{293F0E98-3693-9CAD-AFC3-306157DD4F12}"/>
              </a:ext>
            </a:extLst>
          </p:cNvPr>
          <p:cNvCxnSpPr>
            <a:cxnSpLocks/>
            <a:stCxn id="126" idx="7"/>
            <a:endCxn id="114" idx="3"/>
          </p:cNvCxnSpPr>
          <p:nvPr/>
        </p:nvCxnSpPr>
        <p:spPr>
          <a:xfrm flipV="1">
            <a:off x="6099709" y="2048939"/>
            <a:ext cx="1044226" cy="1788065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331" name="Connector: Curved 30">
            <a:extLst>
              <a:ext uri="{FF2B5EF4-FFF2-40B4-BE49-F238E27FC236}">
                <a16:creationId xmlns:a16="http://schemas.microsoft.com/office/drawing/2014/main" id="{FDEB0745-CADA-5602-2F15-F1CE85E76DC3}"/>
              </a:ext>
            </a:extLst>
          </p:cNvPr>
          <p:cNvCxnSpPr>
            <a:cxnSpLocks/>
            <a:stCxn id="127" idx="6"/>
            <a:endCxn id="117" idx="2"/>
          </p:cNvCxnSpPr>
          <p:nvPr/>
        </p:nvCxnSpPr>
        <p:spPr>
          <a:xfrm>
            <a:off x="6138766" y="4910347"/>
            <a:ext cx="966112" cy="1363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334" name="Rectangle: Rounded Corners 333">
            <a:extLst>
              <a:ext uri="{FF2B5EF4-FFF2-40B4-BE49-F238E27FC236}">
                <a16:creationId xmlns:a16="http://schemas.microsoft.com/office/drawing/2014/main" id="{9D6E1F93-B4F0-1753-F895-D9651C129BBC}"/>
              </a:ext>
            </a:extLst>
          </p:cNvPr>
          <p:cNvSpPr/>
          <p:nvPr/>
        </p:nvSpPr>
        <p:spPr>
          <a:xfrm>
            <a:off x="7007368" y="2183445"/>
            <a:ext cx="29909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36" name="Rectangle: Rounded Corners 335">
            <a:extLst>
              <a:ext uri="{FF2B5EF4-FFF2-40B4-BE49-F238E27FC236}">
                <a16:creationId xmlns:a16="http://schemas.microsoft.com/office/drawing/2014/main" id="{15A763D7-7B2A-36C5-8129-FF945C99BDD8}"/>
              </a:ext>
            </a:extLst>
          </p:cNvPr>
          <p:cNvSpPr/>
          <p:nvPr/>
        </p:nvSpPr>
        <p:spPr>
          <a:xfrm>
            <a:off x="7014221" y="3106681"/>
            <a:ext cx="29909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37" name="Rectangle: Rounded Corners 336">
            <a:extLst>
              <a:ext uri="{FF2B5EF4-FFF2-40B4-BE49-F238E27FC236}">
                <a16:creationId xmlns:a16="http://schemas.microsoft.com/office/drawing/2014/main" id="{23B21F81-D64E-E50A-376E-2298FC70F79D}"/>
              </a:ext>
            </a:extLst>
          </p:cNvPr>
          <p:cNvSpPr/>
          <p:nvPr/>
        </p:nvSpPr>
        <p:spPr>
          <a:xfrm>
            <a:off x="6977153" y="3441971"/>
            <a:ext cx="29909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340" name="Rectangle: Rounded Corners 339">
            <a:extLst>
              <a:ext uri="{FF2B5EF4-FFF2-40B4-BE49-F238E27FC236}">
                <a16:creationId xmlns:a16="http://schemas.microsoft.com/office/drawing/2014/main" id="{FFF17436-8DB5-C57E-73F5-7F820821E677}"/>
              </a:ext>
            </a:extLst>
          </p:cNvPr>
          <p:cNvSpPr/>
          <p:nvPr/>
        </p:nvSpPr>
        <p:spPr>
          <a:xfrm>
            <a:off x="6751913" y="4965299"/>
            <a:ext cx="29909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2413C9FC-FD55-D548-E4D9-2F8AB500DA76}"/>
              </a:ext>
            </a:extLst>
          </p:cNvPr>
          <p:cNvSpPr/>
          <p:nvPr/>
        </p:nvSpPr>
        <p:spPr>
          <a:xfrm>
            <a:off x="8351768" y="196960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9FAB107A-B574-F44E-E403-DD0B36B3C198}"/>
              </a:ext>
            </a:extLst>
          </p:cNvPr>
          <p:cNvSpPr/>
          <p:nvPr/>
        </p:nvSpPr>
        <p:spPr>
          <a:xfrm>
            <a:off x="8351768" y="2965923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4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1" name="Rectangle: Rounded Corners 490">
            <a:extLst>
              <a:ext uri="{FF2B5EF4-FFF2-40B4-BE49-F238E27FC236}">
                <a16:creationId xmlns:a16="http://schemas.microsoft.com/office/drawing/2014/main" id="{F18B9F79-3B7D-8E5E-8C5A-720EE17A07A4}"/>
              </a:ext>
            </a:extLst>
          </p:cNvPr>
          <p:cNvSpPr/>
          <p:nvPr/>
        </p:nvSpPr>
        <p:spPr>
          <a:xfrm>
            <a:off x="8351768" y="3933013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5A793461-EF21-FFE7-DEF4-135FFEC0C4DA}"/>
              </a:ext>
            </a:extLst>
          </p:cNvPr>
          <p:cNvSpPr/>
          <p:nvPr/>
        </p:nvSpPr>
        <p:spPr>
          <a:xfrm>
            <a:off x="8351768" y="489722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4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4" name="Rectangle: Rounded Corners 493">
            <a:extLst>
              <a:ext uri="{FF2B5EF4-FFF2-40B4-BE49-F238E27FC236}">
                <a16:creationId xmlns:a16="http://schemas.microsoft.com/office/drawing/2014/main" id="{BB020628-6623-8910-254B-2DC437E651BD}"/>
              </a:ext>
            </a:extLst>
          </p:cNvPr>
          <p:cNvSpPr/>
          <p:nvPr/>
        </p:nvSpPr>
        <p:spPr>
          <a:xfrm>
            <a:off x="8351768" y="2664119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95" name="Rectangle: Rounded Corners 494">
            <a:extLst>
              <a:ext uri="{FF2B5EF4-FFF2-40B4-BE49-F238E27FC236}">
                <a16:creationId xmlns:a16="http://schemas.microsoft.com/office/drawing/2014/main" id="{05D994AD-6B6E-BD60-C05B-D6B65C4BD4E8}"/>
              </a:ext>
            </a:extLst>
          </p:cNvPr>
          <p:cNvSpPr/>
          <p:nvPr/>
        </p:nvSpPr>
        <p:spPr>
          <a:xfrm>
            <a:off x="8351768" y="3631209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6" name="Rectangle: Rounded Corners 495">
            <a:extLst>
              <a:ext uri="{FF2B5EF4-FFF2-40B4-BE49-F238E27FC236}">
                <a16:creationId xmlns:a16="http://schemas.microsoft.com/office/drawing/2014/main" id="{205EA52B-295B-E044-4D29-3DD12F396731}"/>
              </a:ext>
            </a:extLst>
          </p:cNvPr>
          <p:cNvSpPr/>
          <p:nvPr/>
        </p:nvSpPr>
        <p:spPr>
          <a:xfrm>
            <a:off x="8351768" y="459542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97" name="Rectangle: Rounded Corners 496">
            <a:extLst>
              <a:ext uri="{FF2B5EF4-FFF2-40B4-BE49-F238E27FC236}">
                <a16:creationId xmlns:a16="http://schemas.microsoft.com/office/drawing/2014/main" id="{64FF0219-EC0A-CA68-5124-C5AC1F17DD86}"/>
              </a:ext>
            </a:extLst>
          </p:cNvPr>
          <p:cNvSpPr/>
          <p:nvPr/>
        </p:nvSpPr>
        <p:spPr>
          <a:xfrm>
            <a:off x="3172692" y="3313674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98" name="Rectangle: Rounded Corners 497">
            <a:extLst>
              <a:ext uri="{FF2B5EF4-FFF2-40B4-BE49-F238E27FC236}">
                <a16:creationId xmlns:a16="http://schemas.microsoft.com/office/drawing/2014/main" id="{C52E7708-4956-0CC0-C9AF-3DBA315A67D3}"/>
              </a:ext>
            </a:extLst>
          </p:cNvPr>
          <p:cNvSpPr/>
          <p:nvPr/>
        </p:nvSpPr>
        <p:spPr>
          <a:xfrm>
            <a:off x="8384307" y="1433716"/>
            <a:ext cx="410654" cy="1036645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{</a:t>
            </a:r>
            <a:endParaRPr kumimoji="0" lang="en-US" sz="4800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9" name="Rectangle: Rounded Corners 498">
            <a:extLst>
              <a:ext uri="{FF2B5EF4-FFF2-40B4-BE49-F238E27FC236}">
                <a16:creationId xmlns:a16="http://schemas.microsoft.com/office/drawing/2014/main" id="{23E89431-888E-AB3B-7C1D-18051E870167}"/>
              </a:ext>
            </a:extLst>
          </p:cNvPr>
          <p:cNvSpPr/>
          <p:nvPr/>
        </p:nvSpPr>
        <p:spPr>
          <a:xfrm>
            <a:off x="8384307" y="2470361"/>
            <a:ext cx="410654" cy="1036645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{</a:t>
            </a:r>
            <a:endParaRPr kumimoji="0" lang="en-US" sz="4800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0" name="Rectangle: Rounded Corners 499">
            <a:extLst>
              <a:ext uri="{FF2B5EF4-FFF2-40B4-BE49-F238E27FC236}">
                <a16:creationId xmlns:a16="http://schemas.microsoft.com/office/drawing/2014/main" id="{60486CCF-AE1D-DC54-D999-7FBE3D86FC10}"/>
              </a:ext>
            </a:extLst>
          </p:cNvPr>
          <p:cNvSpPr/>
          <p:nvPr/>
        </p:nvSpPr>
        <p:spPr>
          <a:xfrm>
            <a:off x="8384307" y="3415419"/>
            <a:ext cx="410654" cy="1036645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{</a:t>
            </a:r>
            <a:endParaRPr kumimoji="0" lang="en-US" sz="4800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1" name="Rectangle: Rounded Corners 500">
            <a:extLst>
              <a:ext uri="{FF2B5EF4-FFF2-40B4-BE49-F238E27FC236}">
                <a16:creationId xmlns:a16="http://schemas.microsoft.com/office/drawing/2014/main" id="{F5F6AAC7-8BFC-0169-6921-3F7FC487C77D}"/>
              </a:ext>
            </a:extLst>
          </p:cNvPr>
          <p:cNvSpPr/>
          <p:nvPr/>
        </p:nvSpPr>
        <p:spPr>
          <a:xfrm>
            <a:off x="8384307" y="4372863"/>
            <a:ext cx="410654" cy="1036645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{</a:t>
            </a:r>
            <a:endParaRPr kumimoji="0" lang="en-US" sz="4800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2" name="Rectangle: Rounded Corners 501">
            <a:extLst>
              <a:ext uri="{FF2B5EF4-FFF2-40B4-BE49-F238E27FC236}">
                <a16:creationId xmlns:a16="http://schemas.microsoft.com/office/drawing/2014/main" id="{FF5E999B-87B3-DAF6-C260-F47821772BC1}"/>
              </a:ext>
            </a:extLst>
          </p:cNvPr>
          <p:cNvSpPr/>
          <p:nvPr/>
        </p:nvSpPr>
        <p:spPr>
          <a:xfrm>
            <a:off x="4394280" y="3217758"/>
            <a:ext cx="29909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503" name="Rectangle: Rounded Corners 502">
            <a:extLst>
              <a:ext uri="{FF2B5EF4-FFF2-40B4-BE49-F238E27FC236}">
                <a16:creationId xmlns:a16="http://schemas.microsoft.com/office/drawing/2014/main" id="{AC089BC4-38A9-182B-6ABC-6A892A3E45AA}"/>
              </a:ext>
            </a:extLst>
          </p:cNvPr>
          <p:cNvSpPr/>
          <p:nvPr/>
        </p:nvSpPr>
        <p:spPr>
          <a:xfrm>
            <a:off x="8353166" y="1641149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cxnSp>
        <p:nvCxnSpPr>
          <p:cNvPr id="129" name="Connector: Curved 30">
            <a:extLst>
              <a:ext uri="{FF2B5EF4-FFF2-40B4-BE49-F238E27FC236}">
                <a16:creationId xmlns:a16="http://schemas.microsoft.com/office/drawing/2014/main" id="{8E24C783-9A82-192F-F1BE-D75F4F3B42A2}"/>
              </a:ext>
            </a:extLst>
          </p:cNvPr>
          <p:cNvCxnSpPr>
            <a:cxnSpLocks/>
          </p:cNvCxnSpPr>
          <p:nvPr/>
        </p:nvCxnSpPr>
        <p:spPr>
          <a:xfrm>
            <a:off x="1219639" y="2047576"/>
            <a:ext cx="1033217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30" name="Connector: Curved 30">
            <a:extLst>
              <a:ext uri="{FF2B5EF4-FFF2-40B4-BE49-F238E27FC236}">
                <a16:creationId xmlns:a16="http://schemas.microsoft.com/office/drawing/2014/main" id="{6F6C813B-E9D6-8A02-1EC6-343AAF50E5B2}"/>
              </a:ext>
            </a:extLst>
          </p:cNvPr>
          <p:cNvCxnSpPr>
            <a:cxnSpLocks/>
          </p:cNvCxnSpPr>
          <p:nvPr/>
        </p:nvCxnSpPr>
        <p:spPr>
          <a:xfrm>
            <a:off x="2441441" y="3026626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32" name="Connector: Curved 30">
            <a:extLst>
              <a:ext uri="{FF2B5EF4-FFF2-40B4-BE49-F238E27FC236}">
                <a16:creationId xmlns:a16="http://schemas.microsoft.com/office/drawing/2014/main" id="{ED9DF376-9B2F-B153-47F4-4B21E9CDD914}"/>
              </a:ext>
            </a:extLst>
          </p:cNvPr>
          <p:cNvCxnSpPr>
            <a:cxnSpLocks/>
          </p:cNvCxnSpPr>
          <p:nvPr/>
        </p:nvCxnSpPr>
        <p:spPr>
          <a:xfrm flipV="1">
            <a:off x="3660371" y="4025590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33" name="Connector: Curved 30">
            <a:extLst>
              <a:ext uri="{FF2B5EF4-FFF2-40B4-BE49-F238E27FC236}">
                <a16:creationId xmlns:a16="http://schemas.microsoft.com/office/drawing/2014/main" id="{CF522DCE-3511-9730-FAEA-CD278CBBC08C}"/>
              </a:ext>
            </a:extLst>
          </p:cNvPr>
          <p:cNvCxnSpPr>
            <a:cxnSpLocks/>
          </p:cNvCxnSpPr>
          <p:nvPr/>
        </p:nvCxnSpPr>
        <p:spPr>
          <a:xfrm>
            <a:off x="6099709" y="3026626"/>
            <a:ext cx="1044227" cy="1790791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36" name="Connector: Curved 30">
            <a:extLst>
              <a:ext uri="{FF2B5EF4-FFF2-40B4-BE49-F238E27FC236}">
                <a16:creationId xmlns:a16="http://schemas.microsoft.com/office/drawing/2014/main" id="{559952B3-C389-777B-9AF8-7EA24B1DA189}"/>
              </a:ext>
            </a:extLst>
          </p:cNvPr>
          <p:cNvCxnSpPr>
            <a:cxnSpLocks/>
          </p:cNvCxnSpPr>
          <p:nvPr/>
        </p:nvCxnSpPr>
        <p:spPr>
          <a:xfrm flipV="1">
            <a:off x="4884385" y="301896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2" name="Slide Number Placeholder 1">
            <a:extLst>
              <a:ext uri="{FF2B5EF4-FFF2-40B4-BE49-F238E27FC236}">
                <a16:creationId xmlns:a16="http://schemas.microsoft.com/office/drawing/2014/main" id="{24120064-4DF0-8555-7130-3F73192519A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52</a:t>
            </a:fld>
            <a:endParaRPr lang="nl-BE" dirty="0"/>
          </a:p>
        </p:txBody>
      </p:sp>
      <p:sp>
        <p:nvSpPr>
          <p:cNvPr id="113" name="Title 12">
            <a:extLst>
              <a:ext uri="{FF2B5EF4-FFF2-40B4-BE49-F238E27FC236}">
                <a16:creationId xmlns:a16="http://schemas.microsoft.com/office/drawing/2014/main" id="{84748892-19C0-4411-ABE9-2ED1988A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>
            <a:normAutofit/>
          </a:bodyPr>
          <a:lstStyle/>
          <a:p>
            <a:r>
              <a:rPr lang="en-US" dirty="0"/>
              <a:t>Add to PMs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2BB9FC6-C5BF-4AA5-1E6D-21BC07C85684}"/>
              </a:ext>
            </a:extLst>
          </p:cNvPr>
          <p:cNvSpPr/>
          <p:nvPr/>
        </p:nvSpPr>
        <p:spPr>
          <a:xfrm>
            <a:off x="7672193" y="18306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A352661C-69FA-DCC9-04EC-3EBD07869DAB}"/>
              </a:ext>
            </a:extLst>
          </p:cNvPr>
          <p:cNvSpPr/>
          <p:nvPr/>
        </p:nvSpPr>
        <p:spPr>
          <a:xfrm>
            <a:off x="7672193" y="28269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82C73940-A54C-7CEE-85B5-B4A2CCB53D8F}"/>
              </a:ext>
            </a:extLst>
          </p:cNvPr>
          <p:cNvSpPr/>
          <p:nvPr/>
        </p:nvSpPr>
        <p:spPr>
          <a:xfrm>
            <a:off x="7672193" y="379405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13B283B9-0F03-A860-D9ED-9261CB2E428C}"/>
              </a:ext>
            </a:extLst>
          </p:cNvPr>
          <p:cNvSpPr/>
          <p:nvPr/>
        </p:nvSpPr>
        <p:spPr>
          <a:xfrm>
            <a:off x="7672193" y="4758269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F75D27A-13ED-AF6B-A613-CDE2EB61A03D}"/>
              </a:ext>
            </a:extLst>
          </p:cNvPr>
          <p:cNvGrpSpPr/>
          <p:nvPr/>
        </p:nvGrpSpPr>
        <p:grpSpPr>
          <a:xfrm>
            <a:off x="7109927" y="527006"/>
            <a:ext cx="1457811" cy="751288"/>
            <a:chOff x="7109927" y="527006"/>
            <a:chExt cx="1457811" cy="751288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2382FA75-2569-CD04-25EE-3EE450B218E6}"/>
                </a:ext>
              </a:extLst>
            </p:cNvPr>
            <p:cNvSpPr/>
            <p:nvPr/>
          </p:nvSpPr>
          <p:spPr>
            <a:xfrm>
              <a:off x="7109927" y="527006"/>
              <a:ext cx="1457811" cy="751288"/>
            </a:xfrm>
            <a:prstGeom prst="roundRect">
              <a:avLst>
                <a:gd name="adj" fmla="val 17124"/>
              </a:avLst>
            </a:prstGeom>
            <a:solidFill>
              <a:srgbClr val="FAFAF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7" name="Connector: Curved 30">
              <a:extLst>
                <a:ext uri="{FF2B5EF4-FFF2-40B4-BE49-F238E27FC236}">
                  <a16:creationId xmlns:a16="http://schemas.microsoft.com/office/drawing/2014/main" id="{5D4BB5A4-9DB0-10D4-FD8C-A5E87292B8F1}"/>
                </a:ext>
              </a:extLst>
            </p:cNvPr>
            <p:cNvCxnSpPr>
              <a:cxnSpLocks/>
            </p:cNvCxnSpPr>
            <p:nvPr/>
          </p:nvCxnSpPr>
          <p:spPr>
            <a:xfrm>
              <a:off x="7421123" y="1041384"/>
              <a:ext cx="955102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/>
              </a:solidFill>
              <a:prstDash val="solid"/>
              <a:miter lim="800000"/>
              <a:headEnd type="none"/>
              <a:tailEnd type="triangle" w="med" len="med"/>
            </a:ln>
            <a:effectLst/>
          </p:spPr>
        </p:cxn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FE537007-95B3-C112-2BAE-42CAE28ECEC1}"/>
                </a:ext>
              </a:extLst>
            </p:cNvPr>
            <p:cNvSpPr/>
            <p:nvPr/>
          </p:nvSpPr>
          <p:spPr>
            <a:xfrm>
              <a:off x="7865706" y="695349"/>
              <a:ext cx="470195" cy="312356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BM</a:t>
              </a:r>
            </a:p>
          </p:txBody>
        </p:sp>
      </p:grpSp>
      <p:sp>
        <p:nvSpPr>
          <p:cNvPr id="138" name="Rectangle 137">
            <a:hlinkClick r:id="rId2" action="ppaction://hlinksldjump"/>
            <a:extLst>
              <a:ext uri="{FF2B5EF4-FFF2-40B4-BE49-F238E27FC236}">
                <a16:creationId xmlns:a16="http://schemas.microsoft.com/office/drawing/2014/main" id="{5AC3D71A-CCFD-C3BC-8DCE-3C13CE044BAA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60225"/>
      </p:ext>
    </p:extLst>
  </p:cSld>
  <p:clrMapOvr>
    <a:masterClrMapping/>
  </p:clrMapOvr>
  <p:transition advTm="1000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53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5606844" y="1455923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400128" y="181086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400128" y="278991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400128" y="3788879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400128" y="4767929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991996" y="18298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213798" y="18298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432728" y="18298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4653136" y="18298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991996" y="28089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213798" y="28089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432728" y="28089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4653136" y="28089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991996" y="380788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213798" y="380788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432728" y="380788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4653136" y="380788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991996" y="478693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213798" y="478693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432728" y="478693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4653136" y="478693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Connector: Curved 30">
            <a:extLst>
              <a:ext uri="{FF2B5EF4-FFF2-40B4-BE49-F238E27FC236}">
                <a16:creationId xmlns:a16="http://schemas.microsoft.com/office/drawing/2014/main" id="{96B0D968-84E1-9051-34D0-4F0BBA2D2905}"/>
              </a:ext>
            </a:extLst>
          </p:cNvPr>
          <p:cNvCxnSpPr>
            <a:cxnSpLocks/>
            <a:stCxn id="87" idx="7"/>
            <a:endCxn id="124" idx="3"/>
          </p:cNvCxnSpPr>
          <p:nvPr/>
        </p:nvCxnSpPr>
        <p:spPr>
          <a:xfrm flipV="1">
            <a:off x="4880779" y="2057515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3699428" y="4920286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5" name="Connector: Curved 30">
            <a:extLst>
              <a:ext uri="{FF2B5EF4-FFF2-40B4-BE49-F238E27FC236}">
                <a16:creationId xmlns:a16="http://schemas.microsoft.com/office/drawing/2014/main" id="{25655428-A222-8833-D903-CCB78E2E99A7}"/>
              </a:ext>
            </a:extLst>
          </p:cNvPr>
          <p:cNvCxnSpPr>
            <a:cxnSpLocks/>
            <a:stCxn id="91" idx="6"/>
            <a:endCxn id="127" idx="2"/>
          </p:cNvCxnSpPr>
          <p:nvPr/>
        </p:nvCxnSpPr>
        <p:spPr>
          <a:xfrm>
            <a:off x="4919836" y="4920286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872381" y="5226424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094183" y="5226424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328082" y="5226424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4545296" y="5226424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5685776" y="5226424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9C178C3-F34A-F6B9-7408-D6F59F27CDDB}"/>
              </a:ext>
            </a:extLst>
          </p:cNvPr>
          <p:cNvSpPr/>
          <p:nvPr/>
        </p:nvSpPr>
        <p:spPr>
          <a:xfrm>
            <a:off x="1949895" y="2378680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E8824BF0-DAD8-99D3-7A1F-AD5898C1BC5E}"/>
              </a:ext>
            </a:extLst>
          </p:cNvPr>
          <p:cNvSpPr/>
          <p:nvPr/>
        </p:nvSpPr>
        <p:spPr>
          <a:xfrm>
            <a:off x="3200084" y="4236841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B8FF6C26-3DB3-923C-5EFC-694EDEC42173}"/>
              </a:ext>
            </a:extLst>
          </p:cNvPr>
          <p:cNvSpPr/>
          <p:nvPr/>
        </p:nvSpPr>
        <p:spPr>
          <a:xfrm>
            <a:off x="4311510" y="4937324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8386D60A-C6C6-EE5D-0634-0CE2EBB4C697}"/>
              </a:ext>
            </a:extLst>
          </p:cNvPr>
          <p:cNvSpPr/>
          <p:nvPr/>
        </p:nvSpPr>
        <p:spPr>
          <a:xfrm>
            <a:off x="4324576" y="3885676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92B9D39-6105-120B-BD2A-634D7E72F05F}"/>
              </a:ext>
            </a:extLst>
          </p:cNvPr>
          <p:cNvSpPr/>
          <p:nvPr/>
        </p:nvSpPr>
        <p:spPr>
          <a:xfrm>
            <a:off x="8102516" y="1811937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D11B86C4-D3A4-FA16-1EAB-E3FEB041925D}"/>
              </a:ext>
            </a:extLst>
          </p:cNvPr>
          <p:cNvSpPr/>
          <p:nvPr/>
        </p:nvSpPr>
        <p:spPr>
          <a:xfrm>
            <a:off x="8102516" y="280825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9195BB01-DB4D-43CA-AF8E-1FC885531D97}"/>
              </a:ext>
            </a:extLst>
          </p:cNvPr>
          <p:cNvSpPr/>
          <p:nvPr/>
        </p:nvSpPr>
        <p:spPr>
          <a:xfrm>
            <a:off x="8102516" y="37753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14C5B901-0FCC-678C-5B2A-E60685621FC6}"/>
              </a:ext>
            </a:extLst>
          </p:cNvPr>
          <p:cNvSpPr/>
          <p:nvPr/>
        </p:nvSpPr>
        <p:spPr>
          <a:xfrm>
            <a:off x="8102516" y="473955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7C29F8DD-CEB1-C51B-F27F-85F8F21D8C17}"/>
              </a:ext>
            </a:extLst>
          </p:cNvPr>
          <p:cNvSpPr/>
          <p:nvPr/>
        </p:nvSpPr>
        <p:spPr>
          <a:xfrm>
            <a:off x="5540499" y="2031197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91AF9379-3769-E430-3ED4-40ED2F39BA07}"/>
              </a:ext>
            </a:extLst>
          </p:cNvPr>
          <p:cNvSpPr/>
          <p:nvPr/>
        </p:nvSpPr>
        <p:spPr>
          <a:xfrm>
            <a:off x="5515477" y="4967705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cxnSp>
        <p:nvCxnSpPr>
          <p:cNvPr id="111" name="Connector: Curved 30">
            <a:extLst>
              <a:ext uri="{FF2B5EF4-FFF2-40B4-BE49-F238E27FC236}">
                <a16:creationId xmlns:a16="http://schemas.microsoft.com/office/drawing/2014/main" id="{E182E185-02A3-573F-E7E2-14A6B6F6AB2A}"/>
              </a:ext>
            </a:extLst>
          </p:cNvPr>
          <p:cNvCxnSpPr>
            <a:cxnSpLocks/>
            <a:stCxn id="124" idx="6"/>
            <a:endCxn id="114" idx="2"/>
          </p:cNvCxnSpPr>
          <p:nvPr/>
        </p:nvCxnSpPr>
        <p:spPr>
          <a:xfrm>
            <a:off x="6138766" y="1963222"/>
            <a:ext cx="966113" cy="1363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12" name="Connector: Curved 30">
            <a:extLst>
              <a:ext uri="{FF2B5EF4-FFF2-40B4-BE49-F238E27FC236}">
                <a16:creationId xmlns:a16="http://schemas.microsoft.com/office/drawing/2014/main" id="{F72769FD-763C-9C7C-93FA-FB874390ACBB}"/>
              </a:ext>
            </a:extLst>
          </p:cNvPr>
          <p:cNvCxnSpPr>
            <a:cxnSpLocks/>
            <a:stCxn id="124" idx="5"/>
            <a:endCxn id="115" idx="1"/>
          </p:cNvCxnSpPr>
          <p:nvPr/>
        </p:nvCxnSpPr>
        <p:spPr>
          <a:xfrm>
            <a:off x="6099709" y="2057515"/>
            <a:ext cx="1044227" cy="791827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FDA78EE2-2D07-ADDC-2031-B4B4B9667331}"/>
              </a:ext>
            </a:extLst>
          </p:cNvPr>
          <p:cNvSpPr/>
          <p:nvPr/>
        </p:nvSpPr>
        <p:spPr>
          <a:xfrm>
            <a:off x="7104878" y="1831235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1BCCE0A-4717-C6DC-0ABE-82686B17111F}"/>
              </a:ext>
            </a:extLst>
          </p:cNvPr>
          <p:cNvSpPr/>
          <p:nvPr/>
        </p:nvSpPr>
        <p:spPr>
          <a:xfrm>
            <a:off x="7104878" y="2810285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22079AC-926F-ED43-2C52-9360FE223D35}"/>
              </a:ext>
            </a:extLst>
          </p:cNvPr>
          <p:cNvSpPr/>
          <p:nvPr/>
        </p:nvSpPr>
        <p:spPr>
          <a:xfrm>
            <a:off x="7104878" y="3809249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2317827-B42F-7E3C-5462-3AA5A1E29AAD}"/>
              </a:ext>
            </a:extLst>
          </p:cNvPr>
          <p:cNvSpPr/>
          <p:nvPr/>
        </p:nvSpPr>
        <p:spPr>
          <a:xfrm>
            <a:off x="7104878" y="4788299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8" name="Connector: Curved 30">
            <a:extLst>
              <a:ext uri="{FF2B5EF4-FFF2-40B4-BE49-F238E27FC236}">
                <a16:creationId xmlns:a16="http://schemas.microsoft.com/office/drawing/2014/main" id="{7EA51D16-1DD0-CD20-A0B8-200B2D3020C0}"/>
              </a:ext>
            </a:extLst>
          </p:cNvPr>
          <p:cNvCxnSpPr>
            <a:cxnSpLocks/>
            <a:stCxn id="127" idx="7"/>
            <a:endCxn id="116" idx="3"/>
          </p:cNvCxnSpPr>
          <p:nvPr/>
        </p:nvCxnSpPr>
        <p:spPr>
          <a:xfrm flipV="1">
            <a:off x="6099709" y="4036892"/>
            <a:ext cx="1044227" cy="789101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8C9FB009-0C0E-B384-F9A9-3650762C94BB}"/>
              </a:ext>
            </a:extLst>
          </p:cNvPr>
          <p:cNvSpPr/>
          <p:nvPr/>
        </p:nvSpPr>
        <p:spPr>
          <a:xfrm>
            <a:off x="6918588" y="522778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6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2B3961BF-0FCF-750E-4006-ABBE9799391F}"/>
              </a:ext>
            </a:extLst>
          </p:cNvPr>
          <p:cNvSpPr/>
          <p:nvPr/>
        </p:nvSpPr>
        <p:spPr>
          <a:xfrm>
            <a:off x="6751913" y="1658448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4FD81CED-3B78-87C5-57AB-1D1240A4421E}"/>
              </a:ext>
            </a:extLst>
          </p:cNvPr>
          <p:cNvSpPr/>
          <p:nvPr/>
        </p:nvSpPr>
        <p:spPr>
          <a:xfrm>
            <a:off x="6988019" y="2495188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3EEC6095-71A7-FDF2-C09C-AC73E776F982}"/>
              </a:ext>
            </a:extLst>
          </p:cNvPr>
          <p:cNvSpPr/>
          <p:nvPr/>
        </p:nvSpPr>
        <p:spPr>
          <a:xfrm>
            <a:off x="6970705" y="4097835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296C00D2-8437-47EF-180B-447E9157F5BA}"/>
              </a:ext>
            </a:extLst>
          </p:cNvPr>
          <p:cNvSpPr/>
          <p:nvPr/>
        </p:nvSpPr>
        <p:spPr>
          <a:xfrm>
            <a:off x="6726608" y="4533451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5872066" y="18298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5872066" y="28089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5872066" y="380788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5872066" y="478693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E4A63FC8-8233-51A2-8A3E-1663913B667E}"/>
              </a:ext>
            </a:extLst>
          </p:cNvPr>
          <p:cNvSpPr/>
          <p:nvPr/>
        </p:nvSpPr>
        <p:spPr>
          <a:xfrm>
            <a:off x="5686106" y="3167195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6E8179D0-35F5-823A-97C3-B480E18C77DB}"/>
              </a:ext>
            </a:extLst>
          </p:cNvPr>
          <p:cNvSpPr/>
          <p:nvPr/>
        </p:nvSpPr>
        <p:spPr>
          <a:xfrm>
            <a:off x="8296345" y="1811937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EADF6628-5E54-BCB2-B9B0-8DF066716482}"/>
              </a:ext>
            </a:extLst>
          </p:cNvPr>
          <p:cNvSpPr/>
          <p:nvPr/>
        </p:nvSpPr>
        <p:spPr>
          <a:xfrm>
            <a:off x="8296345" y="280825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5DFE90F7-334F-09AA-468F-C7B5A207A87D}"/>
              </a:ext>
            </a:extLst>
          </p:cNvPr>
          <p:cNvSpPr/>
          <p:nvPr/>
        </p:nvSpPr>
        <p:spPr>
          <a:xfrm>
            <a:off x="8296345" y="37753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52967514-EDF6-28A5-8EBF-72ED335736AD}"/>
              </a:ext>
            </a:extLst>
          </p:cNvPr>
          <p:cNvSpPr/>
          <p:nvPr/>
        </p:nvSpPr>
        <p:spPr>
          <a:xfrm>
            <a:off x="8296345" y="473955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</p:cNvCxnSpPr>
          <p:nvPr/>
        </p:nvCxnSpPr>
        <p:spPr>
          <a:xfrm>
            <a:off x="1219639" y="2057515"/>
            <a:ext cx="1033217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</p:cNvCxnSpPr>
          <p:nvPr/>
        </p:nvCxnSpPr>
        <p:spPr>
          <a:xfrm>
            <a:off x="2441441" y="3036565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2" name="Connector: Curved 30">
            <a:extLst>
              <a:ext uri="{FF2B5EF4-FFF2-40B4-BE49-F238E27FC236}">
                <a16:creationId xmlns:a16="http://schemas.microsoft.com/office/drawing/2014/main" id="{ECD707D2-B63E-A402-3B31-42293BFACB88}"/>
              </a:ext>
            </a:extLst>
          </p:cNvPr>
          <p:cNvCxnSpPr>
            <a:cxnSpLocks/>
          </p:cNvCxnSpPr>
          <p:nvPr/>
        </p:nvCxnSpPr>
        <p:spPr>
          <a:xfrm flipV="1">
            <a:off x="3660371" y="4035529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3" name="Connector: Curved 30">
            <a:extLst>
              <a:ext uri="{FF2B5EF4-FFF2-40B4-BE49-F238E27FC236}">
                <a16:creationId xmlns:a16="http://schemas.microsoft.com/office/drawing/2014/main" id="{CE6C2E1B-0E40-5698-70CF-9051C88AA59F}"/>
              </a:ext>
            </a:extLst>
          </p:cNvPr>
          <p:cNvCxnSpPr>
            <a:cxnSpLocks/>
          </p:cNvCxnSpPr>
          <p:nvPr/>
        </p:nvCxnSpPr>
        <p:spPr>
          <a:xfrm>
            <a:off x="6099709" y="3036565"/>
            <a:ext cx="1044227" cy="1790791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45793E64-A2F8-58C0-E975-586C3BB19A75}"/>
              </a:ext>
            </a:extLst>
          </p:cNvPr>
          <p:cNvCxnSpPr>
            <a:cxnSpLocks/>
          </p:cNvCxnSpPr>
          <p:nvPr/>
        </p:nvCxnSpPr>
        <p:spPr>
          <a:xfrm flipV="1">
            <a:off x="4880779" y="3036565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5" name="Title 12">
            <a:extLst>
              <a:ext uri="{FF2B5EF4-FFF2-40B4-BE49-F238E27FC236}">
                <a16:creationId xmlns:a16="http://schemas.microsoft.com/office/drawing/2014/main" id="{C28F4508-54AA-4D65-E723-424BAC275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>
            <a:normAutofit/>
          </a:bodyPr>
          <a:lstStyle/>
          <a:p>
            <a:pPr lvl="0"/>
            <a:r>
              <a:rPr lang="en-US" sz="4000" dirty="0"/>
              <a:t>Update survivor paths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89306358-8FA8-9634-2CC1-B1D6AFE601CE}"/>
              </a:ext>
            </a:extLst>
          </p:cNvPr>
          <p:cNvSpPr/>
          <p:nvPr/>
        </p:nvSpPr>
        <p:spPr>
          <a:xfrm>
            <a:off x="7672193" y="18306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039EDE04-97AE-25DF-BF09-4A174D71DFE1}"/>
              </a:ext>
            </a:extLst>
          </p:cNvPr>
          <p:cNvSpPr/>
          <p:nvPr/>
        </p:nvSpPr>
        <p:spPr>
          <a:xfrm>
            <a:off x="7672193" y="28269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61E183A2-0DBE-EE4B-E1EE-B79AAF7A7610}"/>
              </a:ext>
            </a:extLst>
          </p:cNvPr>
          <p:cNvSpPr/>
          <p:nvPr/>
        </p:nvSpPr>
        <p:spPr>
          <a:xfrm>
            <a:off x="7672193" y="379405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6214231D-068D-E4A6-BA46-078F87344EF2}"/>
              </a:ext>
            </a:extLst>
          </p:cNvPr>
          <p:cNvSpPr/>
          <p:nvPr/>
        </p:nvSpPr>
        <p:spPr>
          <a:xfrm>
            <a:off x="7672193" y="4758269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72F2629-21D5-E466-F745-70FC1D128049}"/>
              </a:ext>
            </a:extLst>
          </p:cNvPr>
          <p:cNvGrpSpPr/>
          <p:nvPr/>
        </p:nvGrpSpPr>
        <p:grpSpPr>
          <a:xfrm>
            <a:off x="7109927" y="527006"/>
            <a:ext cx="1457811" cy="751288"/>
            <a:chOff x="7109927" y="527006"/>
            <a:chExt cx="1457811" cy="751288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DCFDDBF3-A980-0385-BEBA-09D2C3E64084}"/>
                </a:ext>
              </a:extLst>
            </p:cNvPr>
            <p:cNvSpPr/>
            <p:nvPr/>
          </p:nvSpPr>
          <p:spPr>
            <a:xfrm>
              <a:off x="7109927" y="527006"/>
              <a:ext cx="1457811" cy="751288"/>
            </a:xfrm>
            <a:prstGeom prst="roundRect">
              <a:avLst>
                <a:gd name="adj" fmla="val 17124"/>
              </a:avLst>
            </a:prstGeom>
            <a:solidFill>
              <a:srgbClr val="FAFAF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7" name="Connector: Curved 30">
              <a:extLst>
                <a:ext uri="{FF2B5EF4-FFF2-40B4-BE49-F238E27FC236}">
                  <a16:creationId xmlns:a16="http://schemas.microsoft.com/office/drawing/2014/main" id="{6DAB10BE-9B71-EF4E-5FDD-8B346DB3B065}"/>
                </a:ext>
              </a:extLst>
            </p:cNvPr>
            <p:cNvCxnSpPr>
              <a:cxnSpLocks/>
            </p:cNvCxnSpPr>
            <p:nvPr/>
          </p:nvCxnSpPr>
          <p:spPr>
            <a:xfrm>
              <a:off x="7421123" y="1041384"/>
              <a:ext cx="955102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/>
              </a:solidFill>
              <a:prstDash val="solid"/>
              <a:miter lim="800000"/>
              <a:headEnd type="none"/>
              <a:tailEnd type="triangle" w="med" len="med"/>
            </a:ln>
            <a:effectLst/>
          </p:spPr>
        </p:cxn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EF9136EB-3A18-E85F-2CBE-156B456BAA89}"/>
                </a:ext>
              </a:extLst>
            </p:cNvPr>
            <p:cNvSpPr/>
            <p:nvPr/>
          </p:nvSpPr>
          <p:spPr>
            <a:xfrm>
              <a:off x="7865706" y="695349"/>
              <a:ext cx="470195" cy="312356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BM</a:t>
              </a:r>
            </a:p>
          </p:txBody>
        </p:sp>
      </p:grpSp>
      <p:sp>
        <p:nvSpPr>
          <p:cNvPr id="141" name="Rectangle 140">
            <a:hlinkClick r:id="rId2" action="ppaction://hlinksldjump"/>
            <a:extLst>
              <a:ext uri="{FF2B5EF4-FFF2-40B4-BE49-F238E27FC236}">
                <a16:creationId xmlns:a16="http://schemas.microsoft.com/office/drawing/2014/main" id="{651E121F-C3E1-F66E-9319-4A6DCBBF1CA6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4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54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5606844" y="1455923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400128" y="181086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400128" y="278991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400128" y="3788879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400128" y="4767929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991996" y="18298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213798" y="18298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432728" y="18298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4653136" y="18298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991996" y="28089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213798" y="28089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432728" y="28089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4653136" y="28089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991996" y="380788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213798" y="380788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432728" y="380788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4653136" y="380788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991996" y="478693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213798" y="478693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432728" y="478693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4653136" y="478693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Connector: Curved 30">
            <a:extLst>
              <a:ext uri="{FF2B5EF4-FFF2-40B4-BE49-F238E27FC236}">
                <a16:creationId xmlns:a16="http://schemas.microsoft.com/office/drawing/2014/main" id="{96B0D968-84E1-9051-34D0-4F0BBA2D2905}"/>
              </a:ext>
            </a:extLst>
          </p:cNvPr>
          <p:cNvCxnSpPr>
            <a:cxnSpLocks/>
            <a:stCxn id="87" idx="7"/>
            <a:endCxn id="124" idx="3"/>
          </p:cNvCxnSpPr>
          <p:nvPr/>
        </p:nvCxnSpPr>
        <p:spPr>
          <a:xfrm flipV="1">
            <a:off x="4880779" y="2057515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3699428" y="4920286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5" name="Connector: Curved 30">
            <a:extLst>
              <a:ext uri="{FF2B5EF4-FFF2-40B4-BE49-F238E27FC236}">
                <a16:creationId xmlns:a16="http://schemas.microsoft.com/office/drawing/2014/main" id="{25655428-A222-8833-D903-CCB78E2E99A7}"/>
              </a:ext>
            </a:extLst>
          </p:cNvPr>
          <p:cNvCxnSpPr>
            <a:cxnSpLocks/>
            <a:stCxn id="91" idx="6"/>
            <a:endCxn id="127" idx="2"/>
          </p:cNvCxnSpPr>
          <p:nvPr/>
        </p:nvCxnSpPr>
        <p:spPr>
          <a:xfrm>
            <a:off x="4919836" y="4920286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872381" y="5226424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094183" y="5226424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328082" y="5226424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4545296" y="5226424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5685776" y="5226424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9C178C3-F34A-F6B9-7408-D6F59F27CDDB}"/>
              </a:ext>
            </a:extLst>
          </p:cNvPr>
          <p:cNvSpPr/>
          <p:nvPr/>
        </p:nvSpPr>
        <p:spPr>
          <a:xfrm>
            <a:off x="1949895" y="2378680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E8824BF0-DAD8-99D3-7A1F-AD5898C1BC5E}"/>
              </a:ext>
            </a:extLst>
          </p:cNvPr>
          <p:cNvSpPr/>
          <p:nvPr/>
        </p:nvSpPr>
        <p:spPr>
          <a:xfrm>
            <a:off x="3200084" y="4236841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B8FF6C26-3DB3-923C-5EFC-694EDEC42173}"/>
              </a:ext>
            </a:extLst>
          </p:cNvPr>
          <p:cNvSpPr/>
          <p:nvPr/>
        </p:nvSpPr>
        <p:spPr>
          <a:xfrm>
            <a:off x="4311510" y="4937324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8386D60A-C6C6-EE5D-0634-0CE2EBB4C697}"/>
              </a:ext>
            </a:extLst>
          </p:cNvPr>
          <p:cNvSpPr/>
          <p:nvPr/>
        </p:nvSpPr>
        <p:spPr>
          <a:xfrm>
            <a:off x="4324576" y="3885676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92B9D39-6105-120B-BD2A-634D7E72F05F}"/>
              </a:ext>
            </a:extLst>
          </p:cNvPr>
          <p:cNvSpPr/>
          <p:nvPr/>
        </p:nvSpPr>
        <p:spPr>
          <a:xfrm>
            <a:off x="8102516" y="1811937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D11B86C4-D3A4-FA16-1EAB-E3FEB041925D}"/>
              </a:ext>
            </a:extLst>
          </p:cNvPr>
          <p:cNvSpPr/>
          <p:nvPr/>
        </p:nvSpPr>
        <p:spPr>
          <a:xfrm>
            <a:off x="8102516" y="280825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9195BB01-DB4D-43CA-AF8E-1FC885531D97}"/>
              </a:ext>
            </a:extLst>
          </p:cNvPr>
          <p:cNvSpPr/>
          <p:nvPr/>
        </p:nvSpPr>
        <p:spPr>
          <a:xfrm>
            <a:off x="8102516" y="37753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14C5B901-0FCC-678C-5B2A-E60685621FC6}"/>
              </a:ext>
            </a:extLst>
          </p:cNvPr>
          <p:cNvSpPr/>
          <p:nvPr/>
        </p:nvSpPr>
        <p:spPr>
          <a:xfrm>
            <a:off x="8102516" y="473955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7C29F8DD-CEB1-C51B-F27F-85F8F21D8C17}"/>
              </a:ext>
            </a:extLst>
          </p:cNvPr>
          <p:cNvSpPr/>
          <p:nvPr/>
        </p:nvSpPr>
        <p:spPr>
          <a:xfrm>
            <a:off x="5540499" y="2031197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91AF9379-3769-E430-3ED4-40ED2F39BA07}"/>
              </a:ext>
            </a:extLst>
          </p:cNvPr>
          <p:cNvSpPr/>
          <p:nvPr/>
        </p:nvSpPr>
        <p:spPr>
          <a:xfrm>
            <a:off x="5515477" y="4967705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cxnSp>
        <p:nvCxnSpPr>
          <p:cNvPr id="111" name="Connector: Curved 30">
            <a:extLst>
              <a:ext uri="{FF2B5EF4-FFF2-40B4-BE49-F238E27FC236}">
                <a16:creationId xmlns:a16="http://schemas.microsoft.com/office/drawing/2014/main" id="{E182E185-02A3-573F-E7E2-14A6B6F6AB2A}"/>
              </a:ext>
            </a:extLst>
          </p:cNvPr>
          <p:cNvCxnSpPr>
            <a:cxnSpLocks/>
            <a:stCxn id="124" idx="6"/>
            <a:endCxn id="114" idx="2"/>
          </p:cNvCxnSpPr>
          <p:nvPr/>
        </p:nvCxnSpPr>
        <p:spPr>
          <a:xfrm>
            <a:off x="6138766" y="1963222"/>
            <a:ext cx="966113" cy="1363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12" name="Connector: Curved 30">
            <a:extLst>
              <a:ext uri="{FF2B5EF4-FFF2-40B4-BE49-F238E27FC236}">
                <a16:creationId xmlns:a16="http://schemas.microsoft.com/office/drawing/2014/main" id="{F72769FD-763C-9C7C-93FA-FB874390ACBB}"/>
              </a:ext>
            </a:extLst>
          </p:cNvPr>
          <p:cNvCxnSpPr>
            <a:cxnSpLocks/>
            <a:stCxn id="124" idx="5"/>
            <a:endCxn id="115" idx="1"/>
          </p:cNvCxnSpPr>
          <p:nvPr/>
        </p:nvCxnSpPr>
        <p:spPr>
          <a:xfrm>
            <a:off x="6099709" y="2057515"/>
            <a:ext cx="1044227" cy="791827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FDA78EE2-2D07-ADDC-2031-B4B4B9667331}"/>
              </a:ext>
            </a:extLst>
          </p:cNvPr>
          <p:cNvSpPr/>
          <p:nvPr/>
        </p:nvSpPr>
        <p:spPr>
          <a:xfrm>
            <a:off x="7104878" y="1831235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1BCCE0A-4717-C6DC-0ABE-82686B17111F}"/>
              </a:ext>
            </a:extLst>
          </p:cNvPr>
          <p:cNvSpPr/>
          <p:nvPr/>
        </p:nvSpPr>
        <p:spPr>
          <a:xfrm>
            <a:off x="7104878" y="2810285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22079AC-926F-ED43-2C52-9360FE223D35}"/>
              </a:ext>
            </a:extLst>
          </p:cNvPr>
          <p:cNvSpPr/>
          <p:nvPr/>
        </p:nvSpPr>
        <p:spPr>
          <a:xfrm>
            <a:off x="7104878" y="3809249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2317827-B42F-7E3C-5462-3AA5A1E29AAD}"/>
              </a:ext>
            </a:extLst>
          </p:cNvPr>
          <p:cNvSpPr/>
          <p:nvPr/>
        </p:nvSpPr>
        <p:spPr>
          <a:xfrm>
            <a:off x="7104878" y="4788299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8" name="Connector: Curved 30">
            <a:extLst>
              <a:ext uri="{FF2B5EF4-FFF2-40B4-BE49-F238E27FC236}">
                <a16:creationId xmlns:a16="http://schemas.microsoft.com/office/drawing/2014/main" id="{7EA51D16-1DD0-CD20-A0B8-200B2D3020C0}"/>
              </a:ext>
            </a:extLst>
          </p:cNvPr>
          <p:cNvCxnSpPr>
            <a:cxnSpLocks/>
            <a:stCxn id="127" idx="7"/>
            <a:endCxn id="116" idx="3"/>
          </p:cNvCxnSpPr>
          <p:nvPr/>
        </p:nvCxnSpPr>
        <p:spPr>
          <a:xfrm flipV="1">
            <a:off x="6099709" y="4036892"/>
            <a:ext cx="1044227" cy="789101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8C9FB009-0C0E-B384-F9A9-3650762C94BB}"/>
              </a:ext>
            </a:extLst>
          </p:cNvPr>
          <p:cNvSpPr/>
          <p:nvPr/>
        </p:nvSpPr>
        <p:spPr>
          <a:xfrm>
            <a:off x="6918588" y="522778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6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2B3961BF-0FCF-750E-4006-ABBE9799391F}"/>
              </a:ext>
            </a:extLst>
          </p:cNvPr>
          <p:cNvSpPr/>
          <p:nvPr/>
        </p:nvSpPr>
        <p:spPr>
          <a:xfrm>
            <a:off x="6751913" y="1658448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4FD81CED-3B78-87C5-57AB-1D1240A4421E}"/>
              </a:ext>
            </a:extLst>
          </p:cNvPr>
          <p:cNvSpPr/>
          <p:nvPr/>
        </p:nvSpPr>
        <p:spPr>
          <a:xfrm>
            <a:off x="6988019" y="2495188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3EEC6095-71A7-FDF2-C09C-AC73E776F982}"/>
              </a:ext>
            </a:extLst>
          </p:cNvPr>
          <p:cNvSpPr/>
          <p:nvPr/>
        </p:nvSpPr>
        <p:spPr>
          <a:xfrm>
            <a:off x="6970705" y="4097835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296C00D2-8437-47EF-180B-447E9157F5BA}"/>
              </a:ext>
            </a:extLst>
          </p:cNvPr>
          <p:cNvSpPr/>
          <p:nvPr/>
        </p:nvSpPr>
        <p:spPr>
          <a:xfrm>
            <a:off x="6726608" y="4533451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5872066" y="18298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5872066" y="28089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5872066" y="380788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5872066" y="478693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E4A63FC8-8233-51A2-8A3E-1663913B667E}"/>
              </a:ext>
            </a:extLst>
          </p:cNvPr>
          <p:cNvSpPr/>
          <p:nvPr/>
        </p:nvSpPr>
        <p:spPr>
          <a:xfrm>
            <a:off x="5686106" y="3167195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6E8179D0-35F5-823A-97C3-B480E18C77DB}"/>
              </a:ext>
            </a:extLst>
          </p:cNvPr>
          <p:cNvSpPr/>
          <p:nvPr/>
        </p:nvSpPr>
        <p:spPr>
          <a:xfrm>
            <a:off x="8296345" y="1811937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B5C9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EADF6628-5E54-BCB2-B9B0-8DF066716482}"/>
              </a:ext>
            </a:extLst>
          </p:cNvPr>
          <p:cNvSpPr/>
          <p:nvPr/>
        </p:nvSpPr>
        <p:spPr>
          <a:xfrm>
            <a:off x="8296345" y="280825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B5C9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5DFE90F7-334F-09AA-468F-C7B5A207A87D}"/>
              </a:ext>
            </a:extLst>
          </p:cNvPr>
          <p:cNvSpPr/>
          <p:nvPr/>
        </p:nvSpPr>
        <p:spPr>
          <a:xfrm>
            <a:off x="8296345" y="37753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B5C9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52967514-EDF6-28A5-8EBF-72ED335736AD}"/>
              </a:ext>
            </a:extLst>
          </p:cNvPr>
          <p:cNvSpPr/>
          <p:nvPr/>
        </p:nvSpPr>
        <p:spPr>
          <a:xfrm>
            <a:off x="8296345" y="473955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</p:cNvCxnSpPr>
          <p:nvPr/>
        </p:nvCxnSpPr>
        <p:spPr>
          <a:xfrm>
            <a:off x="1219639" y="2057515"/>
            <a:ext cx="1033217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</p:cNvCxnSpPr>
          <p:nvPr/>
        </p:nvCxnSpPr>
        <p:spPr>
          <a:xfrm>
            <a:off x="2441441" y="3036565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2" name="Connector: Curved 30">
            <a:extLst>
              <a:ext uri="{FF2B5EF4-FFF2-40B4-BE49-F238E27FC236}">
                <a16:creationId xmlns:a16="http://schemas.microsoft.com/office/drawing/2014/main" id="{ECD707D2-B63E-A402-3B31-42293BFACB88}"/>
              </a:ext>
            </a:extLst>
          </p:cNvPr>
          <p:cNvCxnSpPr>
            <a:cxnSpLocks/>
          </p:cNvCxnSpPr>
          <p:nvPr/>
        </p:nvCxnSpPr>
        <p:spPr>
          <a:xfrm flipV="1">
            <a:off x="3660371" y="4035529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3" name="Connector: Curved 30">
            <a:extLst>
              <a:ext uri="{FF2B5EF4-FFF2-40B4-BE49-F238E27FC236}">
                <a16:creationId xmlns:a16="http://schemas.microsoft.com/office/drawing/2014/main" id="{CE6C2E1B-0E40-5698-70CF-9051C88AA59F}"/>
              </a:ext>
            </a:extLst>
          </p:cNvPr>
          <p:cNvCxnSpPr>
            <a:cxnSpLocks/>
          </p:cNvCxnSpPr>
          <p:nvPr/>
        </p:nvCxnSpPr>
        <p:spPr>
          <a:xfrm>
            <a:off x="6099709" y="3036565"/>
            <a:ext cx="1044227" cy="1790791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45793E64-A2F8-58C0-E975-586C3BB19A75}"/>
              </a:ext>
            </a:extLst>
          </p:cNvPr>
          <p:cNvCxnSpPr>
            <a:cxnSpLocks/>
          </p:cNvCxnSpPr>
          <p:nvPr/>
        </p:nvCxnSpPr>
        <p:spPr>
          <a:xfrm flipV="1">
            <a:off x="4880779" y="3036565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5" name="Title 12">
            <a:extLst>
              <a:ext uri="{FF2B5EF4-FFF2-40B4-BE49-F238E27FC236}">
                <a16:creationId xmlns:a16="http://schemas.microsoft.com/office/drawing/2014/main" id="{C28F4508-54AA-4D65-E723-424BAC275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>
            <a:normAutofit/>
          </a:bodyPr>
          <a:lstStyle/>
          <a:p>
            <a:r>
              <a:rPr lang="en-US" dirty="0"/>
              <a:t>Select final survivor path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89306358-8FA8-9634-2CC1-B1D6AFE601CE}"/>
              </a:ext>
            </a:extLst>
          </p:cNvPr>
          <p:cNvSpPr/>
          <p:nvPr/>
        </p:nvSpPr>
        <p:spPr>
          <a:xfrm>
            <a:off x="7672193" y="18306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039EDE04-97AE-25DF-BF09-4A174D71DFE1}"/>
              </a:ext>
            </a:extLst>
          </p:cNvPr>
          <p:cNvSpPr/>
          <p:nvPr/>
        </p:nvSpPr>
        <p:spPr>
          <a:xfrm>
            <a:off x="7672193" y="28269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61E183A2-0DBE-EE4B-E1EE-B79AAF7A7610}"/>
              </a:ext>
            </a:extLst>
          </p:cNvPr>
          <p:cNvSpPr/>
          <p:nvPr/>
        </p:nvSpPr>
        <p:spPr>
          <a:xfrm>
            <a:off x="7672193" y="379405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6214231D-068D-E4A6-BA46-078F87344EF2}"/>
              </a:ext>
            </a:extLst>
          </p:cNvPr>
          <p:cNvSpPr/>
          <p:nvPr/>
        </p:nvSpPr>
        <p:spPr>
          <a:xfrm>
            <a:off x="7672193" y="4758269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72F2629-21D5-E466-F745-70FC1D128049}"/>
              </a:ext>
            </a:extLst>
          </p:cNvPr>
          <p:cNvGrpSpPr/>
          <p:nvPr/>
        </p:nvGrpSpPr>
        <p:grpSpPr>
          <a:xfrm>
            <a:off x="7109927" y="527006"/>
            <a:ext cx="1457811" cy="751288"/>
            <a:chOff x="7109927" y="527006"/>
            <a:chExt cx="1457811" cy="751288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DCFDDBF3-A980-0385-BEBA-09D2C3E64084}"/>
                </a:ext>
              </a:extLst>
            </p:cNvPr>
            <p:cNvSpPr/>
            <p:nvPr/>
          </p:nvSpPr>
          <p:spPr>
            <a:xfrm>
              <a:off x="7109927" y="527006"/>
              <a:ext cx="1457811" cy="751288"/>
            </a:xfrm>
            <a:prstGeom prst="roundRect">
              <a:avLst>
                <a:gd name="adj" fmla="val 17124"/>
              </a:avLst>
            </a:prstGeom>
            <a:solidFill>
              <a:srgbClr val="FAFAF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7" name="Connector: Curved 30">
              <a:extLst>
                <a:ext uri="{FF2B5EF4-FFF2-40B4-BE49-F238E27FC236}">
                  <a16:creationId xmlns:a16="http://schemas.microsoft.com/office/drawing/2014/main" id="{6DAB10BE-9B71-EF4E-5FDD-8B346DB3B065}"/>
                </a:ext>
              </a:extLst>
            </p:cNvPr>
            <p:cNvCxnSpPr>
              <a:cxnSpLocks/>
            </p:cNvCxnSpPr>
            <p:nvPr/>
          </p:nvCxnSpPr>
          <p:spPr>
            <a:xfrm>
              <a:off x="7421123" y="1041384"/>
              <a:ext cx="955102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/>
              </a:solidFill>
              <a:prstDash val="solid"/>
              <a:miter lim="800000"/>
              <a:headEnd type="none"/>
              <a:tailEnd type="triangle" w="med" len="med"/>
            </a:ln>
            <a:effectLst/>
          </p:spPr>
        </p:cxn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EF9136EB-3A18-E85F-2CBE-156B456BAA89}"/>
                </a:ext>
              </a:extLst>
            </p:cNvPr>
            <p:cNvSpPr/>
            <p:nvPr/>
          </p:nvSpPr>
          <p:spPr>
            <a:xfrm>
              <a:off x="7865706" y="695349"/>
              <a:ext cx="470195" cy="312356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BM</a:t>
              </a:r>
            </a:p>
          </p:txBody>
        </p:sp>
      </p:grpSp>
      <p:sp>
        <p:nvSpPr>
          <p:cNvPr id="141" name="Rectangle 140">
            <a:hlinkClick r:id="rId2" action="ppaction://hlinksldjump"/>
            <a:extLst>
              <a:ext uri="{FF2B5EF4-FFF2-40B4-BE49-F238E27FC236}">
                <a16:creationId xmlns:a16="http://schemas.microsoft.com/office/drawing/2014/main" id="{9F89BB0F-4DF0-5BD7-B3F9-AB35363A5728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6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55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5606844" y="1455923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400128" y="181086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400128" y="278991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400128" y="3788879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400128" y="4767929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991996" y="18298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213798" y="18298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432728" y="18298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4653136" y="18298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991996" y="28089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213798" y="28089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432728" y="28089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4653136" y="28089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991996" y="380788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213798" y="380788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432728" y="380788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4653136" y="380788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991996" y="478693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213798" y="478693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432728" y="478693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4653136" y="478693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Connector: Curved 30">
            <a:extLst>
              <a:ext uri="{FF2B5EF4-FFF2-40B4-BE49-F238E27FC236}">
                <a16:creationId xmlns:a16="http://schemas.microsoft.com/office/drawing/2014/main" id="{96B0D968-84E1-9051-34D0-4F0BBA2D2905}"/>
              </a:ext>
            </a:extLst>
          </p:cNvPr>
          <p:cNvCxnSpPr>
            <a:cxnSpLocks/>
            <a:stCxn id="87" idx="7"/>
            <a:endCxn id="124" idx="3"/>
          </p:cNvCxnSpPr>
          <p:nvPr/>
        </p:nvCxnSpPr>
        <p:spPr>
          <a:xfrm flipV="1">
            <a:off x="4880779" y="2057515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3699428" y="4920286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5" name="Connector: Curved 30">
            <a:extLst>
              <a:ext uri="{FF2B5EF4-FFF2-40B4-BE49-F238E27FC236}">
                <a16:creationId xmlns:a16="http://schemas.microsoft.com/office/drawing/2014/main" id="{25655428-A222-8833-D903-CCB78E2E99A7}"/>
              </a:ext>
            </a:extLst>
          </p:cNvPr>
          <p:cNvCxnSpPr>
            <a:cxnSpLocks/>
            <a:stCxn id="91" idx="6"/>
            <a:endCxn id="127" idx="2"/>
          </p:cNvCxnSpPr>
          <p:nvPr/>
        </p:nvCxnSpPr>
        <p:spPr>
          <a:xfrm>
            <a:off x="4919836" y="4920286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872381" y="5226424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094183" y="5226424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328082" y="5226424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4545296" y="5226424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5685776" y="5226424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9C178C3-F34A-F6B9-7408-D6F59F27CDDB}"/>
              </a:ext>
            </a:extLst>
          </p:cNvPr>
          <p:cNvSpPr/>
          <p:nvPr/>
        </p:nvSpPr>
        <p:spPr>
          <a:xfrm>
            <a:off x="1949895" y="2378680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E8824BF0-DAD8-99D3-7A1F-AD5898C1BC5E}"/>
              </a:ext>
            </a:extLst>
          </p:cNvPr>
          <p:cNvSpPr/>
          <p:nvPr/>
        </p:nvSpPr>
        <p:spPr>
          <a:xfrm>
            <a:off x="3200084" y="4236841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B8FF6C26-3DB3-923C-5EFC-694EDEC42173}"/>
              </a:ext>
            </a:extLst>
          </p:cNvPr>
          <p:cNvSpPr/>
          <p:nvPr/>
        </p:nvSpPr>
        <p:spPr>
          <a:xfrm>
            <a:off x="4311510" y="4937324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8386D60A-C6C6-EE5D-0634-0CE2EBB4C697}"/>
              </a:ext>
            </a:extLst>
          </p:cNvPr>
          <p:cNvSpPr/>
          <p:nvPr/>
        </p:nvSpPr>
        <p:spPr>
          <a:xfrm>
            <a:off x="4324576" y="3885676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92B9D39-6105-120B-BD2A-634D7E72F05F}"/>
              </a:ext>
            </a:extLst>
          </p:cNvPr>
          <p:cNvSpPr/>
          <p:nvPr/>
        </p:nvSpPr>
        <p:spPr>
          <a:xfrm>
            <a:off x="8102516" y="1811937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D11B86C4-D3A4-FA16-1EAB-E3FEB041925D}"/>
              </a:ext>
            </a:extLst>
          </p:cNvPr>
          <p:cNvSpPr/>
          <p:nvPr/>
        </p:nvSpPr>
        <p:spPr>
          <a:xfrm>
            <a:off x="8102516" y="280825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9195BB01-DB4D-43CA-AF8E-1FC885531D97}"/>
              </a:ext>
            </a:extLst>
          </p:cNvPr>
          <p:cNvSpPr/>
          <p:nvPr/>
        </p:nvSpPr>
        <p:spPr>
          <a:xfrm>
            <a:off x="8102516" y="37753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14C5B901-0FCC-678C-5B2A-E60685621FC6}"/>
              </a:ext>
            </a:extLst>
          </p:cNvPr>
          <p:cNvSpPr/>
          <p:nvPr/>
        </p:nvSpPr>
        <p:spPr>
          <a:xfrm>
            <a:off x="8102516" y="473955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7C29F8DD-CEB1-C51B-F27F-85F8F21D8C17}"/>
              </a:ext>
            </a:extLst>
          </p:cNvPr>
          <p:cNvSpPr/>
          <p:nvPr/>
        </p:nvSpPr>
        <p:spPr>
          <a:xfrm>
            <a:off x="5540499" y="2031197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91AF9379-3769-E430-3ED4-40ED2F39BA07}"/>
              </a:ext>
            </a:extLst>
          </p:cNvPr>
          <p:cNvSpPr/>
          <p:nvPr/>
        </p:nvSpPr>
        <p:spPr>
          <a:xfrm>
            <a:off x="5515477" y="4967705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cxnSp>
        <p:nvCxnSpPr>
          <p:cNvPr id="111" name="Connector: Curved 30">
            <a:extLst>
              <a:ext uri="{FF2B5EF4-FFF2-40B4-BE49-F238E27FC236}">
                <a16:creationId xmlns:a16="http://schemas.microsoft.com/office/drawing/2014/main" id="{E182E185-02A3-573F-E7E2-14A6B6F6AB2A}"/>
              </a:ext>
            </a:extLst>
          </p:cNvPr>
          <p:cNvCxnSpPr>
            <a:cxnSpLocks/>
            <a:stCxn id="124" idx="6"/>
            <a:endCxn id="114" idx="2"/>
          </p:cNvCxnSpPr>
          <p:nvPr/>
        </p:nvCxnSpPr>
        <p:spPr>
          <a:xfrm>
            <a:off x="6138766" y="1963222"/>
            <a:ext cx="966113" cy="1363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12" name="Connector: Curved 30">
            <a:extLst>
              <a:ext uri="{FF2B5EF4-FFF2-40B4-BE49-F238E27FC236}">
                <a16:creationId xmlns:a16="http://schemas.microsoft.com/office/drawing/2014/main" id="{F72769FD-763C-9C7C-93FA-FB874390ACBB}"/>
              </a:ext>
            </a:extLst>
          </p:cNvPr>
          <p:cNvCxnSpPr>
            <a:cxnSpLocks/>
            <a:stCxn id="124" idx="5"/>
            <a:endCxn id="115" idx="1"/>
          </p:cNvCxnSpPr>
          <p:nvPr/>
        </p:nvCxnSpPr>
        <p:spPr>
          <a:xfrm>
            <a:off x="6099709" y="2057515"/>
            <a:ext cx="1044227" cy="791827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FDA78EE2-2D07-ADDC-2031-B4B4B9667331}"/>
              </a:ext>
            </a:extLst>
          </p:cNvPr>
          <p:cNvSpPr/>
          <p:nvPr/>
        </p:nvSpPr>
        <p:spPr>
          <a:xfrm>
            <a:off x="7104878" y="1831235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1BCCE0A-4717-C6DC-0ABE-82686B17111F}"/>
              </a:ext>
            </a:extLst>
          </p:cNvPr>
          <p:cNvSpPr/>
          <p:nvPr/>
        </p:nvSpPr>
        <p:spPr>
          <a:xfrm>
            <a:off x="7104878" y="2810285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22079AC-926F-ED43-2C52-9360FE223D35}"/>
              </a:ext>
            </a:extLst>
          </p:cNvPr>
          <p:cNvSpPr/>
          <p:nvPr/>
        </p:nvSpPr>
        <p:spPr>
          <a:xfrm>
            <a:off x="7104878" y="3809249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2317827-B42F-7E3C-5462-3AA5A1E29AAD}"/>
              </a:ext>
            </a:extLst>
          </p:cNvPr>
          <p:cNvSpPr/>
          <p:nvPr/>
        </p:nvSpPr>
        <p:spPr>
          <a:xfrm>
            <a:off x="7104878" y="4788299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8" name="Connector: Curved 30">
            <a:extLst>
              <a:ext uri="{FF2B5EF4-FFF2-40B4-BE49-F238E27FC236}">
                <a16:creationId xmlns:a16="http://schemas.microsoft.com/office/drawing/2014/main" id="{7EA51D16-1DD0-CD20-A0B8-200B2D3020C0}"/>
              </a:ext>
            </a:extLst>
          </p:cNvPr>
          <p:cNvCxnSpPr>
            <a:cxnSpLocks/>
            <a:stCxn id="127" idx="7"/>
            <a:endCxn id="116" idx="3"/>
          </p:cNvCxnSpPr>
          <p:nvPr/>
        </p:nvCxnSpPr>
        <p:spPr>
          <a:xfrm flipV="1">
            <a:off x="6099709" y="4036892"/>
            <a:ext cx="1044227" cy="789101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8C9FB009-0C0E-B384-F9A9-3650762C94BB}"/>
              </a:ext>
            </a:extLst>
          </p:cNvPr>
          <p:cNvSpPr/>
          <p:nvPr/>
        </p:nvSpPr>
        <p:spPr>
          <a:xfrm>
            <a:off x="6918588" y="522778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6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2B3961BF-0FCF-750E-4006-ABBE9799391F}"/>
              </a:ext>
            </a:extLst>
          </p:cNvPr>
          <p:cNvSpPr/>
          <p:nvPr/>
        </p:nvSpPr>
        <p:spPr>
          <a:xfrm>
            <a:off x="6751913" y="1658448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4FD81CED-3B78-87C5-57AB-1D1240A4421E}"/>
              </a:ext>
            </a:extLst>
          </p:cNvPr>
          <p:cNvSpPr/>
          <p:nvPr/>
        </p:nvSpPr>
        <p:spPr>
          <a:xfrm>
            <a:off x="6988019" y="2495188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3EEC6095-71A7-FDF2-C09C-AC73E776F982}"/>
              </a:ext>
            </a:extLst>
          </p:cNvPr>
          <p:cNvSpPr/>
          <p:nvPr/>
        </p:nvSpPr>
        <p:spPr>
          <a:xfrm>
            <a:off x="6970705" y="4097835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296C00D2-8437-47EF-180B-447E9157F5BA}"/>
              </a:ext>
            </a:extLst>
          </p:cNvPr>
          <p:cNvSpPr/>
          <p:nvPr/>
        </p:nvSpPr>
        <p:spPr>
          <a:xfrm>
            <a:off x="6726608" y="4533451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5872066" y="18298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5872066" y="28089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5872066" y="380788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5872066" y="478693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E4A63FC8-8233-51A2-8A3E-1663913B667E}"/>
              </a:ext>
            </a:extLst>
          </p:cNvPr>
          <p:cNvSpPr/>
          <p:nvPr/>
        </p:nvSpPr>
        <p:spPr>
          <a:xfrm>
            <a:off x="5686106" y="3167195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6E8179D0-35F5-823A-97C3-B480E18C77DB}"/>
              </a:ext>
            </a:extLst>
          </p:cNvPr>
          <p:cNvSpPr/>
          <p:nvPr/>
        </p:nvSpPr>
        <p:spPr>
          <a:xfrm>
            <a:off x="8296345" y="1811937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B5C9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EADF6628-5E54-BCB2-B9B0-8DF066716482}"/>
              </a:ext>
            </a:extLst>
          </p:cNvPr>
          <p:cNvSpPr/>
          <p:nvPr/>
        </p:nvSpPr>
        <p:spPr>
          <a:xfrm>
            <a:off x="8296345" y="280825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B5C9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5DFE90F7-334F-09AA-468F-C7B5A207A87D}"/>
              </a:ext>
            </a:extLst>
          </p:cNvPr>
          <p:cNvSpPr/>
          <p:nvPr/>
        </p:nvSpPr>
        <p:spPr>
          <a:xfrm>
            <a:off x="8296345" y="37753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B5C9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52967514-EDF6-28A5-8EBF-72ED335736AD}"/>
              </a:ext>
            </a:extLst>
          </p:cNvPr>
          <p:cNvSpPr/>
          <p:nvPr/>
        </p:nvSpPr>
        <p:spPr>
          <a:xfrm>
            <a:off x="8296345" y="473955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</p:cNvCxnSpPr>
          <p:nvPr/>
        </p:nvCxnSpPr>
        <p:spPr>
          <a:xfrm>
            <a:off x="1219639" y="2057515"/>
            <a:ext cx="1033217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</p:cNvCxnSpPr>
          <p:nvPr/>
        </p:nvCxnSpPr>
        <p:spPr>
          <a:xfrm>
            <a:off x="2441441" y="3036565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2" name="Connector: Curved 30">
            <a:extLst>
              <a:ext uri="{FF2B5EF4-FFF2-40B4-BE49-F238E27FC236}">
                <a16:creationId xmlns:a16="http://schemas.microsoft.com/office/drawing/2014/main" id="{ECD707D2-B63E-A402-3B31-42293BFACB88}"/>
              </a:ext>
            </a:extLst>
          </p:cNvPr>
          <p:cNvCxnSpPr>
            <a:cxnSpLocks/>
          </p:cNvCxnSpPr>
          <p:nvPr/>
        </p:nvCxnSpPr>
        <p:spPr>
          <a:xfrm flipV="1">
            <a:off x="3660371" y="4035529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3" name="Connector: Curved 30">
            <a:extLst>
              <a:ext uri="{FF2B5EF4-FFF2-40B4-BE49-F238E27FC236}">
                <a16:creationId xmlns:a16="http://schemas.microsoft.com/office/drawing/2014/main" id="{CE6C2E1B-0E40-5698-70CF-9051C88AA59F}"/>
              </a:ext>
            </a:extLst>
          </p:cNvPr>
          <p:cNvCxnSpPr>
            <a:cxnSpLocks/>
          </p:cNvCxnSpPr>
          <p:nvPr/>
        </p:nvCxnSpPr>
        <p:spPr>
          <a:xfrm>
            <a:off x="6099709" y="3036565"/>
            <a:ext cx="1044227" cy="1790791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45793E64-A2F8-58C0-E975-586C3BB19A75}"/>
              </a:ext>
            </a:extLst>
          </p:cNvPr>
          <p:cNvCxnSpPr>
            <a:cxnSpLocks/>
          </p:cNvCxnSpPr>
          <p:nvPr/>
        </p:nvCxnSpPr>
        <p:spPr>
          <a:xfrm flipV="1">
            <a:off x="4880779" y="3036565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5" name="Title 12">
            <a:extLst>
              <a:ext uri="{FF2B5EF4-FFF2-40B4-BE49-F238E27FC236}">
                <a16:creationId xmlns:a16="http://schemas.microsoft.com/office/drawing/2014/main" id="{C28F4508-54AA-4D65-E723-424BAC275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>
            <a:normAutofit/>
          </a:bodyPr>
          <a:lstStyle/>
          <a:p>
            <a:r>
              <a:rPr lang="en-US" dirty="0"/>
              <a:t>Select final survivor path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89306358-8FA8-9634-2CC1-B1D6AFE601CE}"/>
              </a:ext>
            </a:extLst>
          </p:cNvPr>
          <p:cNvSpPr/>
          <p:nvPr/>
        </p:nvSpPr>
        <p:spPr>
          <a:xfrm>
            <a:off x="7672193" y="18306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039EDE04-97AE-25DF-BF09-4A174D71DFE1}"/>
              </a:ext>
            </a:extLst>
          </p:cNvPr>
          <p:cNvSpPr/>
          <p:nvPr/>
        </p:nvSpPr>
        <p:spPr>
          <a:xfrm>
            <a:off x="7672193" y="28269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61E183A2-0DBE-EE4B-E1EE-B79AAF7A7610}"/>
              </a:ext>
            </a:extLst>
          </p:cNvPr>
          <p:cNvSpPr/>
          <p:nvPr/>
        </p:nvSpPr>
        <p:spPr>
          <a:xfrm>
            <a:off x="7672193" y="379405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6214231D-068D-E4A6-BA46-078F87344EF2}"/>
              </a:ext>
            </a:extLst>
          </p:cNvPr>
          <p:cNvSpPr/>
          <p:nvPr/>
        </p:nvSpPr>
        <p:spPr>
          <a:xfrm>
            <a:off x="7672193" y="4758269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72F2629-21D5-E466-F745-70FC1D128049}"/>
              </a:ext>
            </a:extLst>
          </p:cNvPr>
          <p:cNvGrpSpPr/>
          <p:nvPr/>
        </p:nvGrpSpPr>
        <p:grpSpPr>
          <a:xfrm>
            <a:off x="7109927" y="527006"/>
            <a:ext cx="1457811" cy="751288"/>
            <a:chOff x="7109927" y="527006"/>
            <a:chExt cx="1457811" cy="751288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DCFDDBF3-A980-0385-BEBA-09D2C3E64084}"/>
                </a:ext>
              </a:extLst>
            </p:cNvPr>
            <p:cNvSpPr/>
            <p:nvPr/>
          </p:nvSpPr>
          <p:spPr>
            <a:xfrm>
              <a:off x="7109927" y="527006"/>
              <a:ext cx="1457811" cy="751288"/>
            </a:xfrm>
            <a:prstGeom prst="roundRect">
              <a:avLst>
                <a:gd name="adj" fmla="val 17124"/>
              </a:avLst>
            </a:prstGeom>
            <a:solidFill>
              <a:srgbClr val="FAFAF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7" name="Connector: Curved 30">
              <a:extLst>
                <a:ext uri="{FF2B5EF4-FFF2-40B4-BE49-F238E27FC236}">
                  <a16:creationId xmlns:a16="http://schemas.microsoft.com/office/drawing/2014/main" id="{6DAB10BE-9B71-EF4E-5FDD-8B346DB3B065}"/>
                </a:ext>
              </a:extLst>
            </p:cNvPr>
            <p:cNvCxnSpPr>
              <a:cxnSpLocks/>
            </p:cNvCxnSpPr>
            <p:nvPr/>
          </p:nvCxnSpPr>
          <p:spPr>
            <a:xfrm>
              <a:off x="7421123" y="1041384"/>
              <a:ext cx="955102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/>
              </a:solidFill>
              <a:prstDash val="solid"/>
              <a:miter lim="800000"/>
              <a:headEnd type="none"/>
              <a:tailEnd type="triangle" w="med" len="med"/>
            </a:ln>
            <a:effectLst/>
          </p:spPr>
        </p:cxn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EF9136EB-3A18-E85F-2CBE-156B456BAA89}"/>
                </a:ext>
              </a:extLst>
            </p:cNvPr>
            <p:cNvSpPr/>
            <p:nvPr/>
          </p:nvSpPr>
          <p:spPr>
            <a:xfrm>
              <a:off x="7865706" y="695349"/>
              <a:ext cx="470195" cy="312356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BM</a:t>
              </a:r>
            </a:p>
          </p:txBody>
        </p:sp>
      </p:grpSp>
      <p:sp>
        <p:nvSpPr>
          <p:cNvPr id="141" name="Rectangle 140">
            <a:hlinkClick r:id="rId2" action="ppaction://hlinksldjump"/>
            <a:extLst>
              <a:ext uri="{FF2B5EF4-FFF2-40B4-BE49-F238E27FC236}">
                <a16:creationId xmlns:a16="http://schemas.microsoft.com/office/drawing/2014/main" id="{E47BA1C8-F29E-F037-8C3D-0565BF6631DC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2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>
        <p:fade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56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747930" y="422259"/>
            <a:ext cx="7504422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728119" y="77720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728119" y="175625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728119" y="275521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728119" y="373426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319987" y="7962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541789" y="7962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760719" y="7962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4981127" y="7962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319987" y="17752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541789" y="17752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760719" y="17752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4981127" y="17752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319987" y="27742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541789" y="27742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760719" y="27742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4981127" y="27742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319987" y="37532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541789" y="37532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760719" y="37532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4981127" y="37532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200372" y="4192760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422174" y="4192760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656073" y="4192760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4873287" y="4192760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6013767" y="4192760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DA78EE2-2D07-ADDC-2031-B4B4B9667331}"/>
              </a:ext>
            </a:extLst>
          </p:cNvPr>
          <p:cNvSpPr/>
          <p:nvPr/>
        </p:nvSpPr>
        <p:spPr>
          <a:xfrm>
            <a:off x="7432869" y="797571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1BCCE0A-4717-C6DC-0ABE-82686B17111F}"/>
              </a:ext>
            </a:extLst>
          </p:cNvPr>
          <p:cNvSpPr/>
          <p:nvPr/>
        </p:nvSpPr>
        <p:spPr>
          <a:xfrm>
            <a:off x="7432869" y="1776621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22079AC-926F-ED43-2C52-9360FE223D35}"/>
              </a:ext>
            </a:extLst>
          </p:cNvPr>
          <p:cNvSpPr/>
          <p:nvPr/>
        </p:nvSpPr>
        <p:spPr>
          <a:xfrm>
            <a:off x="7432869" y="2775585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2317827-B42F-7E3C-5462-3AA5A1E29AAD}"/>
              </a:ext>
            </a:extLst>
          </p:cNvPr>
          <p:cNvSpPr/>
          <p:nvPr/>
        </p:nvSpPr>
        <p:spPr>
          <a:xfrm>
            <a:off x="7432869" y="3754635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8C9FB009-0C0E-B384-F9A9-3650762C94BB}"/>
              </a:ext>
            </a:extLst>
          </p:cNvPr>
          <p:cNvSpPr/>
          <p:nvPr/>
        </p:nvSpPr>
        <p:spPr>
          <a:xfrm>
            <a:off x="7246579" y="4194123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6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6200057" y="7962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6200057" y="17752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6200057" y="27742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6200057" y="37532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</p:cNvCxnSpPr>
          <p:nvPr/>
        </p:nvCxnSpPr>
        <p:spPr>
          <a:xfrm>
            <a:off x="1547630" y="1023851"/>
            <a:ext cx="1033217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</p:cNvCxnSpPr>
          <p:nvPr/>
        </p:nvCxnSpPr>
        <p:spPr>
          <a:xfrm>
            <a:off x="2769432" y="2002901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2" name="Connector: Curved 30">
            <a:extLst>
              <a:ext uri="{FF2B5EF4-FFF2-40B4-BE49-F238E27FC236}">
                <a16:creationId xmlns:a16="http://schemas.microsoft.com/office/drawing/2014/main" id="{ECD707D2-B63E-A402-3B31-42293BFACB88}"/>
              </a:ext>
            </a:extLst>
          </p:cNvPr>
          <p:cNvCxnSpPr>
            <a:cxnSpLocks/>
          </p:cNvCxnSpPr>
          <p:nvPr/>
        </p:nvCxnSpPr>
        <p:spPr>
          <a:xfrm flipV="1">
            <a:off x="3988362" y="3001865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3" name="Connector: Curved 30">
            <a:extLst>
              <a:ext uri="{FF2B5EF4-FFF2-40B4-BE49-F238E27FC236}">
                <a16:creationId xmlns:a16="http://schemas.microsoft.com/office/drawing/2014/main" id="{CE6C2E1B-0E40-5698-70CF-9051C88AA59F}"/>
              </a:ext>
            </a:extLst>
          </p:cNvPr>
          <p:cNvCxnSpPr>
            <a:cxnSpLocks/>
          </p:cNvCxnSpPr>
          <p:nvPr/>
        </p:nvCxnSpPr>
        <p:spPr>
          <a:xfrm>
            <a:off x="6427700" y="2002901"/>
            <a:ext cx="1044227" cy="1790791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1452280E-3D84-06A5-A085-1DE49DAA693B}"/>
              </a:ext>
            </a:extLst>
          </p:cNvPr>
          <p:cNvCxnSpPr>
            <a:cxnSpLocks/>
          </p:cNvCxnSpPr>
          <p:nvPr/>
        </p:nvCxnSpPr>
        <p:spPr>
          <a:xfrm flipV="1">
            <a:off x="5208770" y="2002536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47" name="Rectangle 46">
            <a:hlinkClick r:id="rId2" action="ppaction://hlinksldjump"/>
            <a:extLst>
              <a:ext uri="{FF2B5EF4-FFF2-40B4-BE49-F238E27FC236}">
                <a16:creationId xmlns:a16="http://schemas.microsoft.com/office/drawing/2014/main" id="{CDFCE4FA-05A2-5C17-D026-C580EE395857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71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57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747930" y="422259"/>
            <a:ext cx="7504422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728119" y="77720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728119" y="175625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728119" y="275521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728119" y="373426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319987" y="7962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541789" y="7962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760719" y="7962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4981127" y="7962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319987" y="17752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541789" y="17752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760719" y="17752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4981127" y="17752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319987" y="27742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541789" y="27742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760719" y="27742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4981127" y="27742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319987" y="37532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541789" y="37532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760719" y="37532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4981127" y="37532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200372" y="4192760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422174" y="4192760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656073" y="4192760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4873287" y="4192760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6013767" y="4192760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DA78EE2-2D07-ADDC-2031-B4B4B9667331}"/>
              </a:ext>
            </a:extLst>
          </p:cNvPr>
          <p:cNvSpPr/>
          <p:nvPr/>
        </p:nvSpPr>
        <p:spPr>
          <a:xfrm>
            <a:off x="7432869" y="797571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1BCCE0A-4717-C6DC-0ABE-82686B17111F}"/>
              </a:ext>
            </a:extLst>
          </p:cNvPr>
          <p:cNvSpPr/>
          <p:nvPr/>
        </p:nvSpPr>
        <p:spPr>
          <a:xfrm>
            <a:off x="7432869" y="1776621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22079AC-926F-ED43-2C52-9360FE223D35}"/>
              </a:ext>
            </a:extLst>
          </p:cNvPr>
          <p:cNvSpPr/>
          <p:nvPr/>
        </p:nvSpPr>
        <p:spPr>
          <a:xfrm>
            <a:off x="7432869" y="2775585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2317827-B42F-7E3C-5462-3AA5A1E29AAD}"/>
              </a:ext>
            </a:extLst>
          </p:cNvPr>
          <p:cNvSpPr/>
          <p:nvPr/>
        </p:nvSpPr>
        <p:spPr>
          <a:xfrm>
            <a:off x="7432869" y="3754635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8C9FB009-0C0E-B384-F9A9-3650762C94BB}"/>
              </a:ext>
            </a:extLst>
          </p:cNvPr>
          <p:cNvSpPr/>
          <p:nvPr/>
        </p:nvSpPr>
        <p:spPr>
          <a:xfrm>
            <a:off x="7246579" y="4194123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6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6200057" y="7962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6200057" y="17752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6200057" y="27742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6200057" y="37532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</p:cNvCxnSpPr>
          <p:nvPr/>
        </p:nvCxnSpPr>
        <p:spPr>
          <a:xfrm>
            <a:off x="1547630" y="1024128"/>
            <a:ext cx="1033217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</p:cNvCxnSpPr>
          <p:nvPr/>
        </p:nvCxnSpPr>
        <p:spPr>
          <a:xfrm>
            <a:off x="2769432" y="2002536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2" name="Connector: Curved 30">
            <a:extLst>
              <a:ext uri="{FF2B5EF4-FFF2-40B4-BE49-F238E27FC236}">
                <a16:creationId xmlns:a16="http://schemas.microsoft.com/office/drawing/2014/main" id="{ECD707D2-B63E-A402-3B31-42293BFACB88}"/>
              </a:ext>
            </a:extLst>
          </p:cNvPr>
          <p:cNvCxnSpPr>
            <a:cxnSpLocks/>
          </p:cNvCxnSpPr>
          <p:nvPr/>
        </p:nvCxnSpPr>
        <p:spPr>
          <a:xfrm flipV="1">
            <a:off x="3988362" y="2999232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3" name="Connector: Curved 30">
            <a:extLst>
              <a:ext uri="{FF2B5EF4-FFF2-40B4-BE49-F238E27FC236}">
                <a16:creationId xmlns:a16="http://schemas.microsoft.com/office/drawing/2014/main" id="{CE6C2E1B-0E40-5698-70CF-9051C88AA59F}"/>
              </a:ext>
            </a:extLst>
          </p:cNvPr>
          <p:cNvCxnSpPr>
            <a:cxnSpLocks/>
          </p:cNvCxnSpPr>
          <p:nvPr/>
        </p:nvCxnSpPr>
        <p:spPr>
          <a:xfrm>
            <a:off x="6427700" y="2002536"/>
            <a:ext cx="1044227" cy="1790791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1452280E-3D84-06A5-A085-1DE49DAA693B}"/>
              </a:ext>
            </a:extLst>
          </p:cNvPr>
          <p:cNvCxnSpPr>
            <a:cxnSpLocks/>
          </p:cNvCxnSpPr>
          <p:nvPr/>
        </p:nvCxnSpPr>
        <p:spPr>
          <a:xfrm flipV="1">
            <a:off x="5208770" y="2002536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43" name="Connector: Curved 30">
            <a:extLst>
              <a:ext uri="{FF2B5EF4-FFF2-40B4-BE49-F238E27FC236}">
                <a16:creationId xmlns:a16="http://schemas.microsoft.com/office/drawing/2014/main" id="{ADE184FD-1819-1639-4035-983765864B87}"/>
              </a:ext>
            </a:extLst>
          </p:cNvPr>
          <p:cNvCxnSpPr>
            <a:cxnSpLocks/>
          </p:cNvCxnSpPr>
          <p:nvPr/>
        </p:nvCxnSpPr>
        <p:spPr>
          <a:xfrm>
            <a:off x="1547630" y="1024128"/>
            <a:ext cx="1033217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44" name="Connector: Curved 30">
            <a:extLst>
              <a:ext uri="{FF2B5EF4-FFF2-40B4-BE49-F238E27FC236}">
                <a16:creationId xmlns:a16="http://schemas.microsoft.com/office/drawing/2014/main" id="{DEB8BBEF-77AA-E6BF-47D1-F3BA7B90AFCE}"/>
              </a:ext>
            </a:extLst>
          </p:cNvPr>
          <p:cNvCxnSpPr>
            <a:cxnSpLocks/>
          </p:cNvCxnSpPr>
          <p:nvPr/>
        </p:nvCxnSpPr>
        <p:spPr>
          <a:xfrm>
            <a:off x="2769432" y="2002536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45" name="Connector: Curved 30">
            <a:extLst>
              <a:ext uri="{FF2B5EF4-FFF2-40B4-BE49-F238E27FC236}">
                <a16:creationId xmlns:a16="http://schemas.microsoft.com/office/drawing/2014/main" id="{64FF58CA-493F-3440-4D4B-72276EE86607}"/>
              </a:ext>
            </a:extLst>
          </p:cNvPr>
          <p:cNvCxnSpPr>
            <a:cxnSpLocks/>
          </p:cNvCxnSpPr>
          <p:nvPr/>
        </p:nvCxnSpPr>
        <p:spPr>
          <a:xfrm flipV="1">
            <a:off x="3988362" y="2999232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46" name="Connector: Curved 30">
            <a:extLst>
              <a:ext uri="{FF2B5EF4-FFF2-40B4-BE49-F238E27FC236}">
                <a16:creationId xmlns:a16="http://schemas.microsoft.com/office/drawing/2014/main" id="{F590CB92-EA38-27BD-F523-2B245180083F}"/>
              </a:ext>
            </a:extLst>
          </p:cNvPr>
          <p:cNvCxnSpPr>
            <a:cxnSpLocks/>
          </p:cNvCxnSpPr>
          <p:nvPr/>
        </p:nvCxnSpPr>
        <p:spPr>
          <a:xfrm>
            <a:off x="6427700" y="2002536"/>
            <a:ext cx="1044227" cy="1790791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47" name="Connector: Curved 30">
            <a:extLst>
              <a:ext uri="{FF2B5EF4-FFF2-40B4-BE49-F238E27FC236}">
                <a16:creationId xmlns:a16="http://schemas.microsoft.com/office/drawing/2014/main" id="{B351E6B9-66AD-FDB6-EBEB-D5518E0AB264}"/>
              </a:ext>
            </a:extLst>
          </p:cNvPr>
          <p:cNvCxnSpPr>
            <a:cxnSpLocks/>
          </p:cNvCxnSpPr>
          <p:nvPr/>
        </p:nvCxnSpPr>
        <p:spPr>
          <a:xfrm flipV="1">
            <a:off x="5208770" y="2002536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48" name="Rectangle 47">
            <a:hlinkClick r:id="rId2" action="ppaction://hlinksldjump"/>
            <a:extLst>
              <a:ext uri="{FF2B5EF4-FFF2-40B4-BE49-F238E27FC236}">
                <a16:creationId xmlns:a16="http://schemas.microsoft.com/office/drawing/2014/main" id="{90337D25-A198-9430-7F38-F64D52C4BF89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0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58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747930" y="422259"/>
            <a:ext cx="7504422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728119" y="77720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728119" y="175625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728119" y="275521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728119" y="373426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319987" y="7962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541789" y="7962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760719" y="7962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4981127" y="7962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319987" y="17752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541789" y="17752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760719" y="17752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4981127" y="17752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319987" y="27742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541789" y="27742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760719" y="27742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4981127" y="27742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319987" y="37532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541789" y="37532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760719" y="37532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4981127" y="37532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200372" y="4192760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422174" y="4192760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656073" y="4192760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4873287" y="4192760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6013767" y="4192760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DA78EE2-2D07-ADDC-2031-B4B4B9667331}"/>
              </a:ext>
            </a:extLst>
          </p:cNvPr>
          <p:cNvSpPr/>
          <p:nvPr/>
        </p:nvSpPr>
        <p:spPr>
          <a:xfrm>
            <a:off x="7432869" y="797571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1BCCE0A-4717-C6DC-0ABE-82686B17111F}"/>
              </a:ext>
            </a:extLst>
          </p:cNvPr>
          <p:cNvSpPr/>
          <p:nvPr/>
        </p:nvSpPr>
        <p:spPr>
          <a:xfrm>
            <a:off x="7432869" y="1776621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22079AC-926F-ED43-2C52-9360FE223D35}"/>
              </a:ext>
            </a:extLst>
          </p:cNvPr>
          <p:cNvSpPr/>
          <p:nvPr/>
        </p:nvSpPr>
        <p:spPr>
          <a:xfrm>
            <a:off x="7432869" y="2775585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2317827-B42F-7E3C-5462-3AA5A1E29AAD}"/>
              </a:ext>
            </a:extLst>
          </p:cNvPr>
          <p:cNvSpPr/>
          <p:nvPr/>
        </p:nvSpPr>
        <p:spPr>
          <a:xfrm>
            <a:off x="7432869" y="3754635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8C9FB009-0C0E-B384-F9A9-3650762C94BB}"/>
              </a:ext>
            </a:extLst>
          </p:cNvPr>
          <p:cNvSpPr/>
          <p:nvPr/>
        </p:nvSpPr>
        <p:spPr>
          <a:xfrm>
            <a:off x="7246579" y="4194123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6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6200057" y="7962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6200057" y="17752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6200057" y="27742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6200057" y="37532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</p:cNvCxnSpPr>
          <p:nvPr/>
        </p:nvCxnSpPr>
        <p:spPr>
          <a:xfrm>
            <a:off x="1547630" y="1023851"/>
            <a:ext cx="1033217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</p:cNvCxnSpPr>
          <p:nvPr/>
        </p:nvCxnSpPr>
        <p:spPr>
          <a:xfrm>
            <a:off x="2769432" y="2002901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2" name="Connector: Curved 30">
            <a:extLst>
              <a:ext uri="{FF2B5EF4-FFF2-40B4-BE49-F238E27FC236}">
                <a16:creationId xmlns:a16="http://schemas.microsoft.com/office/drawing/2014/main" id="{ECD707D2-B63E-A402-3B31-42293BFACB88}"/>
              </a:ext>
            </a:extLst>
          </p:cNvPr>
          <p:cNvCxnSpPr>
            <a:cxnSpLocks/>
          </p:cNvCxnSpPr>
          <p:nvPr/>
        </p:nvCxnSpPr>
        <p:spPr>
          <a:xfrm flipV="1">
            <a:off x="3988362" y="3001865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3" name="Connector: Curved 30">
            <a:extLst>
              <a:ext uri="{FF2B5EF4-FFF2-40B4-BE49-F238E27FC236}">
                <a16:creationId xmlns:a16="http://schemas.microsoft.com/office/drawing/2014/main" id="{CE6C2E1B-0E40-5698-70CF-9051C88AA59F}"/>
              </a:ext>
            </a:extLst>
          </p:cNvPr>
          <p:cNvCxnSpPr>
            <a:cxnSpLocks/>
          </p:cNvCxnSpPr>
          <p:nvPr/>
        </p:nvCxnSpPr>
        <p:spPr>
          <a:xfrm>
            <a:off x="6427700" y="2002901"/>
            <a:ext cx="1044227" cy="1790791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1452280E-3D84-06A5-A085-1DE49DAA693B}"/>
              </a:ext>
            </a:extLst>
          </p:cNvPr>
          <p:cNvCxnSpPr>
            <a:cxnSpLocks/>
          </p:cNvCxnSpPr>
          <p:nvPr/>
        </p:nvCxnSpPr>
        <p:spPr>
          <a:xfrm flipV="1">
            <a:off x="5208770" y="2002901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43" name="Connector: Curved 30">
            <a:extLst>
              <a:ext uri="{FF2B5EF4-FFF2-40B4-BE49-F238E27FC236}">
                <a16:creationId xmlns:a16="http://schemas.microsoft.com/office/drawing/2014/main" id="{ADE184FD-1819-1639-4035-983765864B87}"/>
              </a:ext>
            </a:extLst>
          </p:cNvPr>
          <p:cNvCxnSpPr>
            <a:cxnSpLocks/>
          </p:cNvCxnSpPr>
          <p:nvPr/>
        </p:nvCxnSpPr>
        <p:spPr>
          <a:xfrm>
            <a:off x="4831513" y="5562075"/>
            <a:ext cx="457200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44" name="Connector: Curved 30">
            <a:extLst>
              <a:ext uri="{FF2B5EF4-FFF2-40B4-BE49-F238E27FC236}">
                <a16:creationId xmlns:a16="http://schemas.microsoft.com/office/drawing/2014/main" id="{DEB8BBEF-77AA-E6BF-47D1-F3BA7B90AFCE}"/>
              </a:ext>
            </a:extLst>
          </p:cNvPr>
          <p:cNvCxnSpPr>
            <a:cxnSpLocks/>
          </p:cNvCxnSpPr>
          <p:nvPr/>
        </p:nvCxnSpPr>
        <p:spPr>
          <a:xfrm>
            <a:off x="5288713" y="5562075"/>
            <a:ext cx="457200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45" name="Connector: Curved 30">
            <a:extLst>
              <a:ext uri="{FF2B5EF4-FFF2-40B4-BE49-F238E27FC236}">
                <a16:creationId xmlns:a16="http://schemas.microsoft.com/office/drawing/2014/main" id="{64FF58CA-493F-3440-4D4B-72276EE86607}"/>
              </a:ext>
            </a:extLst>
          </p:cNvPr>
          <p:cNvCxnSpPr>
            <a:cxnSpLocks/>
          </p:cNvCxnSpPr>
          <p:nvPr/>
        </p:nvCxnSpPr>
        <p:spPr>
          <a:xfrm flipV="1">
            <a:off x="5745913" y="5562075"/>
            <a:ext cx="457200" cy="0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46" name="Connector: Curved 30">
            <a:extLst>
              <a:ext uri="{FF2B5EF4-FFF2-40B4-BE49-F238E27FC236}">
                <a16:creationId xmlns:a16="http://schemas.microsoft.com/office/drawing/2014/main" id="{F590CB92-EA38-27BD-F523-2B245180083F}"/>
              </a:ext>
            </a:extLst>
          </p:cNvPr>
          <p:cNvCxnSpPr>
            <a:cxnSpLocks/>
          </p:cNvCxnSpPr>
          <p:nvPr/>
        </p:nvCxnSpPr>
        <p:spPr>
          <a:xfrm>
            <a:off x="6660313" y="5562075"/>
            <a:ext cx="485724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47" name="Connector: Curved 30">
            <a:extLst>
              <a:ext uri="{FF2B5EF4-FFF2-40B4-BE49-F238E27FC236}">
                <a16:creationId xmlns:a16="http://schemas.microsoft.com/office/drawing/2014/main" id="{B351E6B9-66AD-FDB6-EBEB-D5518E0AB264}"/>
              </a:ext>
            </a:extLst>
          </p:cNvPr>
          <p:cNvCxnSpPr>
            <a:cxnSpLocks/>
          </p:cNvCxnSpPr>
          <p:nvPr/>
        </p:nvCxnSpPr>
        <p:spPr>
          <a:xfrm>
            <a:off x="6203113" y="5562075"/>
            <a:ext cx="457200" cy="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7F0C1C7-FC73-19E1-99DE-D1F415587F8F}"/>
              </a:ext>
            </a:extLst>
          </p:cNvPr>
          <p:cNvSpPr txBox="1"/>
          <p:nvPr/>
        </p:nvSpPr>
        <p:spPr>
          <a:xfrm>
            <a:off x="4831513" y="510487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D7D31"/>
                </a:solidFill>
              </a:rPr>
              <a:t>1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E22D466-F2C3-F07D-C9B4-7ED2B72D7A2D}"/>
              </a:ext>
            </a:extLst>
          </p:cNvPr>
          <p:cNvSpPr/>
          <p:nvPr/>
        </p:nvSpPr>
        <p:spPr>
          <a:xfrm>
            <a:off x="1454399" y="5176857"/>
            <a:ext cx="3418888" cy="425386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" rtlCol="0" anchor="ctr"/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D</a:t>
            </a:r>
            <a:r>
              <a:rPr lang="en-US" altLang="zh-CN" sz="2400" b="1" dirty="0">
                <a:solidFill>
                  <a:srgbClr val="000000"/>
                </a:solidFill>
              </a:rPr>
              <a:t>ec</a:t>
            </a:r>
            <a:r>
              <a:rPr lang="en-US" sz="2400" b="1" dirty="0">
                <a:solidFill>
                  <a:srgbClr val="000000"/>
                </a:solidFill>
              </a:rPr>
              <a:t>oded </a:t>
            </a:r>
            <a:r>
              <a:rPr lang="en-US" altLang="zh-CN" sz="2400" b="1" dirty="0">
                <a:solidFill>
                  <a:srgbClr val="000000"/>
                </a:solidFill>
              </a:rPr>
              <a:t>sequence</a:t>
            </a:r>
            <a:r>
              <a:rPr lang="en-US" sz="2400" b="1" dirty="0">
                <a:solidFill>
                  <a:srgbClr val="000000"/>
                </a:solidFill>
              </a:rPr>
              <a:t>: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B024667-9340-8917-4F2D-A5B73B25E2C8}"/>
              </a:ext>
            </a:extLst>
          </p:cNvPr>
          <p:cNvSpPr txBox="1"/>
          <p:nvPr/>
        </p:nvSpPr>
        <p:spPr>
          <a:xfrm>
            <a:off x="6203113" y="510487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D7D31"/>
                </a:solidFill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B8A7967-626E-D1CF-4EBE-D8DE930EB062}"/>
              </a:ext>
            </a:extLst>
          </p:cNvPr>
          <p:cNvSpPr txBox="1"/>
          <p:nvPr/>
        </p:nvSpPr>
        <p:spPr>
          <a:xfrm>
            <a:off x="6660313" y="510487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D7D31"/>
                </a:solidFill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19790B-CCD1-90D4-CC3F-C492A8AC6F98}"/>
              </a:ext>
            </a:extLst>
          </p:cNvPr>
          <p:cNvSpPr txBox="1"/>
          <p:nvPr/>
        </p:nvSpPr>
        <p:spPr>
          <a:xfrm>
            <a:off x="5288713" y="510487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D7D31"/>
                </a:solidFill>
              </a:rPr>
              <a:t>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7D62128-501E-36F1-A0E7-C2F2F85ADEFF}"/>
              </a:ext>
            </a:extLst>
          </p:cNvPr>
          <p:cNvSpPr txBox="1"/>
          <p:nvPr/>
        </p:nvSpPr>
        <p:spPr>
          <a:xfrm>
            <a:off x="5745913" y="5104875"/>
            <a:ext cx="457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AD47"/>
                </a:solidFill>
              </a:rPr>
              <a:t>0</a:t>
            </a:r>
          </a:p>
        </p:txBody>
      </p:sp>
      <p:sp>
        <p:nvSpPr>
          <p:cNvPr id="54" name="Rectangle 53">
            <a:hlinkClick r:id="rId2" action="ppaction://hlinksldjump"/>
            <a:extLst>
              <a:ext uri="{FF2B5EF4-FFF2-40B4-BE49-F238E27FC236}">
                <a16:creationId xmlns:a16="http://schemas.microsoft.com/office/drawing/2014/main" id="{E2DD412E-F3DB-CE45-C8BC-F165E7F8447A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56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ceae0d697_0_10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59</a:t>
            </a:fld>
            <a:endParaRPr/>
          </a:p>
        </p:txBody>
      </p:sp>
      <p:sp>
        <p:nvSpPr>
          <p:cNvPr id="139" name="Google Shape;139;g11ceae0d697_0_10"/>
          <p:cNvSpPr txBox="1">
            <a:spLocks noGrp="1"/>
          </p:cNvSpPr>
          <p:nvPr>
            <p:ph type="title" idx="4294967295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/>
              <a:t>Literature review</a:t>
            </a:r>
            <a:endParaRPr/>
          </a:p>
        </p:txBody>
      </p:sp>
      <p:sp>
        <p:nvSpPr>
          <p:cNvPr id="140" name="Google Shape;140;g11ceae0d697_0_10"/>
          <p:cNvSpPr txBox="1">
            <a:spLocks noGrp="1"/>
          </p:cNvSpPr>
          <p:nvPr>
            <p:ph type="body" idx="4294967295"/>
          </p:nvPr>
        </p:nvSpPr>
        <p:spPr>
          <a:xfrm>
            <a:off x="576000" y="1368000"/>
            <a:ext cx="7991400" cy="4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nl-BE" sz="2000" dirty="0">
                <a:solidFill>
                  <a:schemeClr val="dk2"/>
                </a:solidFill>
              </a:rPr>
              <a:t>Background</a:t>
            </a:r>
            <a:endParaRPr sz="2000" dirty="0">
              <a:solidFill>
                <a:schemeClr val="dk2"/>
              </a:solidFill>
            </a:endParaRP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en-US" altLang="zh-CN" sz="2000" dirty="0">
                <a:solidFill>
                  <a:schemeClr val="dk2"/>
                </a:solidFill>
              </a:rPr>
              <a:t>Convolutional encoder</a:t>
            </a:r>
            <a:endParaRPr lang="nl-BE" sz="2000" dirty="0">
              <a:solidFill>
                <a:schemeClr val="dk2"/>
              </a:solidFill>
            </a:endParaRPr>
          </a:p>
          <a:p>
            <a:pPr lvl="1" indent="-346710">
              <a:spcBef>
                <a:spcPts val="1000"/>
              </a:spcBef>
              <a:buSzPct val="80000"/>
            </a:pPr>
            <a:r>
              <a:rPr lang="nl-BE" sz="2000" dirty="0">
                <a:solidFill>
                  <a:schemeClr val="dk2"/>
                </a:solidFill>
              </a:rPr>
              <a:t>Viterbi Algorithm</a:t>
            </a:r>
            <a:endParaRPr sz="2000" dirty="0">
              <a:solidFill>
                <a:schemeClr val="dk2"/>
              </a:solidFill>
            </a:endParaRP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2000" b="1" u="sng" dirty="0">
                <a:solidFill>
                  <a:schemeClr val="dk2"/>
                </a:solidFill>
              </a:rPr>
              <a:t>Viterbi decoder structure</a:t>
            </a:r>
          </a:p>
          <a:p>
            <a:pPr marL="457200" lvl="0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nl-BE" sz="2000" dirty="0">
                <a:solidFill>
                  <a:schemeClr val="dk2"/>
                </a:solidFill>
              </a:rPr>
              <a:t>Different theories</a:t>
            </a: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2000" dirty="0">
                <a:solidFill>
                  <a:schemeClr val="dk2"/>
                </a:solidFill>
              </a:rPr>
              <a:t>Branch Metric Unit: Hamming, Euclidean &amp; Linear distance</a:t>
            </a: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Add-Compare-Select Unit</a:t>
            </a: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Survivor Management Unit: Register Exchange &amp; Traceback</a:t>
            </a:r>
          </a:p>
          <a:p>
            <a:pPr marL="457200" lvl="0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nl-BE" sz="2000" dirty="0">
                <a:solidFill>
                  <a:schemeClr val="dk2"/>
                </a:solidFill>
              </a:rPr>
              <a:t>Open source Searching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D83D2292-A9EC-08FC-2D35-5BE607AF6248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8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CDB3E63-38E5-5994-284F-2C24EE89BFC9}"/>
              </a:ext>
            </a:extLst>
          </p:cNvPr>
          <p:cNvSpPr/>
          <p:nvPr/>
        </p:nvSpPr>
        <p:spPr>
          <a:xfrm>
            <a:off x="1034371" y="5177174"/>
            <a:ext cx="7075257" cy="904239"/>
          </a:xfrm>
          <a:prstGeom prst="round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FE4FAF0-D815-A65E-0814-AF374A3CC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7"/>
          <a:stretch>
            <a:fillRect/>
          </a:stretch>
        </p:blipFill>
        <p:spPr bwMode="auto">
          <a:xfrm>
            <a:off x="1034371" y="2502485"/>
            <a:ext cx="7075257" cy="2958456"/>
          </a:xfrm>
          <a:custGeom>
            <a:avLst/>
            <a:gdLst>
              <a:gd name="connsiteX0" fmla="*/ 0 w 7075257"/>
              <a:gd name="connsiteY0" fmla="*/ 0 h 2958456"/>
              <a:gd name="connsiteX1" fmla="*/ 7075257 w 7075257"/>
              <a:gd name="connsiteY1" fmla="*/ 0 h 2958456"/>
              <a:gd name="connsiteX2" fmla="*/ 7075257 w 7075257"/>
              <a:gd name="connsiteY2" fmla="*/ 2958456 h 2958456"/>
              <a:gd name="connsiteX3" fmla="*/ 0 w 7075257"/>
              <a:gd name="connsiteY3" fmla="*/ 2958456 h 2958456"/>
              <a:gd name="connsiteX4" fmla="*/ 0 w 7075257"/>
              <a:gd name="connsiteY4" fmla="*/ 0 h 295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5257" h="2958456">
                <a:moveTo>
                  <a:pt x="0" y="0"/>
                </a:moveTo>
                <a:lnTo>
                  <a:pt x="7075257" y="0"/>
                </a:lnTo>
                <a:lnTo>
                  <a:pt x="7075257" y="2958456"/>
                </a:lnTo>
                <a:lnTo>
                  <a:pt x="0" y="2958456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Google Shape;106;g11ceae0d697_0_17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-BE"/>
              <a:t>6</a:t>
            </a:fld>
            <a:endParaRPr/>
          </a:p>
        </p:txBody>
      </p:sp>
      <p:sp>
        <p:nvSpPr>
          <p:cNvPr id="107" name="Google Shape;107;g11ceae0d697_0_17"/>
          <p:cNvSpPr txBox="1">
            <a:spLocks noGrp="1"/>
          </p:cNvSpPr>
          <p:nvPr>
            <p:ph type="title" idx="4294967295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 dirty="0"/>
              <a:t>Topic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C2B6E7-FD96-E7A6-B7F9-8332C3A7B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738" y="380560"/>
            <a:ext cx="1555944" cy="644728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C87117D0-857A-60CD-C0AE-899E0D1ECDB0}"/>
              </a:ext>
            </a:extLst>
          </p:cNvPr>
          <p:cNvSpPr/>
          <p:nvPr/>
        </p:nvSpPr>
        <p:spPr>
          <a:xfrm>
            <a:off x="970308" y="1339832"/>
            <a:ext cx="943964" cy="944228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000" r="-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A8D527-BFD8-BE79-74E3-B7DC71906176}"/>
              </a:ext>
            </a:extLst>
          </p:cNvPr>
          <p:cNvSpPr txBox="1"/>
          <p:nvPr/>
        </p:nvSpPr>
        <p:spPr>
          <a:xfrm>
            <a:off x="5512100" y="1443919"/>
            <a:ext cx="2595582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nl-BE" sz="1800" dirty="0">
                <a:latin typeface="+mj-lt"/>
                <a:ea typeface="Times New Roman"/>
                <a:cs typeface="Times New Roman"/>
                <a:sym typeface="Times New Roman"/>
              </a:rPr>
              <a:t>Stops every 1-2 hours</a:t>
            </a:r>
          </a:p>
          <a:p>
            <a:pPr algn="r">
              <a:spcBef>
                <a:spcPts val="600"/>
              </a:spcBef>
            </a:pPr>
            <a:r>
              <a:rPr lang="nl-BE" sz="1800" dirty="0">
                <a:latin typeface="+mj-lt"/>
                <a:cs typeface="Times New Roman"/>
                <a:sym typeface="Times New Roman"/>
              </a:rPr>
              <a:t>Unconvinient for testing</a:t>
            </a:r>
            <a:endParaRPr lang="LID4096" sz="1800" dirty="0">
              <a:latin typeface="+mj-lt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5938894-CA70-D073-B6DA-2D3BA678E103}"/>
              </a:ext>
            </a:extLst>
          </p:cNvPr>
          <p:cNvSpPr/>
          <p:nvPr/>
        </p:nvSpPr>
        <p:spPr>
          <a:xfrm>
            <a:off x="2029472" y="1558965"/>
            <a:ext cx="2827956" cy="505961"/>
          </a:xfrm>
          <a:custGeom>
            <a:avLst/>
            <a:gdLst>
              <a:gd name="connsiteX0" fmla="*/ 0 w 4190230"/>
              <a:gd name="connsiteY0" fmla="*/ 0 h 505961"/>
              <a:gd name="connsiteX1" fmla="*/ 4190230 w 4190230"/>
              <a:gd name="connsiteY1" fmla="*/ 0 h 505961"/>
              <a:gd name="connsiteX2" fmla="*/ 4190230 w 4190230"/>
              <a:gd name="connsiteY2" fmla="*/ 505961 h 505961"/>
              <a:gd name="connsiteX3" fmla="*/ 0 w 4190230"/>
              <a:gd name="connsiteY3" fmla="*/ 505961 h 505961"/>
              <a:gd name="connsiteX4" fmla="*/ 0 w 4190230"/>
              <a:gd name="connsiteY4" fmla="*/ 0 h 50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0230" h="505961">
                <a:moveTo>
                  <a:pt x="0" y="0"/>
                </a:moveTo>
                <a:lnTo>
                  <a:pt x="4190230" y="0"/>
                </a:lnTo>
                <a:lnTo>
                  <a:pt x="4190230" y="505961"/>
                </a:lnTo>
                <a:lnTo>
                  <a:pt x="0" y="50596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70" tIns="26670" rIns="26670" bIns="2667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None/>
            </a:pPr>
            <a:r>
              <a:rPr lang="en-US" sz="2000" kern="1200" dirty="0">
                <a:solidFill>
                  <a:srgbClr val="000000"/>
                </a:solidFill>
              </a:rPr>
              <a:t>Xilinx’s decoder license</a:t>
            </a:r>
            <a:endParaRPr lang="LID4096" sz="2000" kern="1200" dirty="0">
              <a:solidFill>
                <a:srgbClr val="00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3B0923-50DA-54C9-812B-D4E7761B0607}"/>
              </a:ext>
            </a:extLst>
          </p:cNvPr>
          <p:cNvGrpSpPr/>
          <p:nvPr/>
        </p:nvGrpSpPr>
        <p:grpSpPr>
          <a:xfrm>
            <a:off x="3881442" y="4800090"/>
            <a:ext cx="1440180" cy="904240"/>
            <a:chOff x="3853180" y="4996180"/>
            <a:chExt cx="1440180" cy="90424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98AEFC3-8128-8E38-7AE0-A96C62E83082}"/>
                </a:ext>
              </a:extLst>
            </p:cNvPr>
            <p:cNvSpPr/>
            <p:nvPr/>
          </p:nvSpPr>
          <p:spPr>
            <a:xfrm>
              <a:off x="3853180" y="4996180"/>
              <a:ext cx="1440180" cy="904240"/>
            </a:xfrm>
            <a:custGeom>
              <a:avLst/>
              <a:gdLst>
                <a:gd name="connsiteX0" fmla="*/ 459740 w 1440180"/>
                <a:gd name="connsiteY0" fmla="*/ 215900 h 904240"/>
                <a:gd name="connsiteX1" fmla="*/ 327660 w 1440180"/>
                <a:gd name="connsiteY1" fmla="*/ 271780 h 904240"/>
                <a:gd name="connsiteX2" fmla="*/ 350520 w 1440180"/>
                <a:gd name="connsiteY2" fmla="*/ 368300 h 904240"/>
                <a:gd name="connsiteX3" fmla="*/ 284480 w 1440180"/>
                <a:gd name="connsiteY3" fmla="*/ 284480 h 904240"/>
                <a:gd name="connsiteX4" fmla="*/ 208280 w 1440180"/>
                <a:gd name="connsiteY4" fmla="*/ 307340 h 904240"/>
                <a:gd name="connsiteX5" fmla="*/ 0 w 1440180"/>
                <a:gd name="connsiteY5" fmla="*/ 685800 h 904240"/>
                <a:gd name="connsiteX6" fmla="*/ 53340 w 1440180"/>
                <a:gd name="connsiteY6" fmla="*/ 746760 h 904240"/>
                <a:gd name="connsiteX7" fmla="*/ 535940 w 1440180"/>
                <a:gd name="connsiteY7" fmla="*/ 739140 h 904240"/>
                <a:gd name="connsiteX8" fmla="*/ 642620 w 1440180"/>
                <a:gd name="connsiteY8" fmla="*/ 904240 h 904240"/>
                <a:gd name="connsiteX9" fmla="*/ 1440180 w 1440180"/>
                <a:gd name="connsiteY9" fmla="*/ 584200 h 904240"/>
                <a:gd name="connsiteX10" fmla="*/ 1051560 w 1440180"/>
                <a:gd name="connsiteY10" fmla="*/ 25400 h 904240"/>
                <a:gd name="connsiteX11" fmla="*/ 1031240 w 1440180"/>
                <a:gd name="connsiteY11" fmla="*/ 0 h 904240"/>
                <a:gd name="connsiteX12" fmla="*/ 459740 w 1440180"/>
                <a:gd name="connsiteY12" fmla="*/ 215900 h 904240"/>
                <a:gd name="connsiteX0" fmla="*/ 459740 w 1440180"/>
                <a:gd name="connsiteY0" fmla="*/ 215900 h 904240"/>
                <a:gd name="connsiteX1" fmla="*/ 327660 w 1440180"/>
                <a:gd name="connsiteY1" fmla="*/ 271780 h 904240"/>
                <a:gd name="connsiteX2" fmla="*/ 350520 w 1440180"/>
                <a:gd name="connsiteY2" fmla="*/ 368300 h 904240"/>
                <a:gd name="connsiteX3" fmla="*/ 284480 w 1440180"/>
                <a:gd name="connsiteY3" fmla="*/ 304800 h 904240"/>
                <a:gd name="connsiteX4" fmla="*/ 208280 w 1440180"/>
                <a:gd name="connsiteY4" fmla="*/ 307340 h 904240"/>
                <a:gd name="connsiteX5" fmla="*/ 0 w 1440180"/>
                <a:gd name="connsiteY5" fmla="*/ 685800 h 904240"/>
                <a:gd name="connsiteX6" fmla="*/ 53340 w 1440180"/>
                <a:gd name="connsiteY6" fmla="*/ 746760 h 904240"/>
                <a:gd name="connsiteX7" fmla="*/ 535940 w 1440180"/>
                <a:gd name="connsiteY7" fmla="*/ 739140 h 904240"/>
                <a:gd name="connsiteX8" fmla="*/ 642620 w 1440180"/>
                <a:gd name="connsiteY8" fmla="*/ 904240 h 904240"/>
                <a:gd name="connsiteX9" fmla="*/ 1440180 w 1440180"/>
                <a:gd name="connsiteY9" fmla="*/ 584200 h 904240"/>
                <a:gd name="connsiteX10" fmla="*/ 1051560 w 1440180"/>
                <a:gd name="connsiteY10" fmla="*/ 25400 h 904240"/>
                <a:gd name="connsiteX11" fmla="*/ 1031240 w 1440180"/>
                <a:gd name="connsiteY11" fmla="*/ 0 h 904240"/>
                <a:gd name="connsiteX12" fmla="*/ 459740 w 1440180"/>
                <a:gd name="connsiteY12" fmla="*/ 215900 h 9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0180" h="904240">
                  <a:moveTo>
                    <a:pt x="459740" y="215900"/>
                  </a:moveTo>
                  <a:lnTo>
                    <a:pt x="327660" y="271780"/>
                  </a:lnTo>
                  <a:lnTo>
                    <a:pt x="350520" y="368300"/>
                  </a:lnTo>
                  <a:lnTo>
                    <a:pt x="284480" y="304800"/>
                  </a:lnTo>
                  <a:lnTo>
                    <a:pt x="208280" y="307340"/>
                  </a:lnTo>
                  <a:lnTo>
                    <a:pt x="0" y="685800"/>
                  </a:lnTo>
                  <a:lnTo>
                    <a:pt x="53340" y="746760"/>
                  </a:lnTo>
                  <a:lnTo>
                    <a:pt x="535940" y="739140"/>
                  </a:lnTo>
                  <a:lnTo>
                    <a:pt x="642620" y="904240"/>
                  </a:lnTo>
                  <a:lnTo>
                    <a:pt x="1440180" y="584200"/>
                  </a:lnTo>
                  <a:lnTo>
                    <a:pt x="1051560" y="25400"/>
                  </a:lnTo>
                  <a:lnTo>
                    <a:pt x="1031240" y="0"/>
                  </a:lnTo>
                  <a:lnTo>
                    <a:pt x="459740" y="2159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8B9515-E3C1-2AFA-C92A-7325C98C6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80568" y="5037963"/>
              <a:ext cx="1077887" cy="85359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A271AE-AE8C-0834-A6F4-DB0ADDC2D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2240" y="5366613"/>
              <a:ext cx="340360" cy="305473"/>
            </a:xfrm>
            <a:prstGeom prst="rect">
              <a:avLst/>
            </a:prstGeom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F3F6F80-703A-1861-C0F6-9DD4476DDABF}"/>
              </a:ext>
            </a:extLst>
          </p:cNvPr>
          <p:cNvSpPr/>
          <p:nvPr/>
        </p:nvSpPr>
        <p:spPr>
          <a:xfrm>
            <a:off x="4747773" y="5725329"/>
            <a:ext cx="3209314" cy="2638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OpenWiFi’s</a:t>
            </a:r>
            <a:r>
              <a:rPr kumimoji="0" lang="en-US" sz="140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OFDM Receiver Module</a:t>
            </a:r>
            <a:endParaRPr kumimoji="0" lang="LID4096" sz="140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52B51AC1-DD1B-AAA0-7139-F06968A0700F}"/>
              </a:ext>
            </a:extLst>
          </p:cNvPr>
          <p:cNvSpPr/>
          <p:nvPr/>
        </p:nvSpPr>
        <p:spPr>
          <a:xfrm>
            <a:off x="5014936" y="1757283"/>
            <a:ext cx="341601" cy="96549"/>
          </a:xfrm>
          <a:prstGeom prst="rightArrow">
            <a:avLst>
              <a:gd name="adj1" fmla="val 50000"/>
              <a:gd name="adj2" fmla="val 11708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tangle 15">
            <a:hlinkClick r:id="rId8" action="ppaction://hlinksldjump"/>
            <a:extLst>
              <a:ext uri="{FF2B5EF4-FFF2-40B4-BE49-F238E27FC236}">
                <a16:creationId xmlns:a16="http://schemas.microsoft.com/office/drawing/2014/main" id="{2923FECF-B8A0-7F15-7647-ABE88CE4FBBF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41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4" grpId="0"/>
      <p:bldP spid="3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06AC6A0-463C-0B01-1B49-215CED83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00" y="3362911"/>
            <a:ext cx="6932674" cy="265391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F4FC22-E1FF-0200-E0AA-8578B63A84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60</a:t>
            </a:fld>
            <a:endParaRPr lang="nl-BE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9127768-0851-9849-3CE0-5BD1432AD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Viterbi Decoder Structure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8EDBF56B-2D33-CE69-EE04-288CADD8988B}"/>
              </a:ext>
            </a:extLst>
          </p:cNvPr>
          <p:cNvSpPr txBox="1">
            <a:spLocks/>
          </p:cNvSpPr>
          <p:nvPr/>
        </p:nvSpPr>
        <p:spPr>
          <a:xfrm>
            <a:off x="933041" y="1525113"/>
            <a:ext cx="7277656" cy="1706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>
              <a:buNone/>
            </a:pPr>
            <a:r>
              <a:rPr lang="en-US" dirty="0"/>
              <a:t>- BMU</a:t>
            </a:r>
          </a:p>
          <a:p>
            <a:pPr marL="114300" indent="0" algn="r">
              <a:buNone/>
            </a:pPr>
            <a:r>
              <a:rPr lang="en-US" dirty="0"/>
              <a:t>- ACSU</a:t>
            </a:r>
          </a:p>
          <a:p>
            <a:pPr marL="114300" indent="0" algn="r">
              <a:buNone/>
            </a:pPr>
            <a:r>
              <a:rPr lang="en-US" dirty="0"/>
              <a:t>- SMU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1CFFE0FE-5F06-E360-7B27-4324D264DC6F}"/>
              </a:ext>
            </a:extLst>
          </p:cNvPr>
          <p:cNvSpPr txBox="1">
            <a:spLocks/>
          </p:cNvSpPr>
          <p:nvPr/>
        </p:nvSpPr>
        <p:spPr>
          <a:xfrm>
            <a:off x="775252" y="1531015"/>
            <a:ext cx="6390861" cy="16707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F4D5D"/>
                </a:solidFill>
              </a:rPr>
              <a:t>Calculate BMs</a:t>
            </a:r>
          </a:p>
          <a:p>
            <a:pPr marL="342900" indent="-342900">
              <a:spcBef>
                <a:spcPts val="1200"/>
              </a:spcBef>
              <a:spcAft>
                <a:spcPts val="6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F4D5D"/>
                </a:solidFill>
              </a:rPr>
              <a:t>Add to PMs + Update survivor paths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F4D5D"/>
                </a:solidFill>
              </a:rPr>
              <a:t>Select the </a:t>
            </a:r>
            <a:r>
              <a:rPr lang="en-US" sz="2800" b="1" dirty="0">
                <a:solidFill>
                  <a:srgbClr val="2F4D5D"/>
                </a:solidFill>
              </a:rPr>
              <a:t>final</a:t>
            </a:r>
            <a:r>
              <a:rPr lang="en-US" sz="2800" dirty="0">
                <a:solidFill>
                  <a:srgbClr val="2F4D5D"/>
                </a:solidFill>
              </a:rPr>
              <a:t> survivor path</a:t>
            </a: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4CF679E9-2523-5911-D55C-F8DACCE90643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51051" y="1786840"/>
            <a:ext cx="24201" cy="532104"/>
          </a:xfrm>
          <a:prstGeom prst="curvedConnector3">
            <a:avLst>
              <a:gd name="adj1" fmla="val -171568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06E49B19-671A-A8A6-96A8-1ED0673E2F82}"/>
              </a:ext>
            </a:extLst>
          </p:cNvPr>
          <p:cNvCxnSpPr>
            <a:cxnSpLocks/>
          </p:cNvCxnSpPr>
          <p:nvPr/>
        </p:nvCxnSpPr>
        <p:spPr>
          <a:xfrm rot="10800000">
            <a:off x="3554964" y="1786838"/>
            <a:ext cx="2687344" cy="579541"/>
          </a:xfrm>
          <a:prstGeom prst="curvedConnector3">
            <a:avLst>
              <a:gd name="adj1" fmla="val -1284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hlinkClick r:id="rId3" action="ppaction://hlinksldjump"/>
            <a:extLst>
              <a:ext uri="{FF2B5EF4-FFF2-40B4-BE49-F238E27FC236}">
                <a16:creationId xmlns:a16="http://schemas.microsoft.com/office/drawing/2014/main" id="{36F192D1-B499-614D-C0DB-88AA6AD66233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6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ceae0d697_0_10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61</a:t>
            </a:fld>
            <a:endParaRPr/>
          </a:p>
        </p:txBody>
      </p:sp>
      <p:sp>
        <p:nvSpPr>
          <p:cNvPr id="139" name="Google Shape;139;g11ceae0d697_0_10"/>
          <p:cNvSpPr txBox="1">
            <a:spLocks noGrp="1"/>
          </p:cNvSpPr>
          <p:nvPr>
            <p:ph type="title" idx="4294967295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/>
              <a:t>Literature review</a:t>
            </a:r>
            <a:endParaRPr/>
          </a:p>
        </p:txBody>
      </p:sp>
      <p:sp>
        <p:nvSpPr>
          <p:cNvPr id="140" name="Google Shape;140;g11ceae0d697_0_10"/>
          <p:cNvSpPr txBox="1">
            <a:spLocks noGrp="1"/>
          </p:cNvSpPr>
          <p:nvPr>
            <p:ph type="body" idx="4294967295"/>
          </p:nvPr>
        </p:nvSpPr>
        <p:spPr>
          <a:xfrm>
            <a:off x="576000" y="1368000"/>
            <a:ext cx="8263200" cy="4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nl-BE" sz="2000" dirty="0">
                <a:solidFill>
                  <a:schemeClr val="dk2"/>
                </a:solidFill>
              </a:rPr>
              <a:t>Background</a:t>
            </a:r>
            <a:endParaRPr sz="2000" dirty="0">
              <a:solidFill>
                <a:schemeClr val="dk2"/>
              </a:solidFill>
            </a:endParaRP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en-US" altLang="zh-CN" sz="2000" dirty="0">
                <a:solidFill>
                  <a:schemeClr val="dk2"/>
                </a:solidFill>
              </a:rPr>
              <a:t>Convolutional encoder</a:t>
            </a:r>
            <a:endParaRPr lang="nl-BE" sz="2000" dirty="0">
              <a:solidFill>
                <a:schemeClr val="dk2"/>
              </a:solidFill>
            </a:endParaRPr>
          </a:p>
          <a:p>
            <a:pPr lvl="1" indent="-346710">
              <a:spcBef>
                <a:spcPts val="1000"/>
              </a:spcBef>
              <a:buSzPct val="80000"/>
            </a:pPr>
            <a:r>
              <a:rPr lang="nl-BE" sz="2000" dirty="0">
                <a:solidFill>
                  <a:schemeClr val="dk2"/>
                </a:solidFill>
              </a:rPr>
              <a:t>Viterbi Algorithm</a:t>
            </a:r>
            <a:endParaRPr sz="2000" dirty="0">
              <a:solidFill>
                <a:schemeClr val="dk2"/>
              </a:solidFill>
            </a:endParaRP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2000" dirty="0">
                <a:solidFill>
                  <a:schemeClr val="dk2"/>
                </a:solidFill>
              </a:rPr>
              <a:t>Viterbi decoder structure</a:t>
            </a:r>
            <a:endParaRPr sz="2000" dirty="0">
              <a:solidFill>
                <a:schemeClr val="dk2"/>
              </a:solidFill>
            </a:endParaRPr>
          </a:p>
          <a:p>
            <a:pPr marL="457200" lvl="0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nl-BE" sz="2000" dirty="0">
                <a:solidFill>
                  <a:schemeClr val="dk2"/>
                </a:solidFill>
              </a:rPr>
              <a:t>Different theories</a:t>
            </a:r>
            <a:endParaRPr sz="2000" dirty="0">
              <a:solidFill>
                <a:schemeClr val="dk2"/>
              </a:solidFill>
            </a:endParaRP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2000" b="1" u="sng" dirty="0">
                <a:solidFill>
                  <a:schemeClr val="dk2"/>
                </a:solidFill>
              </a:rPr>
              <a:t>Branch Metric Unit: Hamming, Euclidean &amp; Linear distance</a:t>
            </a: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Add-Compare-Select Unit</a:t>
            </a: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Survivor Management Unit: Register Exchange &amp; Traceback</a:t>
            </a:r>
          </a:p>
          <a:p>
            <a:pPr marL="457200" lvl="0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nl-BE" sz="2000" dirty="0">
                <a:solidFill>
                  <a:schemeClr val="dk2"/>
                </a:solidFill>
              </a:rPr>
              <a:t>Open source Searching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DDBD7FDF-367D-229F-A644-F8AAC616C80C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4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014CB9-8C29-24A1-4558-CB3F6D38A5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62</a:t>
            </a:fld>
            <a:endParaRPr lang="nl-BE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C576C5A-8BE9-AED1-A142-B544BC34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61" y="1688721"/>
            <a:ext cx="8478078" cy="3245514"/>
          </a:xfrm>
          <a:prstGeom prst="rect">
            <a:avLst/>
          </a:prstGeom>
        </p:spPr>
      </p:pic>
      <p:sp>
        <p:nvSpPr>
          <p:cNvPr id="25" name="Title 2">
            <a:extLst>
              <a:ext uri="{FF2B5EF4-FFF2-40B4-BE49-F238E27FC236}">
                <a16:creationId xmlns:a16="http://schemas.microsoft.com/office/drawing/2014/main" id="{0C7052E3-4336-C17F-FB69-836641EA6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>
            <a:normAutofit/>
          </a:bodyPr>
          <a:lstStyle/>
          <a:p>
            <a:r>
              <a:rPr lang="en-US" dirty="0"/>
              <a:t>BMU </a:t>
            </a:r>
            <a:r>
              <a:rPr lang="en-US" sz="2800" dirty="0"/>
              <a:t>(</a:t>
            </a:r>
            <a:r>
              <a:rPr lang="en-US" altLang="zh-CN" sz="2800" dirty="0"/>
              <a:t>Branch Metric Unit)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CA75A7-22B4-25D2-6A7E-004899105C7E}"/>
              </a:ext>
            </a:extLst>
          </p:cNvPr>
          <p:cNvSpPr/>
          <p:nvPr/>
        </p:nvSpPr>
        <p:spPr>
          <a:xfrm>
            <a:off x="1747777" y="2781974"/>
            <a:ext cx="1377387" cy="8987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27">
            <a:extLst>
              <a:ext uri="{FF2B5EF4-FFF2-40B4-BE49-F238E27FC236}">
                <a16:creationId xmlns:a16="http://schemas.microsoft.com/office/drawing/2014/main" id="{233E1528-DF15-D7DA-7027-C7288163C269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1267668" y="1613170"/>
            <a:ext cx="1648913" cy="688694"/>
          </a:xfrm>
          <a:prstGeom prst="bentConnector3">
            <a:avLst>
              <a:gd name="adj1" fmla="val 17451"/>
            </a:avLst>
          </a:prstGeom>
          <a:ln w="1905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14E9A9A4-CAA1-D9B6-BB8B-08884D110DCC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3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C99342E-7F7A-E998-77F4-6AE12A1F6AAE}"/>
              </a:ext>
            </a:extLst>
          </p:cNvPr>
          <p:cNvGrpSpPr/>
          <p:nvPr/>
        </p:nvGrpSpPr>
        <p:grpSpPr>
          <a:xfrm>
            <a:off x="365319" y="2087709"/>
            <a:ext cx="8337054" cy="3049200"/>
            <a:chOff x="403342" y="2775131"/>
            <a:chExt cx="8337054" cy="30492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08CBB0-8938-33C9-F52D-BD790F21C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342" y="2775131"/>
              <a:ext cx="8337054" cy="3049200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BA6D0F5-05D8-0230-3F5D-1BB4EA0AFA28}"/>
                </a:ext>
              </a:extLst>
            </p:cNvPr>
            <p:cNvSpPr/>
            <p:nvPr/>
          </p:nvSpPr>
          <p:spPr>
            <a:xfrm>
              <a:off x="900000" y="2999479"/>
              <a:ext cx="3075044" cy="489338"/>
            </a:xfrm>
            <a:prstGeom prst="roundRect">
              <a:avLst>
                <a:gd name="adj" fmla="val 7073"/>
              </a:avLst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b="1" dirty="0">
                  <a:solidFill>
                    <a:srgbClr val="00407A"/>
                  </a:solidFill>
                </a:rPr>
                <a:t>Convolutional encoder</a:t>
              </a:r>
              <a:endParaRPr lang="en-US" sz="2000" b="1" dirty="0">
                <a:solidFill>
                  <a:srgbClr val="00407A"/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2B3DA-ED3B-A006-78F1-4326FD8037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63</a:t>
            </a:fld>
            <a:endParaRPr lang="nl-BE"/>
          </a:p>
        </p:txBody>
      </p:sp>
      <p:cxnSp>
        <p:nvCxnSpPr>
          <p:cNvPr id="9" name="Straight Arrow Connector 15">
            <a:extLst>
              <a:ext uri="{FF2B5EF4-FFF2-40B4-BE49-F238E27FC236}">
                <a16:creationId xmlns:a16="http://schemas.microsoft.com/office/drawing/2014/main" id="{221B27DD-98E9-A10F-EF30-78AA6B4273D8}"/>
              </a:ext>
            </a:extLst>
          </p:cNvPr>
          <p:cNvCxnSpPr>
            <a:cxnSpLocks/>
          </p:cNvCxnSpPr>
          <p:nvPr/>
        </p:nvCxnSpPr>
        <p:spPr>
          <a:xfrm flipH="1" flipV="1">
            <a:off x="5311867" y="4226336"/>
            <a:ext cx="727306" cy="409782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9507E3-2DF7-D892-A292-DEEFA2D89DCE}"/>
              </a:ext>
            </a:extLst>
          </p:cNvPr>
          <p:cNvSpPr/>
          <p:nvPr/>
        </p:nvSpPr>
        <p:spPr>
          <a:xfrm>
            <a:off x="4962833" y="4359461"/>
            <a:ext cx="1418145" cy="163107"/>
          </a:xfrm>
          <a:prstGeom prst="roundRect">
            <a:avLst>
              <a:gd name="adj" fmla="val 7073"/>
            </a:avLst>
          </a:prstGeom>
          <a:solidFill>
            <a:srgbClr val="FFFFFF">
              <a:alpha val="6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BM: difference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F22F52D2-FFF1-54BB-E048-6F4AE973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>
            <a:normAutofit/>
          </a:bodyPr>
          <a:lstStyle/>
          <a:p>
            <a:r>
              <a:rPr lang="en-US" dirty="0"/>
              <a:t>BMU </a:t>
            </a:r>
            <a:r>
              <a:rPr lang="en-US" sz="2800" dirty="0"/>
              <a:t>(</a:t>
            </a:r>
            <a:r>
              <a:rPr lang="en-US" altLang="zh-CN" sz="2800" dirty="0"/>
              <a:t>Branch Metric Unit)</a:t>
            </a:r>
            <a:endParaRPr lang="en-US" dirty="0"/>
          </a:p>
        </p:txBody>
      </p:sp>
      <p:sp>
        <p:nvSpPr>
          <p:cNvPr id="21" name="Rectangle 20">
            <a:hlinkClick r:id="rId3" action="ppaction://hlinksldjump"/>
            <a:extLst>
              <a:ext uri="{FF2B5EF4-FFF2-40B4-BE49-F238E27FC236}">
                <a16:creationId xmlns:a16="http://schemas.microsoft.com/office/drawing/2014/main" id="{6890ED75-C0E0-A357-7FF0-C0616D558C1A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2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897B8-6ED0-5D14-D387-278649453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459" y="1277894"/>
            <a:ext cx="3924000" cy="576000"/>
          </a:xfrm>
        </p:spPr>
        <p:txBody>
          <a:bodyPr>
            <a:normAutofit lnSpcReduction="10000"/>
          </a:bodyPr>
          <a:lstStyle/>
          <a:p>
            <a:pPr marL="114300" indent="0" algn="ctr">
              <a:buNone/>
            </a:pPr>
            <a:r>
              <a:rPr lang="en-US" dirty="0"/>
              <a:t>Hard decision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199986-5561-EBBA-0094-E46E72CB6277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629149" y="1277894"/>
            <a:ext cx="3924000" cy="57600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Soft decision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B9E66C-0D58-65D0-A8B5-9BADAEC878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64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B76EB9-5CAD-AC13-0231-55D65904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quantization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37BDEB8-5A69-6751-70D9-07A1DCE02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08" y="2078080"/>
            <a:ext cx="5600701" cy="3697195"/>
          </a:xfrm>
          <a:prstGeom prst="rect">
            <a:avLst/>
          </a:prstGeom>
        </p:spPr>
      </p:pic>
      <p:sp>
        <p:nvSpPr>
          <p:cNvPr id="8" name="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A7CFBC75-7ED0-D599-D000-BD4E8D15DC68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9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E241AA-DAF6-9C42-FE1C-94C07724E6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65</a:t>
            </a:fld>
            <a:endParaRPr lang="nl-BE"/>
          </a:p>
        </p:txBody>
      </p:sp>
      <p:sp>
        <p:nvSpPr>
          <p:cNvPr id="3" name="Google Shape;131;g11ceae0d697_0_29">
            <a:extLst>
              <a:ext uri="{FF2B5EF4-FFF2-40B4-BE49-F238E27FC236}">
                <a16:creationId xmlns:a16="http://schemas.microsoft.com/office/drawing/2014/main" id="{A9AF2D67-AD59-731B-483D-CD3EAF7BCB0D}"/>
              </a:ext>
            </a:extLst>
          </p:cNvPr>
          <p:cNvSpPr txBox="1">
            <a:spLocks/>
          </p:cNvSpPr>
          <p:nvPr/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nl-BE" dirty="0"/>
              <a:t>Requirements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0BC0787-5B11-55F3-A943-FA97FC2CF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258653"/>
              </p:ext>
            </p:extLst>
          </p:nvPr>
        </p:nvGraphicFramePr>
        <p:xfrm>
          <a:off x="759084" y="1535951"/>
          <a:ext cx="7625531" cy="3927668"/>
        </p:xfrm>
        <a:graphic>
          <a:graphicData uri="http://schemas.openxmlformats.org/drawingml/2006/table">
            <a:tbl>
              <a:tblPr/>
              <a:tblGrid>
                <a:gridCol w="1492046">
                  <a:extLst>
                    <a:ext uri="{9D8B030D-6E8A-4147-A177-3AD203B41FA5}">
                      <a16:colId xmlns:a16="http://schemas.microsoft.com/office/drawing/2014/main" val="3425140536"/>
                    </a:ext>
                  </a:extLst>
                </a:gridCol>
                <a:gridCol w="1462439">
                  <a:extLst>
                    <a:ext uri="{9D8B030D-6E8A-4147-A177-3AD203B41FA5}">
                      <a16:colId xmlns:a16="http://schemas.microsoft.com/office/drawing/2014/main" val="3762252297"/>
                    </a:ext>
                  </a:extLst>
                </a:gridCol>
                <a:gridCol w="4671046">
                  <a:extLst>
                    <a:ext uri="{9D8B030D-6E8A-4147-A177-3AD203B41FA5}">
                      <a16:colId xmlns:a16="http://schemas.microsoft.com/office/drawing/2014/main" val="1830489061"/>
                    </a:ext>
                  </a:extLst>
                </a:gridCol>
              </a:tblGrid>
              <a:tr h="452948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Requirements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Requirements</a:t>
                      </a:r>
                      <a:endParaRPr lang="en-US" sz="2000" dirty="0">
                        <a:effectLst/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22194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Settings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  <a:sym typeface="Arial"/>
                        </a:rPr>
                        <a:t>Settings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(2,1,7) decoder with polynomials [171  133]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6664"/>
                  </a:ext>
                </a:extLst>
              </a:tr>
              <a:tr h="0">
                <a:tc rowSpan="2"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Function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Soft decision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99057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De-puncturing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9784353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Performance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Processing Delay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≤10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𝜇𝑠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3932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Throughput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≥72.2Mbps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946360"/>
                  </a:ext>
                </a:extLst>
              </a:tr>
              <a:tr h="346372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Power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228600" marR="161925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Have comparable performance with the Xilinx one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19598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Area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228600" marR="161925"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The area spanned by the decoder circuit</a:t>
                      </a:r>
                    </a:p>
                    <a:p>
                      <a:pPr marL="228600" marR="161925"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842284"/>
                  </a:ext>
                </a:extLst>
              </a:tr>
              <a:tr h="612811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Noise Resilience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228600" marR="161925"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Error correction capability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832731"/>
                  </a:ext>
                </a:extLst>
              </a:tr>
            </a:tbl>
          </a:graphicData>
        </a:graphic>
      </p:graphicFrame>
      <p:sp>
        <p:nvSpPr>
          <p:cNvPr id="5" name="Rectangle 4">
            <a:hlinkClick r:id="rId2" action="ppaction://hlinksldjump"/>
            <a:extLst>
              <a:ext uri="{FF2B5EF4-FFF2-40B4-BE49-F238E27FC236}">
                <a16:creationId xmlns:a16="http://schemas.microsoft.com/office/drawing/2014/main" id="{E1352B32-879D-BA48-30F4-4AB0A8EBDED7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1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EBEBEC2-7D51-0029-3951-90868DF6EDC9}"/>
              </a:ext>
            </a:extLst>
          </p:cNvPr>
          <p:cNvSpPr/>
          <p:nvPr/>
        </p:nvSpPr>
        <p:spPr>
          <a:xfrm>
            <a:off x="4460401" y="1368000"/>
            <a:ext cx="4290674" cy="3528393"/>
          </a:xfrm>
          <a:prstGeom prst="roundRect">
            <a:avLst>
              <a:gd name="adj" fmla="val 453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96EC51-B03E-EAB3-73AA-D7F22EB70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3924000" cy="3154539"/>
          </a:xfrm>
        </p:spPr>
        <p:txBody>
          <a:bodyPr/>
          <a:lstStyle/>
          <a:p>
            <a:r>
              <a:rPr lang="en-US" dirty="0"/>
              <a:t> Euclidean distance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dirty="0"/>
              <a:t>Decimal results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9FC697-5E49-47D0-B220-8D1D46DCFCE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43738" y="1656000"/>
            <a:ext cx="3924000" cy="3065087"/>
          </a:xfrm>
        </p:spPr>
        <p:txBody>
          <a:bodyPr/>
          <a:lstStyle/>
          <a:p>
            <a:r>
              <a:rPr lang="en-US" dirty="0"/>
              <a:t>Linear distance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dirty="0"/>
              <a:t>Integer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B9E66C-0D58-65D0-A8B5-9BADAEC878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66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B76EB9-5CAD-AC13-0231-55D65904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BMU distance - </a:t>
            </a:r>
            <a:r>
              <a:rPr lang="en-US" altLang="zh-CN" dirty="0"/>
              <a:t>soft decision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7">
                <a:extLst>
                  <a:ext uri="{FF2B5EF4-FFF2-40B4-BE49-F238E27FC236}">
                    <a16:creationId xmlns:a16="http://schemas.microsoft.com/office/drawing/2014/main" id="{4FF7B1C5-7EDA-D3D7-F6D9-5583244E67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0000" y="2404312"/>
                <a:ext cx="3115409" cy="13521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 fontScale="85000"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 Placeholder 7">
                <a:extLst>
                  <a:ext uri="{FF2B5EF4-FFF2-40B4-BE49-F238E27FC236}">
                    <a16:creationId xmlns:a16="http://schemas.microsoft.com/office/drawing/2014/main" id="{4FF7B1C5-7EDA-D3D7-F6D9-5583244E6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00" y="2404312"/>
                <a:ext cx="3115409" cy="1352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A287716-87D9-7D2A-4275-CC40A4F93B5B}"/>
              </a:ext>
            </a:extLst>
          </p:cNvPr>
          <p:cNvSpPr txBox="1">
            <a:spLocks/>
          </p:cNvSpPr>
          <p:nvPr/>
        </p:nvSpPr>
        <p:spPr>
          <a:xfrm>
            <a:off x="4246276" y="5057338"/>
            <a:ext cx="4718924" cy="59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Less computational complexity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85B225-3725-EBF5-0FD3-02C2AE7B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418" y="4182002"/>
            <a:ext cx="819150" cy="819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FB35DF-FB54-4717-6485-CCA7D6D14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113" y="2755959"/>
            <a:ext cx="3857625" cy="752475"/>
          </a:xfrm>
          <a:prstGeom prst="rect">
            <a:avLst/>
          </a:prstGeom>
        </p:spPr>
      </p:pic>
      <p:sp>
        <p:nvSpPr>
          <p:cNvPr id="17" name="Rectangle 16">
            <a:hlinkClick r:id="rId6" action="ppaction://hlinksldjump"/>
            <a:extLst>
              <a:ext uri="{FF2B5EF4-FFF2-40B4-BE49-F238E27FC236}">
                <a16:creationId xmlns:a16="http://schemas.microsoft.com/office/drawing/2014/main" id="{8F3D0E5A-0F92-9BEF-E5C5-2ED5559C230B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5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ceae0d697_0_10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67</a:t>
            </a:fld>
            <a:endParaRPr/>
          </a:p>
        </p:txBody>
      </p:sp>
      <p:sp>
        <p:nvSpPr>
          <p:cNvPr id="139" name="Google Shape;139;g11ceae0d697_0_10"/>
          <p:cNvSpPr txBox="1">
            <a:spLocks noGrp="1"/>
          </p:cNvSpPr>
          <p:nvPr>
            <p:ph type="title" idx="4294967295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/>
              <a:t>Literature review</a:t>
            </a:r>
            <a:endParaRPr/>
          </a:p>
        </p:txBody>
      </p:sp>
      <p:sp>
        <p:nvSpPr>
          <p:cNvPr id="140" name="Google Shape;140;g11ceae0d697_0_10"/>
          <p:cNvSpPr txBox="1">
            <a:spLocks noGrp="1"/>
          </p:cNvSpPr>
          <p:nvPr>
            <p:ph type="body" idx="4294967295"/>
          </p:nvPr>
        </p:nvSpPr>
        <p:spPr>
          <a:xfrm>
            <a:off x="576000" y="1368000"/>
            <a:ext cx="7991400" cy="4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nl-BE" sz="2000" dirty="0">
                <a:solidFill>
                  <a:schemeClr val="dk2"/>
                </a:solidFill>
              </a:rPr>
              <a:t>Background</a:t>
            </a:r>
            <a:endParaRPr sz="2000" dirty="0">
              <a:solidFill>
                <a:schemeClr val="dk2"/>
              </a:solidFill>
            </a:endParaRP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en-US" altLang="zh-CN" sz="2000" dirty="0">
                <a:solidFill>
                  <a:schemeClr val="dk2"/>
                </a:solidFill>
              </a:rPr>
              <a:t>Convolutional encoder</a:t>
            </a:r>
            <a:endParaRPr lang="nl-BE" sz="2000" dirty="0">
              <a:solidFill>
                <a:schemeClr val="dk2"/>
              </a:solidFill>
            </a:endParaRPr>
          </a:p>
          <a:p>
            <a:pPr lvl="1" indent="-346710">
              <a:spcBef>
                <a:spcPts val="1000"/>
              </a:spcBef>
              <a:buSzPct val="80000"/>
            </a:pPr>
            <a:r>
              <a:rPr lang="nl-BE" sz="2000" dirty="0">
                <a:solidFill>
                  <a:schemeClr val="dk2"/>
                </a:solidFill>
              </a:rPr>
              <a:t>Viterbi Algorithm</a:t>
            </a:r>
            <a:endParaRPr sz="2000" dirty="0">
              <a:solidFill>
                <a:schemeClr val="dk2"/>
              </a:solidFill>
            </a:endParaRP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2000" dirty="0">
                <a:solidFill>
                  <a:schemeClr val="dk2"/>
                </a:solidFill>
              </a:rPr>
              <a:t>Viterbi decoder structure</a:t>
            </a:r>
            <a:endParaRPr sz="2000" dirty="0">
              <a:solidFill>
                <a:schemeClr val="dk2"/>
              </a:solidFill>
            </a:endParaRPr>
          </a:p>
          <a:p>
            <a:pPr marL="457200" lvl="0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nl-BE" sz="2000" dirty="0">
                <a:solidFill>
                  <a:schemeClr val="dk2"/>
                </a:solidFill>
              </a:rPr>
              <a:t>Different theories</a:t>
            </a:r>
            <a:endParaRPr sz="2000" dirty="0">
              <a:solidFill>
                <a:schemeClr val="dk2"/>
              </a:solidFill>
            </a:endParaRP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2000" dirty="0">
                <a:solidFill>
                  <a:schemeClr val="dk2"/>
                </a:solidFill>
              </a:rPr>
              <a:t>Branch Metric Unit: Hamming, Euclidean &amp; Linear distance</a:t>
            </a: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en-US" sz="2000" b="1" u="sng" dirty="0">
                <a:solidFill>
                  <a:schemeClr val="dk2"/>
                </a:solidFill>
              </a:rPr>
              <a:t>Add-Compare-Select Unit</a:t>
            </a: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Survivor Management Unit: Register Exchange &amp; Traceback</a:t>
            </a:r>
          </a:p>
          <a:p>
            <a:pPr marL="457200" lvl="0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en-US" sz="2000" dirty="0">
                <a:solidFill>
                  <a:schemeClr val="dk2"/>
                </a:solidFill>
              </a:rPr>
              <a:t>Open source Searching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3484DF6E-1C32-45E8-94CB-866C013791AF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6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014CB9-8C29-24A1-4558-CB3F6D38A5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68</a:t>
            </a:fld>
            <a:endParaRPr lang="nl-BE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C576C5A-8BE9-AED1-A142-B544BC34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61" y="1688721"/>
            <a:ext cx="8478078" cy="324551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CA75A7-22B4-25D2-6A7E-004899105C7E}"/>
              </a:ext>
            </a:extLst>
          </p:cNvPr>
          <p:cNvSpPr/>
          <p:nvPr/>
        </p:nvSpPr>
        <p:spPr>
          <a:xfrm>
            <a:off x="3904568" y="2781974"/>
            <a:ext cx="1377387" cy="8987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27">
            <a:extLst>
              <a:ext uri="{FF2B5EF4-FFF2-40B4-BE49-F238E27FC236}">
                <a16:creationId xmlns:a16="http://schemas.microsoft.com/office/drawing/2014/main" id="{233E1528-DF15-D7DA-7027-C7288163C269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3072375" y="1261086"/>
            <a:ext cx="1668791" cy="1372984"/>
          </a:xfrm>
          <a:prstGeom prst="bentConnector3">
            <a:avLst>
              <a:gd name="adj1" fmla="val 22007"/>
            </a:avLst>
          </a:prstGeom>
          <a:ln w="1905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2">
            <a:extLst>
              <a:ext uri="{FF2B5EF4-FFF2-40B4-BE49-F238E27FC236}">
                <a16:creationId xmlns:a16="http://schemas.microsoft.com/office/drawing/2014/main" id="{1B95DA3F-2E3D-3031-5B3D-A53B2F6F8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>
            <a:normAutofit/>
          </a:bodyPr>
          <a:lstStyle/>
          <a:p>
            <a:r>
              <a:rPr lang="en-US" dirty="0"/>
              <a:t>ACSU </a:t>
            </a:r>
            <a:r>
              <a:rPr lang="en-US" sz="2800" dirty="0"/>
              <a:t>(</a:t>
            </a:r>
            <a:r>
              <a:rPr lang="en-US" altLang="zh-CN" sz="2800" dirty="0"/>
              <a:t>Add-Compare-Select Unit)</a:t>
            </a:r>
            <a:endParaRPr lang="en-US" dirty="0"/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E5FCFD90-7D84-CE03-9B84-6A9985DD604A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4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E768BC-479A-4623-AED2-867AAFE485ED}"/>
              </a:ext>
            </a:extLst>
          </p:cNvPr>
          <p:cNvSpPr/>
          <p:nvPr/>
        </p:nvSpPr>
        <p:spPr>
          <a:xfrm>
            <a:off x="1224000" y="1934411"/>
            <a:ext cx="6601851" cy="2746800"/>
          </a:xfrm>
          <a:prstGeom prst="roundRect">
            <a:avLst>
              <a:gd name="adj" fmla="val 453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D8854A-FBA9-35EE-26DB-138C111CA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2788" y="2073442"/>
            <a:ext cx="5745288" cy="2468739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2800" b="1" i="1" dirty="0">
                <a:solidFill>
                  <a:srgbClr val="000000"/>
                </a:solidFill>
                <a:latin typeface="NimbusSanL-Regu"/>
              </a:rPr>
              <a:t>Repeatedly</a:t>
            </a:r>
            <a:r>
              <a:rPr lang="en-US" sz="2800" dirty="0">
                <a:solidFill>
                  <a:srgbClr val="000000"/>
                </a:solidFill>
                <a:latin typeface="NimbusSanL-Regu"/>
              </a:rPr>
              <a:t> add, compare and select</a:t>
            </a:r>
          </a:p>
          <a:p>
            <a:pPr marL="114300" indent="0" algn="ctr">
              <a:buNone/>
            </a:pPr>
            <a:endParaRPr lang="en-US" sz="2800" dirty="0">
              <a:solidFill>
                <a:srgbClr val="000000"/>
              </a:solidFill>
              <a:latin typeface="NimbusSanL-Regu"/>
            </a:endParaRPr>
          </a:p>
          <a:p>
            <a:pPr marL="114300" indent="0" algn="ctr">
              <a:buNone/>
            </a:pPr>
            <a:endParaRPr lang="en-US" sz="2800" dirty="0">
              <a:solidFill>
                <a:srgbClr val="000000"/>
              </a:solidFill>
              <a:latin typeface="NimbusSanL-Regu"/>
            </a:endParaRPr>
          </a:p>
          <a:p>
            <a:pPr marL="114300" indent="0" algn="ctr">
              <a:buNone/>
            </a:pPr>
            <a:r>
              <a:rPr lang="en-US" sz="2800" b="1" i="1" dirty="0">
                <a:solidFill>
                  <a:srgbClr val="000000"/>
                </a:solidFill>
                <a:effectLst/>
                <a:latin typeface="NimbusSanL-Regu"/>
              </a:rPr>
              <a:t>P</a:t>
            </a:r>
            <a:r>
              <a:rPr lang="en-US" altLang="zh-CN" sz="2800" b="1" i="1" dirty="0">
                <a:solidFill>
                  <a:srgbClr val="000000"/>
                </a:solidFill>
                <a:effectLst/>
                <a:latin typeface="NimbusSanL-Regu"/>
              </a:rPr>
              <a:t>arallel</a:t>
            </a:r>
            <a:r>
              <a:rPr lang="en-US" altLang="zh-CN" sz="2800" dirty="0">
                <a:solidFill>
                  <a:srgbClr val="000000"/>
                </a:solidFill>
                <a:effectLst/>
                <a:latin typeface="NimbusSanL-Regu"/>
              </a:rPr>
              <a:t> structure to reduce the delay</a:t>
            </a:r>
            <a:endParaRPr lang="en-US" sz="2800" dirty="0">
              <a:solidFill>
                <a:srgbClr val="000000"/>
              </a:solidFill>
              <a:effectLst/>
              <a:latin typeface="NimbusSanL-Regu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8402AD-9E5E-8665-CBC8-E8FA33A425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69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51D0806-3122-8368-59A7-5E9CDCF66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ACSU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2D18BC6-19EF-DAD5-CE02-CCB9A4F8CE49}"/>
              </a:ext>
            </a:extLst>
          </p:cNvPr>
          <p:cNvCxnSpPr>
            <a:cxnSpLocks/>
          </p:cNvCxnSpPr>
          <p:nvPr/>
        </p:nvCxnSpPr>
        <p:spPr>
          <a:xfrm>
            <a:off x="4564814" y="2833592"/>
            <a:ext cx="0" cy="863764"/>
          </a:xfrm>
          <a:prstGeom prst="straightConnector1">
            <a:avLst/>
          </a:prstGeom>
          <a:ln w="57150" cmpd="dbl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6A40A7EF-1413-DC46-BCCC-E11DBD2435F8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2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CDB3E63-38E5-5994-284F-2C24EE89BFC9}"/>
              </a:ext>
            </a:extLst>
          </p:cNvPr>
          <p:cNvSpPr/>
          <p:nvPr/>
        </p:nvSpPr>
        <p:spPr>
          <a:xfrm>
            <a:off x="1034371" y="4322409"/>
            <a:ext cx="7075257" cy="904239"/>
          </a:xfrm>
          <a:prstGeom prst="round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FE4FAF0-D815-A65E-0814-AF374A3CC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7"/>
          <a:stretch>
            <a:fillRect/>
          </a:stretch>
        </p:blipFill>
        <p:spPr bwMode="auto">
          <a:xfrm>
            <a:off x="1034371" y="1647720"/>
            <a:ext cx="7075257" cy="2958456"/>
          </a:xfrm>
          <a:custGeom>
            <a:avLst/>
            <a:gdLst>
              <a:gd name="connsiteX0" fmla="*/ 0 w 7075257"/>
              <a:gd name="connsiteY0" fmla="*/ 0 h 2958456"/>
              <a:gd name="connsiteX1" fmla="*/ 7075257 w 7075257"/>
              <a:gd name="connsiteY1" fmla="*/ 0 h 2958456"/>
              <a:gd name="connsiteX2" fmla="*/ 7075257 w 7075257"/>
              <a:gd name="connsiteY2" fmla="*/ 2958456 h 2958456"/>
              <a:gd name="connsiteX3" fmla="*/ 0 w 7075257"/>
              <a:gd name="connsiteY3" fmla="*/ 2958456 h 2958456"/>
              <a:gd name="connsiteX4" fmla="*/ 0 w 7075257"/>
              <a:gd name="connsiteY4" fmla="*/ 0 h 295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5257" h="2958456">
                <a:moveTo>
                  <a:pt x="0" y="0"/>
                </a:moveTo>
                <a:lnTo>
                  <a:pt x="7075257" y="0"/>
                </a:lnTo>
                <a:lnTo>
                  <a:pt x="7075257" y="2958456"/>
                </a:lnTo>
                <a:lnTo>
                  <a:pt x="0" y="2958456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Google Shape;106;g11ceae0d697_0_17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-BE"/>
              <a:t>7</a:t>
            </a:fld>
            <a:endParaRPr/>
          </a:p>
        </p:txBody>
      </p:sp>
      <p:sp>
        <p:nvSpPr>
          <p:cNvPr id="107" name="Google Shape;107;g11ceae0d697_0_17"/>
          <p:cNvSpPr txBox="1">
            <a:spLocks noGrp="1"/>
          </p:cNvSpPr>
          <p:nvPr>
            <p:ph type="title" idx="4294967295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 dirty="0"/>
              <a:t>Aims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3B0923-50DA-54C9-812B-D4E7761B0607}"/>
              </a:ext>
            </a:extLst>
          </p:cNvPr>
          <p:cNvGrpSpPr/>
          <p:nvPr/>
        </p:nvGrpSpPr>
        <p:grpSpPr>
          <a:xfrm>
            <a:off x="3881442" y="3945325"/>
            <a:ext cx="1440180" cy="904240"/>
            <a:chOff x="3853180" y="4996180"/>
            <a:chExt cx="1440180" cy="90424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98AEFC3-8128-8E38-7AE0-A96C62E83082}"/>
                </a:ext>
              </a:extLst>
            </p:cNvPr>
            <p:cNvSpPr/>
            <p:nvPr/>
          </p:nvSpPr>
          <p:spPr>
            <a:xfrm>
              <a:off x="3853180" y="4996180"/>
              <a:ext cx="1440180" cy="904240"/>
            </a:xfrm>
            <a:custGeom>
              <a:avLst/>
              <a:gdLst>
                <a:gd name="connsiteX0" fmla="*/ 459740 w 1440180"/>
                <a:gd name="connsiteY0" fmla="*/ 215900 h 904240"/>
                <a:gd name="connsiteX1" fmla="*/ 327660 w 1440180"/>
                <a:gd name="connsiteY1" fmla="*/ 271780 h 904240"/>
                <a:gd name="connsiteX2" fmla="*/ 350520 w 1440180"/>
                <a:gd name="connsiteY2" fmla="*/ 368300 h 904240"/>
                <a:gd name="connsiteX3" fmla="*/ 284480 w 1440180"/>
                <a:gd name="connsiteY3" fmla="*/ 284480 h 904240"/>
                <a:gd name="connsiteX4" fmla="*/ 208280 w 1440180"/>
                <a:gd name="connsiteY4" fmla="*/ 307340 h 904240"/>
                <a:gd name="connsiteX5" fmla="*/ 0 w 1440180"/>
                <a:gd name="connsiteY5" fmla="*/ 685800 h 904240"/>
                <a:gd name="connsiteX6" fmla="*/ 53340 w 1440180"/>
                <a:gd name="connsiteY6" fmla="*/ 746760 h 904240"/>
                <a:gd name="connsiteX7" fmla="*/ 535940 w 1440180"/>
                <a:gd name="connsiteY7" fmla="*/ 739140 h 904240"/>
                <a:gd name="connsiteX8" fmla="*/ 642620 w 1440180"/>
                <a:gd name="connsiteY8" fmla="*/ 904240 h 904240"/>
                <a:gd name="connsiteX9" fmla="*/ 1440180 w 1440180"/>
                <a:gd name="connsiteY9" fmla="*/ 584200 h 904240"/>
                <a:gd name="connsiteX10" fmla="*/ 1051560 w 1440180"/>
                <a:gd name="connsiteY10" fmla="*/ 25400 h 904240"/>
                <a:gd name="connsiteX11" fmla="*/ 1031240 w 1440180"/>
                <a:gd name="connsiteY11" fmla="*/ 0 h 904240"/>
                <a:gd name="connsiteX12" fmla="*/ 459740 w 1440180"/>
                <a:gd name="connsiteY12" fmla="*/ 215900 h 904240"/>
                <a:gd name="connsiteX0" fmla="*/ 459740 w 1440180"/>
                <a:gd name="connsiteY0" fmla="*/ 215900 h 904240"/>
                <a:gd name="connsiteX1" fmla="*/ 327660 w 1440180"/>
                <a:gd name="connsiteY1" fmla="*/ 271780 h 904240"/>
                <a:gd name="connsiteX2" fmla="*/ 350520 w 1440180"/>
                <a:gd name="connsiteY2" fmla="*/ 368300 h 904240"/>
                <a:gd name="connsiteX3" fmla="*/ 284480 w 1440180"/>
                <a:gd name="connsiteY3" fmla="*/ 304800 h 904240"/>
                <a:gd name="connsiteX4" fmla="*/ 208280 w 1440180"/>
                <a:gd name="connsiteY4" fmla="*/ 307340 h 904240"/>
                <a:gd name="connsiteX5" fmla="*/ 0 w 1440180"/>
                <a:gd name="connsiteY5" fmla="*/ 685800 h 904240"/>
                <a:gd name="connsiteX6" fmla="*/ 53340 w 1440180"/>
                <a:gd name="connsiteY6" fmla="*/ 746760 h 904240"/>
                <a:gd name="connsiteX7" fmla="*/ 535940 w 1440180"/>
                <a:gd name="connsiteY7" fmla="*/ 739140 h 904240"/>
                <a:gd name="connsiteX8" fmla="*/ 642620 w 1440180"/>
                <a:gd name="connsiteY8" fmla="*/ 904240 h 904240"/>
                <a:gd name="connsiteX9" fmla="*/ 1440180 w 1440180"/>
                <a:gd name="connsiteY9" fmla="*/ 584200 h 904240"/>
                <a:gd name="connsiteX10" fmla="*/ 1051560 w 1440180"/>
                <a:gd name="connsiteY10" fmla="*/ 25400 h 904240"/>
                <a:gd name="connsiteX11" fmla="*/ 1031240 w 1440180"/>
                <a:gd name="connsiteY11" fmla="*/ 0 h 904240"/>
                <a:gd name="connsiteX12" fmla="*/ 459740 w 1440180"/>
                <a:gd name="connsiteY12" fmla="*/ 215900 h 9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0180" h="904240">
                  <a:moveTo>
                    <a:pt x="459740" y="215900"/>
                  </a:moveTo>
                  <a:lnTo>
                    <a:pt x="327660" y="271780"/>
                  </a:lnTo>
                  <a:lnTo>
                    <a:pt x="350520" y="368300"/>
                  </a:lnTo>
                  <a:lnTo>
                    <a:pt x="284480" y="304800"/>
                  </a:lnTo>
                  <a:lnTo>
                    <a:pt x="208280" y="307340"/>
                  </a:lnTo>
                  <a:lnTo>
                    <a:pt x="0" y="685800"/>
                  </a:lnTo>
                  <a:lnTo>
                    <a:pt x="53340" y="746760"/>
                  </a:lnTo>
                  <a:lnTo>
                    <a:pt x="535940" y="739140"/>
                  </a:lnTo>
                  <a:lnTo>
                    <a:pt x="642620" y="904240"/>
                  </a:lnTo>
                  <a:lnTo>
                    <a:pt x="1440180" y="584200"/>
                  </a:lnTo>
                  <a:lnTo>
                    <a:pt x="1051560" y="25400"/>
                  </a:lnTo>
                  <a:lnTo>
                    <a:pt x="1031240" y="0"/>
                  </a:lnTo>
                  <a:lnTo>
                    <a:pt x="459740" y="2159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8B9515-E3C1-2AFA-C92A-7325C98C6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0568" y="5037963"/>
              <a:ext cx="1077887" cy="85359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A271AE-AE8C-0834-A6F4-DB0ADDC2D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2240" y="5366613"/>
              <a:ext cx="340360" cy="305473"/>
            </a:xfrm>
            <a:prstGeom prst="rect">
              <a:avLst/>
            </a:prstGeom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F3F6F80-703A-1861-C0F6-9DD4476DDABF}"/>
              </a:ext>
            </a:extLst>
          </p:cNvPr>
          <p:cNvSpPr/>
          <p:nvPr/>
        </p:nvSpPr>
        <p:spPr>
          <a:xfrm>
            <a:off x="4747773" y="4870564"/>
            <a:ext cx="3209314" cy="2638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OpenWiFi’s</a:t>
            </a:r>
            <a:r>
              <a:rPr kumimoji="0" lang="en-US" sz="140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OFDM Receiver Module</a:t>
            </a:r>
            <a:endParaRPr kumimoji="0" lang="LID4096" sz="140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E08ECB-7E09-4EE0-3751-39E6BFAAE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588" y="434653"/>
            <a:ext cx="1077887" cy="1024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15F244-84C5-9D6E-BF55-2EAE010B29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-341158"/>
            <a:ext cx="2091570" cy="2091570"/>
          </a:xfrm>
          <a:prstGeom prst="rect">
            <a:avLst/>
          </a:prstGeom>
        </p:spPr>
      </p:pic>
      <p:sp>
        <p:nvSpPr>
          <p:cNvPr id="13" name="Rectangle 12">
            <a:hlinkClick r:id="rId8" action="ppaction://hlinksldjump"/>
            <a:extLst>
              <a:ext uri="{FF2B5EF4-FFF2-40B4-BE49-F238E27FC236}">
                <a16:creationId xmlns:a16="http://schemas.microsoft.com/office/drawing/2014/main" id="{2AF7F3CC-CB23-CB91-0C0F-338700B7FAA2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82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ceae0d697_0_10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70</a:t>
            </a:fld>
            <a:endParaRPr/>
          </a:p>
        </p:txBody>
      </p:sp>
      <p:sp>
        <p:nvSpPr>
          <p:cNvPr id="139" name="Google Shape;139;g11ceae0d697_0_10"/>
          <p:cNvSpPr txBox="1">
            <a:spLocks noGrp="1"/>
          </p:cNvSpPr>
          <p:nvPr>
            <p:ph type="title" idx="4294967295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/>
              <a:t>Literature review</a:t>
            </a:r>
            <a:endParaRPr/>
          </a:p>
        </p:txBody>
      </p:sp>
      <p:sp>
        <p:nvSpPr>
          <p:cNvPr id="140" name="Google Shape;140;g11ceae0d697_0_10"/>
          <p:cNvSpPr txBox="1">
            <a:spLocks noGrp="1"/>
          </p:cNvSpPr>
          <p:nvPr>
            <p:ph type="body" idx="4294967295"/>
          </p:nvPr>
        </p:nvSpPr>
        <p:spPr>
          <a:xfrm>
            <a:off x="576000" y="1368000"/>
            <a:ext cx="8395280" cy="4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nl-BE" sz="2000" dirty="0">
                <a:solidFill>
                  <a:schemeClr val="dk2"/>
                </a:solidFill>
              </a:rPr>
              <a:t>Background</a:t>
            </a:r>
            <a:endParaRPr sz="2000" dirty="0">
              <a:solidFill>
                <a:schemeClr val="dk2"/>
              </a:solidFill>
            </a:endParaRP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en-US" altLang="zh-CN" sz="2000" dirty="0">
                <a:solidFill>
                  <a:schemeClr val="dk2"/>
                </a:solidFill>
              </a:rPr>
              <a:t>Convolutional encoder</a:t>
            </a:r>
            <a:endParaRPr lang="nl-BE" sz="2000" dirty="0">
              <a:solidFill>
                <a:schemeClr val="dk2"/>
              </a:solidFill>
            </a:endParaRPr>
          </a:p>
          <a:p>
            <a:pPr lvl="1" indent="-346710">
              <a:spcBef>
                <a:spcPts val="1000"/>
              </a:spcBef>
              <a:buSzPct val="80000"/>
            </a:pPr>
            <a:r>
              <a:rPr lang="nl-BE" sz="2000" dirty="0">
                <a:solidFill>
                  <a:schemeClr val="dk2"/>
                </a:solidFill>
              </a:rPr>
              <a:t>Viterbi Algorithm</a:t>
            </a:r>
            <a:endParaRPr sz="2000" dirty="0">
              <a:solidFill>
                <a:schemeClr val="dk2"/>
              </a:solidFill>
            </a:endParaRP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2000" dirty="0">
                <a:solidFill>
                  <a:schemeClr val="dk2"/>
                </a:solidFill>
              </a:rPr>
              <a:t>Viterbi decoder </a:t>
            </a:r>
            <a:r>
              <a:rPr lang="en-US" sz="2000" dirty="0">
                <a:solidFill>
                  <a:schemeClr val="dk2"/>
                </a:solidFill>
              </a:rPr>
              <a:t>structure</a:t>
            </a:r>
          </a:p>
          <a:p>
            <a:pPr marL="457200" lvl="0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en-US" sz="2000" dirty="0">
                <a:solidFill>
                  <a:schemeClr val="dk2"/>
                </a:solidFill>
              </a:rPr>
              <a:t>Different theories</a:t>
            </a: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nl-BE" sz="2000" dirty="0">
                <a:solidFill>
                  <a:schemeClr val="dk2"/>
                </a:solidFill>
              </a:rPr>
              <a:t>Branch Metric Unit: Hamming, Euclidean &amp; Linear distance</a:t>
            </a: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Add-Compare-Select Unit</a:t>
            </a:r>
          </a:p>
          <a:p>
            <a:pPr marL="914400" lvl="1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•"/>
            </a:pPr>
            <a:r>
              <a:rPr lang="en-US" sz="2000" b="1" i="1" dirty="0">
                <a:solidFill>
                  <a:schemeClr val="dk2"/>
                </a:solidFill>
              </a:rPr>
              <a:t>Survivor Management Unit: Register Exchange &amp; Traceback</a:t>
            </a:r>
          </a:p>
          <a:p>
            <a:pPr marL="457200" lvl="0" indent="-3467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0000"/>
              <a:buAutoNum type="arabicPeriod"/>
            </a:pPr>
            <a:r>
              <a:rPr lang="en-US" sz="2000" dirty="0">
                <a:solidFill>
                  <a:schemeClr val="dk2"/>
                </a:solidFill>
              </a:rPr>
              <a:t>Open source Searching</a:t>
            </a:r>
            <a:endParaRPr sz="2000" dirty="0">
              <a:solidFill>
                <a:schemeClr val="dk2"/>
              </a:solidFill>
            </a:endParaRP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ECE61119-B8CD-F8AA-4C9C-CBEF9F5F431B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7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014CB9-8C29-24A1-4558-CB3F6D38A5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71</a:t>
            </a:fld>
            <a:endParaRPr lang="nl-BE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C576C5A-8BE9-AED1-A142-B544BC34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61" y="1688721"/>
            <a:ext cx="8478078" cy="324551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CA75A7-22B4-25D2-6A7E-004899105C7E}"/>
              </a:ext>
            </a:extLst>
          </p:cNvPr>
          <p:cNvSpPr/>
          <p:nvPr/>
        </p:nvSpPr>
        <p:spPr>
          <a:xfrm>
            <a:off x="6031542" y="2781974"/>
            <a:ext cx="1377387" cy="8987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27">
            <a:extLst>
              <a:ext uri="{FF2B5EF4-FFF2-40B4-BE49-F238E27FC236}">
                <a16:creationId xmlns:a16="http://schemas.microsoft.com/office/drawing/2014/main" id="{233E1528-DF15-D7DA-7027-C7288163C269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3639228" y="-299034"/>
            <a:ext cx="1618318" cy="4543698"/>
          </a:xfrm>
          <a:prstGeom prst="bentConnector3">
            <a:avLst>
              <a:gd name="adj1" fmla="val 19292"/>
            </a:avLst>
          </a:prstGeom>
          <a:ln w="1905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2">
            <a:extLst>
              <a:ext uri="{FF2B5EF4-FFF2-40B4-BE49-F238E27FC236}">
                <a16:creationId xmlns:a16="http://schemas.microsoft.com/office/drawing/2014/main" id="{1B95DA3F-2E3D-3031-5B3D-A53B2F6F8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>
            <a:normAutofit/>
          </a:bodyPr>
          <a:lstStyle/>
          <a:p>
            <a:r>
              <a:rPr lang="en-US" dirty="0"/>
              <a:t>SMU </a:t>
            </a:r>
            <a:r>
              <a:rPr lang="en-US" sz="2800" dirty="0"/>
              <a:t>(</a:t>
            </a:r>
            <a:r>
              <a:rPr lang="en-US" altLang="zh-CN" sz="2800" dirty="0"/>
              <a:t>Survivor Management Unit)</a:t>
            </a:r>
            <a:endParaRPr lang="en-US" dirty="0"/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9E8A7C68-35D3-3B0D-7326-40C1454A2DE3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04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F591968-DD57-8D9A-0E35-3E4DB0742CC7}"/>
              </a:ext>
            </a:extLst>
          </p:cNvPr>
          <p:cNvSpPr/>
          <p:nvPr/>
        </p:nvSpPr>
        <p:spPr>
          <a:xfrm>
            <a:off x="590851" y="1295400"/>
            <a:ext cx="4038298" cy="475753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029DEBE-7FAE-88A4-7DB2-BF232C73CE64}"/>
              </a:ext>
            </a:extLst>
          </p:cNvPr>
          <p:cNvSpPr/>
          <p:nvPr/>
        </p:nvSpPr>
        <p:spPr>
          <a:xfrm>
            <a:off x="4805265" y="1295400"/>
            <a:ext cx="3894163" cy="475753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D574B-7AF0-D3A9-3C28-578A06214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459" y="1397586"/>
            <a:ext cx="3924000" cy="57600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Register Exchange (RE)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88368A-1874-7098-8322-464BA65A19B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73459" y="2224611"/>
            <a:ext cx="3924000" cy="3673385"/>
          </a:xfrm>
        </p:spPr>
        <p:txBody>
          <a:bodyPr>
            <a:noAutofit/>
          </a:bodyPr>
          <a:lstStyle/>
          <a:p>
            <a:pPr marL="114300" indent="0" algn="ctr">
              <a:buNone/>
            </a:pPr>
            <a:r>
              <a:rPr lang="en-US" dirty="0"/>
              <a:t>W</a:t>
            </a:r>
            <a:r>
              <a:rPr lang="en-US" altLang="zh-CN" dirty="0"/>
              <a:t>rite/Read the correct paths</a:t>
            </a:r>
            <a:endParaRPr lang="en-US" dirty="0"/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dirty="0"/>
              <a:t>Reflash all the registers when new input comes</a:t>
            </a:r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dirty="0"/>
              <a:t>Immediate output after receiving the last input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639BDF-03E1-AED9-65DF-C5805FB6136F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629149" y="1397586"/>
            <a:ext cx="3924000" cy="57600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Traceback (TB)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77512F-CB55-884D-CDCE-C2029B072E59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4629149" y="2200642"/>
            <a:ext cx="3924000" cy="3673386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dirty="0"/>
              <a:t>Write/Read the previous most/least significant bits</a:t>
            </a:r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dirty="0"/>
              <a:t>Only Update the latest register bits</a:t>
            </a:r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dirty="0"/>
              <a:t>Need time to trace the sequence</a:t>
            </a:r>
          </a:p>
          <a:p>
            <a:pPr marL="114300" indent="0" algn="ctr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52EAB9-388F-441F-06FA-2CEFD02623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72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73909F-5228-E02D-053E-0647A90B0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SMU structure</a:t>
            </a:r>
          </a:p>
        </p:txBody>
      </p:sp>
      <p:sp>
        <p:nvSpPr>
          <p:cNvPr id="10" name="Rectangle 9">
            <a:hlinkClick r:id="rId2" action="ppaction://hlinksldjump"/>
            <a:extLst>
              <a:ext uri="{FF2B5EF4-FFF2-40B4-BE49-F238E27FC236}">
                <a16:creationId xmlns:a16="http://schemas.microsoft.com/office/drawing/2014/main" id="{ED435304-49F3-B1D3-0BB9-C86BD96C042A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4378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2978A4E-7E8E-7033-A148-58EF463EA1E1}"/>
              </a:ext>
            </a:extLst>
          </p:cNvPr>
          <p:cNvSpPr/>
          <p:nvPr/>
        </p:nvSpPr>
        <p:spPr>
          <a:xfrm>
            <a:off x="4646543" y="1295400"/>
            <a:ext cx="4157567" cy="2960418"/>
          </a:xfrm>
          <a:prstGeom prst="roundRect">
            <a:avLst>
              <a:gd name="adj" fmla="val 6719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88368A-1874-7098-8322-464BA65A19B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73459" y="2170823"/>
            <a:ext cx="3924000" cy="2088972"/>
          </a:xfrm>
        </p:spPr>
        <p:txBody>
          <a:bodyPr>
            <a:noAutofit/>
          </a:bodyPr>
          <a:lstStyle/>
          <a:p>
            <a:pPr marL="114300" indent="0" algn="ctr">
              <a:buNone/>
            </a:pPr>
            <a:r>
              <a:rPr lang="en-US" dirty="0"/>
              <a:t>Low delay</a:t>
            </a:r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dirty="0"/>
              <a:t>Large power consumption and large slice area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77512F-CB55-884D-CDCE-C2029B072E59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4629149" y="2146853"/>
            <a:ext cx="3924000" cy="2112941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dirty="0"/>
              <a:t>Low power consumption</a:t>
            </a:r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dirty="0"/>
              <a:t>Relatively big delay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52EAB9-388F-441F-06FA-2CEFD02623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73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73909F-5228-E02D-053E-0647A90B0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 </a:t>
            </a:r>
            <a:r>
              <a:rPr lang="en-US" dirty="0" err="1"/>
              <a:t>v.s</a:t>
            </a:r>
            <a:r>
              <a:rPr lang="en-US" dirty="0"/>
              <a:t>. TB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CFED46-CB2D-C89C-D203-DB9C6C41C3A5}"/>
              </a:ext>
            </a:extLst>
          </p:cNvPr>
          <p:cNvGrpSpPr/>
          <p:nvPr/>
        </p:nvGrpSpPr>
        <p:grpSpPr>
          <a:xfrm>
            <a:off x="283208" y="4497937"/>
            <a:ext cx="4563112" cy="1438003"/>
            <a:chOff x="4289715" y="4593092"/>
            <a:chExt cx="4563112" cy="143800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A164DC9-AB98-6A92-9A26-372D813171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387" b="28030"/>
            <a:stretch/>
          </p:blipFill>
          <p:spPr>
            <a:xfrm>
              <a:off x="4289715" y="5098773"/>
              <a:ext cx="4563112" cy="93232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39B69EF-29A3-C126-45B1-5FF328B85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4429"/>
            <a:stretch/>
          </p:blipFill>
          <p:spPr>
            <a:xfrm>
              <a:off x="4289715" y="4593092"/>
              <a:ext cx="4563112" cy="474649"/>
            </a:xfrm>
            <a:prstGeom prst="rect">
              <a:avLst/>
            </a:prstGeom>
          </p:spPr>
        </p:pic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25052CE-410D-DE30-9709-6E84D2A65CAC}"/>
              </a:ext>
            </a:extLst>
          </p:cNvPr>
          <p:cNvSpPr txBox="1">
            <a:spLocks/>
          </p:cNvSpPr>
          <p:nvPr/>
        </p:nvSpPr>
        <p:spPr>
          <a:xfrm>
            <a:off x="4846320" y="4533680"/>
            <a:ext cx="4118777" cy="13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>
              <a:buFont typeface="Arial"/>
              <a:buNone/>
            </a:pPr>
            <a:r>
              <a:rPr lang="en-US" sz="1800" i="1" dirty="0"/>
              <a:t>100MHz clock</a:t>
            </a:r>
          </a:p>
          <a:p>
            <a:pPr marL="114300" indent="0">
              <a:buFont typeface="Arial"/>
              <a:buNone/>
            </a:pPr>
            <a:r>
              <a:rPr lang="en-US" sz="1800" dirty="0"/>
              <a:t>Max delay: 1000 clock cycles</a:t>
            </a:r>
          </a:p>
          <a:p>
            <a:pPr marL="114300" indent="0">
              <a:buFont typeface="Arial"/>
              <a:buNone/>
            </a:pPr>
            <a:r>
              <a:rPr lang="en-US" altLang="zh-CN" sz="1800" dirty="0"/>
              <a:t>Normal parallel TB: around 200 clock cycles delay</a:t>
            </a:r>
            <a:endParaRPr lang="en-US" sz="1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A53F3F-1DA6-8ACC-C7F9-32610A687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947" y="3635123"/>
            <a:ext cx="819150" cy="819150"/>
          </a:xfrm>
          <a:prstGeom prst="rect">
            <a:avLst/>
          </a:prstGeom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E340A07-1D09-F86F-CFEB-C56ADC219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459" y="1397586"/>
            <a:ext cx="3924000" cy="57600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Register Exchange (RE)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5EF805A9-1CB0-8D01-D3FC-AD961D507BFD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629149" y="1397586"/>
            <a:ext cx="3924000" cy="57600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Traceback (TB)</a:t>
            </a:r>
          </a:p>
        </p:txBody>
      </p:sp>
      <p:sp>
        <p:nvSpPr>
          <p:cNvPr id="24" name="Rectangle 23">
            <a:hlinkClick r:id="rId5" action="ppaction://hlinksldjump"/>
            <a:extLst>
              <a:ext uri="{FF2B5EF4-FFF2-40B4-BE49-F238E27FC236}">
                <a16:creationId xmlns:a16="http://schemas.microsoft.com/office/drawing/2014/main" id="{BCC492F4-A4D8-40D6-EE18-52D96B0A537B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029DEBE-7FAE-88A4-7DB2-BF232C73CE64}"/>
              </a:ext>
            </a:extLst>
          </p:cNvPr>
          <p:cNvSpPr/>
          <p:nvPr/>
        </p:nvSpPr>
        <p:spPr>
          <a:xfrm>
            <a:off x="4629149" y="1295400"/>
            <a:ext cx="4273692" cy="475753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D574B-7AF0-D3A9-3C28-578A06214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459" y="1397586"/>
            <a:ext cx="3924000" cy="57600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Register Exchange (RE)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88368A-1874-7098-8322-464BA65A19B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73459" y="2224611"/>
            <a:ext cx="3924000" cy="3673385"/>
          </a:xfrm>
        </p:spPr>
        <p:txBody>
          <a:bodyPr>
            <a:noAutofit/>
          </a:bodyPr>
          <a:lstStyle/>
          <a:p>
            <a:pPr marL="114300" indent="0" algn="ctr">
              <a:buNone/>
            </a:pPr>
            <a:r>
              <a:rPr lang="en-US" dirty="0"/>
              <a:t>W</a:t>
            </a:r>
            <a:r>
              <a:rPr lang="en-US" altLang="zh-CN" dirty="0"/>
              <a:t>rite/Read the correct paths</a:t>
            </a:r>
            <a:endParaRPr lang="en-US" dirty="0"/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dirty="0"/>
              <a:t>Reflash all the registers when new input comes</a:t>
            </a:r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dirty="0"/>
              <a:t>Immediate output after receiving the last input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639BDF-03E1-AED9-65DF-C5805FB6136F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629149" y="1397586"/>
            <a:ext cx="3924000" cy="57600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Traceback (TB)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77512F-CB55-884D-CDCE-C2029B072E59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4629148" y="2200642"/>
            <a:ext cx="4097575" cy="3673386"/>
          </a:xfrm>
        </p:spPr>
        <p:txBody>
          <a:bodyPr>
            <a:normAutofit fontScale="92500"/>
          </a:bodyPr>
          <a:lstStyle/>
          <a:p>
            <a:pPr marL="114300" indent="0" algn="ctr">
              <a:buNone/>
            </a:pPr>
            <a:r>
              <a:rPr lang="en-US" sz="2600" b="1" dirty="0"/>
              <a:t>Write/Read the previous most/least significant bits</a:t>
            </a:r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dirty="0"/>
              <a:t>Only Update the latest register bits</a:t>
            </a:r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dirty="0"/>
              <a:t>Need time to trace the sequence</a:t>
            </a:r>
          </a:p>
          <a:p>
            <a:pPr marL="114300" indent="0" algn="ctr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52EAB9-388F-441F-06FA-2CEFD02623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74</a:t>
            </a:fld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73909F-5228-E02D-053E-0647A90B0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Traceback (TB)</a:t>
            </a:r>
          </a:p>
        </p:txBody>
      </p:sp>
      <p:sp>
        <p:nvSpPr>
          <p:cNvPr id="10" name="Rectangle 9">
            <a:hlinkClick r:id="rId2" action="ppaction://hlinksldjump"/>
            <a:extLst>
              <a:ext uri="{FF2B5EF4-FFF2-40B4-BE49-F238E27FC236}">
                <a16:creationId xmlns:a16="http://schemas.microsoft.com/office/drawing/2014/main" id="{ED435304-49F3-B1D3-0BB9-C86BD96C042A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94914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2434853" y="1434827"/>
            <a:ext cx="2223971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2323346" y="180203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2323346" y="278108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2323346" y="378005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2323346" y="475910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2915214" y="1821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4137016" y="1821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2915214" y="28000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4137016" y="28000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2915214" y="3799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4137016" y="3799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2915214" y="47781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4137016" y="47781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2795599" y="521759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4017401" y="521759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EF992FA-D2B9-DB9E-2E84-5E7674F94B48}"/>
              </a:ext>
            </a:extLst>
          </p:cNvPr>
          <p:cNvSpPr/>
          <p:nvPr/>
        </p:nvSpPr>
        <p:spPr>
          <a:xfrm>
            <a:off x="4744762" y="18346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844230-A1B1-02D4-ED57-910EFF3E8579}"/>
              </a:ext>
            </a:extLst>
          </p:cNvPr>
          <p:cNvSpPr/>
          <p:nvPr/>
        </p:nvSpPr>
        <p:spPr>
          <a:xfrm>
            <a:off x="4880184" y="18346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B1FD5F4-997A-1BB8-CB98-8175D9405A4A}"/>
              </a:ext>
            </a:extLst>
          </p:cNvPr>
          <p:cNvSpPr/>
          <p:nvPr/>
        </p:nvSpPr>
        <p:spPr>
          <a:xfrm>
            <a:off x="4744762" y="27649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8208297-AA73-FA20-E1A3-F26FC7878AA4}"/>
              </a:ext>
            </a:extLst>
          </p:cNvPr>
          <p:cNvSpPr/>
          <p:nvPr/>
        </p:nvSpPr>
        <p:spPr>
          <a:xfrm>
            <a:off x="4880184" y="27649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75C9EF1-D650-D43E-9773-08BB0CFCE3E7}"/>
              </a:ext>
            </a:extLst>
          </p:cNvPr>
          <p:cNvSpPr/>
          <p:nvPr/>
        </p:nvSpPr>
        <p:spPr>
          <a:xfrm>
            <a:off x="4744762" y="36901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EC395C3-7D09-B693-2445-5C8898A08269}"/>
              </a:ext>
            </a:extLst>
          </p:cNvPr>
          <p:cNvSpPr/>
          <p:nvPr/>
        </p:nvSpPr>
        <p:spPr>
          <a:xfrm>
            <a:off x="4880184" y="36901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9C2CBC0-00D0-BBD8-B640-68F3B2DAFF14}"/>
              </a:ext>
            </a:extLst>
          </p:cNvPr>
          <p:cNvSpPr/>
          <p:nvPr/>
        </p:nvSpPr>
        <p:spPr>
          <a:xfrm>
            <a:off x="4744762" y="47430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B5D2D22-7367-DACF-8A0A-15F34AE0FB90}"/>
              </a:ext>
            </a:extLst>
          </p:cNvPr>
          <p:cNvSpPr/>
          <p:nvPr/>
        </p:nvSpPr>
        <p:spPr>
          <a:xfrm>
            <a:off x="4880184" y="47430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42" name="Title 2">
            <a:extLst>
              <a:ext uri="{FF2B5EF4-FFF2-40B4-BE49-F238E27FC236}">
                <a16:creationId xmlns:a16="http://schemas.microsoft.com/office/drawing/2014/main" id="{6FEB4520-D543-7C48-3946-51FC58DE7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TB - writing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BCD948D-F2C7-CA5D-63C0-3961CA3596E0}"/>
              </a:ext>
            </a:extLst>
          </p:cNvPr>
          <p:cNvGrpSpPr/>
          <p:nvPr/>
        </p:nvGrpSpPr>
        <p:grpSpPr>
          <a:xfrm>
            <a:off x="6363479" y="474370"/>
            <a:ext cx="2090056" cy="751288"/>
            <a:chOff x="6316826" y="349724"/>
            <a:chExt cx="2090056" cy="751288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6C6FCE6-D698-4EF0-779E-FAE8B9441AE9}"/>
                </a:ext>
              </a:extLst>
            </p:cNvPr>
            <p:cNvSpPr/>
            <p:nvPr/>
          </p:nvSpPr>
          <p:spPr>
            <a:xfrm>
              <a:off x="6316826" y="349724"/>
              <a:ext cx="2090056" cy="751288"/>
            </a:xfrm>
            <a:prstGeom prst="roundRect">
              <a:avLst>
                <a:gd name="adj" fmla="val 17124"/>
              </a:avLst>
            </a:prstGeom>
            <a:solidFill>
              <a:srgbClr val="FAFAF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D22E17B-9A03-FF27-13AC-8620AD95282F}"/>
                </a:ext>
              </a:extLst>
            </p:cNvPr>
            <p:cNvSpPr/>
            <p:nvPr/>
          </p:nvSpPr>
          <p:spPr>
            <a:xfrm>
              <a:off x="6470065" y="569190"/>
              <a:ext cx="1768865" cy="312356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[]: RAMs (FILO)</a:t>
              </a:r>
            </a:p>
          </p:txBody>
        </p:sp>
      </p:grpSp>
      <p:sp>
        <p:nvSpPr>
          <p:cNvPr id="32" name="Rectangle 31">
            <a:hlinkClick r:id="rId2" action="ppaction://hlinksldjump"/>
            <a:extLst>
              <a:ext uri="{FF2B5EF4-FFF2-40B4-BE49-F238E27FC236}">
                <a16:creationId xmlns:a16="http://schemas.microsoft.com/office/drawing/2014/main" id="{1CE31B30-2A16-624D-F245-400D22F1C6DD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lide Number Placeholder 1">
            <a:extLst>
              <a:ext uri="{FF2B5EF4-FFF2-40B4-BE49-F238E27FC236}">
                <a16:creationId xmlns:a16="http://schemas.microsoft.com/office/drawing/2014/main" id="{60C98D92-3194-275C-41D6-C1632C0F52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75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593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2434853" y="1434827"/>
            <a:ext cx="2223971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2323346" y="180203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2323346" y="278108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71" name="Connector: Curved 30">
            <a:extLst>
              <a:ext uri="{FF2B5EF4-FFF2-40B4-BE49-F238E27FC236}">
                <a16:creationId xmlns:a16="http://schemas.microsoft.com/office/drawing/2014/main" id="{3F56A2A0-4649-8357-4D41-88A4D3EF7B4B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3142857" y="2048687"/>
            <a:ext cx="1033217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2323346" y="378005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2323346" y="475910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2915214" y="1821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4137016" y="1821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2915214" y="28000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4137016" y="28000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2915214" y="3799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4137016" y="3799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2915214" y="47781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4137016" y="47781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2795599" y="521759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4017401" y="521759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cxnSp>
        <p:nvCxnSpPr>
          <p:cNvPr id="406" name="Connector: Curved 30">
            <a:extLst>
              <a:ext uri="{FF2B5EF4-FFF2-40B4-BE49-F238E27FC236}">
                <a16:creationId xmlns:a16="http://schemas.microsoft.com/office/drawing/2014/main" id="{3B36DCC3-181E-FDE1-D351-9A0BC719574A}"/>
              </a:ext>
            </a:extLst>
          </p:cNvPr>
          <p:cNvCxnSpPr>
            <a:cxnSpLocks/>
            <a:stCxn id="76" idx="6"/>
            <a:endCxn id="77" idx="2"/>
          </p:cNvCxnSpPr>
          <p:nvPr/>
        </p:nvCxnSpPr>
        <p:spPr>
          <a:xfrm>
            <a:off x="3181914" y="1954394"/>
            <a:ext cx="955102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B0DC0FC-915C-7777-94E4-33104BFB9F60}"/>
              </a:ext>
            </a:extLst>
          </p:cNvPr>
          <p:cNvSpPr/>
          <p:nvPr/>
        </p:nvSpPr>
        <p:spPr>
          <a:xfrm>
            <a:off x="4886807" y="18346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F3FADA6-300F-5F9C-16C9-E5E29ABA1949}"/>
              </a:ext>
            </a:extLst>
          </p:cNvPr>
          <p:cNvSpPr/>
          <p:nvPr/>
        </p:nvSpPr>
        <p:spPr>
          <a:xfrm>
            <a:off x="4744762" y="18346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793158E-44B2-6B3B-DD17-5D79C46F3EB9}"/>
              </a:ext>
            </a:extLst>
          </p:cNvPr>
          <p:cNvSpPr/>
          <p:nvPr/>
        </p:nvSpPr>
        <p:spPr>
          <a:xfrm>
            <a:off x="5012264" y="18346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0ADC1A0-1D5A-308F-F9F7-E98CD7877946}"/>
              </a:ext>
            </a:extLst>
          </p:cNvPr>
          <p:cNvSpPr/>
          <p:nvPr/>
        </p:nvSpPr>
        <p:spPr>
          <a:xfrm>
            <a:off x="4886807" y="27649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C2EEFD0-8B0D-FDC3-BCA1-50883B4F47ED}"/>
              </a:ext>
            </a:extLst>
          </p:cNvPr>
          <p:cNvSpPr/>
          <p:nvPr/>
        </p:nvSpPr>
        <p:spPr>
          <a:xfrm>
            <a:off x="4744762" y="27649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2EF304A-0E2C-D96A-0AF4-9273C489207C}"/>
              </a:ext>
            </a:extLst>
          </p:cNvPr>
          <p:cNvSpPr/>
          <p:nvPr/>
        </p:nvSpPr>
        <p:spPr>
          <a:xfrm>
            <a:off x="5012264" y="27649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F59B71E-859C-6A86-09F3-EF845CE59D93}"/>
              </a:ext>
            </a:extLst>
          </p:cNvPr>
          <p:cNvSpPr/>
          <p:nvPr/>
        </p:nvSpPr>
        <p:spPr>
          <a:xfrm>
            <a:off x="4886807" y="36901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8EF42FA-D895-A25E-193C-684E28CC1658}"/>
              </a:ext>
            </a:extLst>
          </p:cNvPr>
          <p:cNvSpPr/>
          <p:nvPr/>
        </p:nvSpPr>
        <p:spPr>
          <a:xfrm>
            <a:off x="4744762" y="36901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FCDA322-0B4E-F6B9-7E3A-7D45118FA121}"/>
              </a:ext>
            </a:extLst>
          </p:cNvPr>
          <p:cNvSpPr/>
          <p:nvPr/>
        </p:nvSpPr>
        <p:spPr>
          <a:xfrm>
            <a:off x="5012264" y="36901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5E9AA0D-9FB4-3137-FD43-2EFDCE7F4D82}"/>
              </a:ext>
            </a:extLst>
          </p:cNvPr>
          <p:cNvSpPr/>
          <p:nvPr/>
        </p:nvSpPr>
        <p:spPr>
          <a:xfrm>
            <a:off x="4886807" y="47430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D2BA8E3-346E-39AA-CA68-75A6A45C0AA8}"/>
              </a:ext>
            </a:extLst>
          </p:cNvPr>
          <p:cNvSpPr/>
          <p:nvPr/>
        </p:nvSpPr>
        <p:spPr>
          <a:xfrm>
            <a:off x="4744762" y="47430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486BE26-09A2-679C-DABA-0EED44177CFA}"/>
              </a:ext>
            </a:extLst>
          </p:cNvPr>
          <p:cNvSpPr/>
          <p:nvPr/>
        </p:nvSpPr>
        <p:spPr>
          <a:xfrm>
            <a:off x="5012264" y="47430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31AE0E01-F584-9457-D387-1BD6BFC60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TB - writing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09F1CB8-6E74-8ABC-B691-199A1FD9A829}"/>
              </a:ext>
            </a:extLst>
          </p:cNvPr>
          <p:cNvGrpSpPr/>
          <p:nvPr/>
        </p:nvGrpSpPr>
        <p:grpSpPr>
          <a:xfrm>
            <a:off x="6363479" y="474370"/>
            <a:ext cx="2090056" cy="751288"/>
            <a:chOff x="6316826" y="349724"/>
            <a:chExt cx="2090056" cy="751288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4D377565-ADD8-281B-0822-D7A3AFF91066}"/>
                </a:ext>
              </a:extLst>
            </p:cNvPr>
            <p:cNvSpPr/>
            <p:nvPr/>
          </p:nvSpPr>
          <p:spPr>
            <a:xfrm>
              <a:off x="6316826" y="349724"/>
              <a:ext cx="2090056" cy="751288"/>
            </a:xfrm>
            <a:prstGeom prst="roundRect">
              <a:avLst>
                <a:gd name="adj" fmla="val 17124"/>
              </a:avLst>
            </a:prstGeom>
            <a:solidFill>
              <a:srgbClr val="FAFAF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24AD6613-3DCF-F199-B4A3-063D95A96AEC}"/>
                </a:ext>
              </a:extLst>
            </p:cNvPr>
            <p:cNvSpPr/>
            <p:nvPr/>
          </p:nvSpPr>
          <p:spPr>
            <a:xfrm>
              <a:off x="6470065" y="569190"/>
              <a:ext cx="1768865" cy="312356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[]: RAMs (FILO)</a:t>
              </a:r>
            </a:p>
          </p:txBody>
        </p:sp>
      </p:grpSp>
      <p:sp>
        <p:nvSpPr>
          <p:cNvPr id="48" name="Rectangle 47">
            <a:hlinkClick r:id="rId2" action="ppaction://hlinksldjump"/>
            <a:extLst>
              <a:ext uri="{FF2B5EF4-FFF2-40B4-BE49-F238E27FC236}">
                <a16:creationId xmlns:a16="http://schemas.microsoft.com/office/drawing/2014/main" id="{CB47EBA7-B346-B621-CDD1-6CE372290E55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lide Number Placeholder 1">
            <a:extLst>
              <a:ext uri="{FF2B5EF4-FFF2-40B4-BE49-F238E27FC236}">
                <a16:creationId xmlns:a16="http://schemas.microsoft.com/office/drawing/2014/main" id="{A44E72F7-590E-B165-DDED-31A140BDF0A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76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20827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3447870" y="1447095"/>
            <a:ext cx="2048015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1907866" y="180203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1907866" y="278108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71" name="Connector: Curved 30">
            <a:extLst>
              <a:ext uri="{FF2B5EF4-FFF2-40B4-BE49-F238E27FC236}">
                <a16:creationId xmlns:a16="http://schemas.microsoft.com/office/drawing/2014/main" id="{3F56A2A0-4649-8357-4D41-88A4D3EF7B4B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2727377" y="2048687"/>
            <a:ext cx="1033217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1907866" y="378005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1907866" y="475910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2499734" y="1821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3721536" y="1821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4940466" y="1821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2499734" y="28000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3721536" y="28000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4940466" y="28000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2499734" y="3799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3721536" y="3799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4940466" y="3799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2499734" y="47781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3721536" y="47781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4940466" y="47781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2380119" y="521759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3601921" y="521759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4835820" y="521759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cxnSp>
        <p:nvCxnSpPr>
          <p:cNvPr id="406" name="Connector: Curved 30">
            <a:extLst>
              <a:ext uri="{FF2B5EF4-FFF2-40B4-BE49-F238E27FC236}">
                <a16:creationId xmlns:a16="http://schemas.microsoft.com/office/drawing/2014/main" id="{3B36DCC3-181E-FDE1-D351-9A0BC719574A}"/>
              </a:ext>
            </a:extLst>
          </p:cNvPr>
          <p:cNvCxnSpPr>
            <a:cxnSpLocks/>
            <a:stCxn id="76" idx="6"/>
            <a:endCxn id="77" idx="2"/>
          </p:cNvCxnSpPr>
          <p:nvPr/>
        </p:nvCxnSpPr>
        <p:spPr>
          <a:xfrm>
            <a:off x="2766434" y="1954394"/>
            <a:ext cx="955102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1394C94-9CC9-5B48-A9C3-E7CFF3F813BB}"/>
              </a:ext>
            </a:extLst>
          </p:cNvPr>
          <p:cNvSpPr/>
          <p:nvPr/>
        </p:nvSpPr>
        <p:spPr>
          <a:xfrm>
            <a:off x="5601290" y="18346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A405A56-BD4B-5B21-407D-28E613E35CC7}"/>
              </a:ext>
            </a:extLst>
          </p:cNvPr>
          <p:cNvSpPr/>
          <p:nvPr/>
        </p:nvSpPr>
        <p:spPr>
          <a:xfrm>
            <a:off x="5459245" y="18346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1318D66-E27F-CFA7-B236-21359B2B4402}"/>
              </a:ext>
            </a:extLst>
          </p:cNvPr>
          <p:cNvSpPr/>
          <p:nvPr/>
        </p:nvSpPr>
        <p:spPr>
          <a:xfrm>
            <a:off x="5726747" y="18346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121D080-589D-582D-9B01-25EF863C26F1}"/>
              </a:ext>
            </a:extLst>
          </p:cNvPr>
          <p:cNvSpPr/>
          <p:nvPr/>
        </p:nvSpPr>
        <p:spPr>
          <a:xfrm>
            <a:off x="5601290" y="27649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D38D420-01B9-8EF7-7315-F8B6D74685CD}"/>
              </a:ext>
            </a:extLst>
          </p:cNvPr>
          <p:cNvSpPr/>
          <p:nvPr/>
        </p:nvSpPr>
        <p:spPr>
          <a:xfrm>
            <a:off x="5459245" y="27649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FCD2F13-45BD-E905-BD4C-A4EDE89334DB}"/>
              </a:ext>
            </a:extLst>
          </p:cNvPr>
          <p:cNvSpPr/>
          <p:nvPr/>
        </p:nvSpPr>
        <p:spPr>
          <a:xfrm>
            <a:off x="5726747" y="27649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88C90A7-873F-D9C1-404D-332FEB024CAD}"/>
              </a:ext>
            </a:extLst>
          </p:cNvPr>
          <p:cNvSpPr/>
          <p:nvPr/>
        </p:nvSpPr>
        <p:spPr>
          <a:xfrm>
            <a:off x="5601290" y="36901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99DAB39-3BD4-A05E-3CE4-322998EACB7E}"/>
              </a:ext>
            </a:extLst>
          </p:cNvPr>
          <p:cNvSpPr/>
          <p:nvPr/>
        </p:nvSpPr>
        <p:spPr>
          <a:xfrm>
            <a:off x="5459245" y="36901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D7D56E4A-F371-8B5C-C343-7D3A25E3AFC8}"/>
              </a:ext>
            </a:extLst>
          </p:cNvPr>
          <p:cNvSpPr/>
          <p:nvPr/>
        </p:nvSpPr>
        <p:spPr>
          <a:xfrm>
            <a:off x="5726747" y="36901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21DD563-7AEE-7822-C74D-C901A95E6298}"/>
              </a:ext>
            </a:extLst>
          </p:cNvPr>
          <p:cNvSpPr/>
          <p:nvPr/>
        </p:nvSpPr>
        <p:spPr>
          <a:xfrm>
            <a:off x="5601290" y="47430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088C069A-67BC-DC38-D44E-B1BE5E5314F6}"/>
              </a:ext>
            </a:extLst>
          </p:cNvPr>
          <p:cNvSpPr/>
          <p:nvPr/>
        </p:nvSpPr>
        <p:spPr>
          <a:xfrm>
            <a:off x="5459245" y="47430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65C10360-5ADE-13CD-4A7B-0F09684D77EA}"/>
              </a:ext>
            </a:extLst>
          </p:cNvPr>
          <p:cNvSpPr/>
          <p:nvPr/>
        </p:nvSpPr>
        <p:spPr>
          <a:xfrm>
            <a:off x="5726747" y="47430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63" name="Title 2">
            <a:extLst>
              <a:ext uri="{FF2B5EF4-FFF2-40B4-BE49-F238E27FC236}">
                <a16:creationId xmlns:a16="http://schemas.microsoft.com/office/drawing/2014/main" id="{A07652EA-1C82-E668-0F8A-8A6B72217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TB - writing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C28A07F-C1F8-8E12-0932-06A2DD165AA5}"/>
              </a:ext>
            </a:extLst>
          </p:cNvPr>
          <p:cNvGrpSpPr/>
          <p:nvPr/>
        </p:nvGrpSpPr>
        <p:grpSpPr>
          <a:xfrm>
            <a:off x="6363479" y="474370"/>
            <a:ext cx="2090056" cy="751288"/>
            <a:chOff x="6316826" y="349724"/>
            <a:chExt cx="2090056" cy="751288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C827D44A-7858-FE0C-0123-CAF4859D6C33}"/>
                </a:ext>
              </a:extLst>
            </p:cNvPr>
            <p:cNvSpPr/>
            <p:nvPr/>
          </p:nvSpPr>
          <p:spPr>
            <a:xfrm>
              <a:off x="6316826" y="349724"/>
              <a:ext cx="2090056" cy="751288"/>
            </a:xfrm>
            <a:prstGeom prst="roundRect">
              <a:avLst>
                <a:gd name="adj" fmla="val 17124"/>
              </a:avLst>
            </a:prstGeom>
            <a:solidFill>
              <a:srgbClr val="FAFAF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521BBDCD-0E9F-90C1-2FA9-697D1CDB5328}"/>
                </a:ext>
              </a:extLst>
            </p:cNvPr>
            <p:cNvSpPr/>
            <p:nvPr/>
          </p:nvSpPr>
          <p:spPr>
            <a:xfrm>
              <a:off x="6470065" y="569190"/>
              <a:ext cx="1768865" cy="312356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[]: RAMs (FILO)</a:t>
              </a:r>
            </a:p>
          </p:txBody>
        </p:sp>
      </p:grpSp>
      <p:sp>
        <p:nvSpPr>
          <p:cNvPr id="40" name="Rectangle 39">
            <a:hlinkClick r:id="rId2" action="ppaction://hlinksldjump"/>
            <a:extLst>
              <a:ext uri="{FF2B5EF4-FFF2-40B4-BE49-F238E27FC236}">
                <a16:creationId xmlns:a16="http://schemas.microsoft.com/office/drawing/2014/main" id="{26F133D6-E43D-1CFC-0EDB-5AB2EB723286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lide Number Placeholder 1">
            <a:extLst>
              <a:ext uri="{FF2B5EF4-FFF2-40B4-BE49-F238E27FC236}">
                <a16:creationId xmlns:a16="http://schemas.microsoft.com/office/drawing/2014/main" id="{347A14FB-837B-6B94-EDE0-EFBA62367F8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77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18402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3447870" y="1447095"/>
            <a:ext cx="2048015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1907866" y="180203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1907866" y="278108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71" name="Connector: Curved 30">
            <a:extLst>
              <a:ext uri="{FF2B5EF4-FFF2-40B4-BE49-F238E27FC236}">
                <a16:creationId xmlns:a16="http://schemas.microsoft.com/office/drawing/2014/main" id="{3F56A2A0-4649-8357-4D41-88A4D3EF7B4B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2727377" y="2048687"/>
            <a:ext cx="1033217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1907866" y="378005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1907866" y="475910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D62C1B33-4780-394F-7C09-981FC6E067B2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3949179" y="302773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2499734" y="1821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3721536" y="1821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4940466" y="1821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2499734" y="28000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3721536" y="28000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4940466" y="28000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2499734" y="3799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3721536" y="3799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4940466" y="3799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2499734" y="47781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3721536" y="47781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4940466" y="47781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2380119" y="521759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3601921" y="521759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4835820" y="521759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cxnSp>
        <p:nvCxnSpPr>
          <p:cNvPr id="275" name="Connector: Curved 30">
            <a:extLst>
              <a:ext uri="{FF2B5EF4-FFF2-40B4-BE49-F238E27FC236}">
                <a16:creationId xmlns:a16="http://schemas.microsoft.com/office/drawing/2014/main" id="{8961C639-AB2F-763A-87A2-104A70F49C35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3949179" y="302773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402" name="Connector: Curved 30">
            <a:extLst>
              <a:ext uri="{FF2B5EF4-FFF2-40B4-BE49-F238E27FC236}">
                <a16:creationId xmlns:a16="http://schemas.microsoft.com/office/drawing/2014/main" id="{596B55BC-DFCE-2E17-EE7E-8BDA8DC8434C}"/>
              </a:ext>
            </a:extLst>
          </p:cNvPr>
          <p:cNvCxnSpPr>
            <a:cxnSpLocks/>
            <a:stCxn id="77" idx="6"/>
            <a:endCxn id="78" idx="2"/>
          </p:cNvCxnSpPr>
          <p:nvPr/>
        </p:nvCxnSpPr>
        <p:spPr>
          <a:xfrm>
            <a:off x="3988236" y="1954394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403" name="Connector: Curved 30">
            <a:extLst>
              <a:ext uri="{FF2B5EF4-FFF2-40B4-BE49-F238E27FC236}">
                <a16:creationId xmlns:a16="http://schemas.microsoft.com/office/drawing/2014/main" id="{3E7DAAA1-4F4B-217A-A820-772DF9CC47A9}"/>
              </a:ext>
            </a:extLst>
          </p:cNvPr>
          <p:cNvCxnSpPr>
            <a:cxnSpLocks/>
            <a:stCxn id="77" idx="5"/>
            <a:endCxn id="82" idx="1"/>
          </p:cNvCxnSpPr>
          <p:nvPr/>
        </p:nvCxnSpPr>
        <p:spPr>
          <a:xfrm>
            <a:off x="3949179" y="2048687"/>
            <a:ext cx="1030344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406" name="Connector: Curved 30">
            <a:extLst>
              <a:ext uri="{FF2B5EF4-FFF2-40B4-BE49-F238E27FC236}">
                <a16:creationId xmlns:a16="http://schemas.microsoft.com/office/drawing/2014/main" id="{3B36DCC3-181E-FDE1-D351-9A0BC719574A}"/>
              </a:ext>
            </a:extLst>
          </p:cNvPr>
          <p:cNvCxnSpPr>
            <a:cxnSpLocks/>
            <a:stCxn id="76" idx="6"/>
            <a:endCxn id="77" idx="2"/>
          </p:cNvCxnSpPr>
          <p:nvPr/>
        </p:nvCxnSpPr>
        <p:spPr>
          <a:xfrm>
            <a:off x="2766434" y="1954394"/>
            <a:ext cx="955102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25919EF-36C9-5766-78ED-20074DECFDF8}"/>
              </a:ext>
            </a:extLst>
          </p:cNvPr>
          <p:cNvSpPr/>
          <p:nvPr/>
        </p:nvSpPr>
        <p:spPr>
          <a:xfrm>
            <a:off x="5601290" y="18346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E8F55E7-D834-BFBA-CA68-E56F9BF2BEF5}"/>
              </a:ext>
            </a:extLst>
          </p:cNvPr>
          <p:cNvSpPr/>
          <p:nvPr/>
        </p:nvSpPr>
        <p:spPr>
          <a:xfrm>
            <a:off x="5459245" y="18346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421FC3D-5A70-6BD3-DEBC-8A375FA45CE1}"/>
              </a:ext>
            </a:extLst>
          </p:cNvPr>
          <p:cNvSpPr/>
          <p:nvPr/>
        </p:nvSpPr>
        <p:spPr>
          <a:xfrm>
            <a:off x="5772830" y="18346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2D87A4A-A65A-4EBA-9D71-7E667319A2BC}"/>
              </a:ext>
            </a:extLst>
          </p:cNvPr>
          <p:cNvSpPr/>
          <p:nvPr/>
        </p:nvSpPr>
        <p:spPr>
          <a:xfrm>
            <a:off x="5919787" y="18346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FCF2E0F-A8B4-26BA-C53A-E2445147F81C}"/>
              </a:ext>
            </a:extLst>
          </p:cNvPr>
          <p:cNvSpPr/>
          <p:nvPr/>
        </p:nvSpPr>
        <p:spPr>
          <a:xfrm>
            <a:off x="5601290" y="27649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5E5F185-D074-331C-F83F-F30BF16FC5FF}"/>
              </a:ext>
            </a:extLst>
          </p:cNvPr>
          <p:cNvSpPr/>
          <p:nvPr/>
        </p:nvSpPr>
        <p:spPr>
          <a:xfrm>
            <a:off x="5459245" y="27649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C2758DA-7C84-5D4D-8D21-38D7317F55B1}"/>
              </a:ext>
            </a:extLst>
          </p:cNvPr>
          <p:cNvSpPr/>
          <p:nvPr/>
        </p:nvSpPr>
        <p:spPr>
          <a:xfrm>
            <a:off x="5772830" y="27649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A91ACB0-1263-3CE4-CAD5-D9D6EF62FCC6}"/>
              </a:ext>
            </a:extLst>
          </p:cNvPr>
          <p:cNvSpPr/>
          <p:nvPr/>
        </p:nvSpPr>
        <p:spPr>
          <a:xfrm>
            <a:off x="5919787" y="27649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8A9EEB30-C42E-35E5-915A-6BE6E18866A8}"/>
              </a:ext>
            </a:extLst>
          </p:cNvPr>
          <p:cNvSpPr/>
          <p:nvPr/>
        </p:nvSpPr>
        <p:spPr>
          <a:xfrm>
            <a:off x="5601290" y="36901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FD34DFA4-C8B8-4701-0B7F-34CFE715E395}"/>
              </a:ext>
            </a:extLst>
          </p:cNvPr>
          <p:cNvSpPr/>
          <p:nvPr/>
        </p:nvSpPr>
        <p:spPr>
          <a:xfrm>
            <a:off x="5459245" y="36901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763EC1E-FD94-E39C-AE71-11C105430549}"/>
              </a:ext>
            </a:extLst>
          </p:cNvPr>
          <p:cNvSpPr/>
          <p:nvPr/>
        </p:nvSpPr>
        <p:spPr>
          <a:xfrm>
            <a:off x="5772830" y="36901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C2FB8066-7B30-0BA5-D816-E55623250456}"/>
              </a:ext>
            </a:extLst>
          </p:cNvPr>
          <p:cNvSpPr/>
          <p:nvPr/>
        </p:nvSpPr>
        <p:spPr>
          <a:xfrm>
            <a:off x="5919787" y="36901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B57354CD-0A9F-244A-1878-D9D72C14A660}"/>
              </a:ext>
            </a:extLst>
          </p:cNvPr>
          <p:cNvSpPr/>
          <p:nvPr/>
        </p:nvSpPr>
        <p:spPr>
          <a:xfrm>
            <a:off x="5601290" y="47430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6357B52-D78E-2A6B-7C62-3045039AAE40}"/>
              </a:ext>
            </a:extLst>
          </p:cNvPr>
          <p:cNvSpPr/>
          <p:nvPr/>
        </p:nvSpPr>
        <p:spPr>
          <a:xfrm>
            <a:off x="5459245" y="47430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F587C5A1-3C42-5452-CA05-C2CFE9BA7C13}"/>
              </a:ext>
            </a:extLst>
          </p:cNvPr>
          <p:cNvSpPr/>
          <p:nvPr/>
        </p:nvSpPr>
        <p:spPr>
          <a:xfrm>
            <a:off x="5772830" y="47430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C2586D35-5260-380A-FC38-BAA867D5E402}"/>
              </a:ext>
            </a:extLst>
          </p:cNvPr>
          <p:cNvSpPr/>
          <p:nvPr/>
        </p:nvSpPr>
        <p:spPr>
          <a:xfrm>
            <a:off x="5919787" y="47430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91" name="Title 2">
            <a:extLst>
              <a:ext uri="{FF2B5EF4-FFF2-40B4-BE49-F238E27FC236}">
                <a16:creationId xmlns:a16="http://schemas.microsoft.com/office/drawing/2014/main" id="{94E90E4F-BDD4-AF19-94C1-934A5B9AA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TB - writing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8AB947A-7C27-523F-2263-9D667B22FAD9}"/>
              </a:ext>
            </a:extLst>
          </p:cNvPr>
          <p:cNvGrpSpPr/>
          <p:nvPr/>
        </p:nvGrpSpPr>
        <p:grpSpPr>
          <a:xfrm>
            <a:off x="6363479" y="474370"/>
            <a:ext cx="2090056" cy="751288"/>
            <a:chOff x="6316826" y="349724"/>
            <a:chExt cx="2090056" cy="751288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D78296F-491A-7F87-D212-020F78510310}"/>
                </a:ext>
              </a:extLst>
            </p:cNvPr>
            <p:cNvSpPr/>
            <p:nvPr/>
          </p:nvSpPr>
          <p:spPr>
            <a:xfrm>
              <a:off x="6316826" y="349724"/>
              <a:ext cx="2090056" cy="751288"/>
            </a:xfrm>
            <a:prstGeom prst="roundRect">
              <a:avLst>
                <a:gd name="adj" fmla="val 17124"/>
              </a:avLst>
            </a:prstGeom>
            <a:solidFill>
              <a:srgbClr val="FAFAF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894BC954-DF33-7DEC-6EAD-B79D2A997209}"/>
                </a:ext>
              </a:extLst>
            </p:cNvPr>
            <p:cNvSpPr/>
            <p:nvPr/>
          </p:nvSpPr>
          <p:spPr>
            <a:xfrm>
              <a:off x="6470065" y="569190"/>
              <a:ext cx="1768865" cy="312356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[]: RAMs (FILO)</a:t>
              </a:r>
            </a:p>
          </p:txBody>
        </p:sp>
      </p:grpSp>
      <p:sp>
        <p:nvSpPr>
          <p:cNvPr id="48" name="Rectangle 47">
            <a:hlinkClick r:id="rId2" action="ppaction://hlinksldjump"/>
            <a:extLst>
              <a:ext uri="{FF2B5EF4-FFF2-40B4-BE49-F238E27FC236}">
                <a16:creationId xmlns:a16="http://schemas.microsoft.com/office/drawing/2014/main" id="{B4AC7BDB-9907-7C6E-FCB4-EB3EB4203126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lide Number Placeholder 1">
            <a:extLst>
              <a:ext uri="{FF2B5EF4-FFF2-40B4-BE49-F238E27FC236}">
                <a16:creationId xmlns:a16="http://schemas.microsoft.com/office/drawing/2014/main" id="{2F6EE693-B029-952C-CEFE-2169072F662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78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96636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4173875" y="1447095"/>
            <a:ext cx="2048015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1421729" y="180203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1421729" y="278108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71" name="Connector: Curved 30">
            <a:extLst>
              <a:ext uri="{FF2B5EF4-FFF2-40B4-BE49-F238E27FC236}">
                <a16:creationId xmlns:a16="http://schemas.microsoft.com/office/drawing/2014/main" id="{3F56A2A0-4649-8357-4D41-88A4D3EF7B4B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2241240" y="2048687"/>
            <a:ext cx="1033217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1421729" y="378005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1421729" y="475910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D62C1B33-4780-394F-7C09-981FC6E067B2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3463042" y="302773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2013597" y="1821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3235399" y="1821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4454329" y="1821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5674737" y="1821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2013597" y="28000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3235399" y="28000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4454329" y="28000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5674737" y="28000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2013597" y="3799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3235399" y="3799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4454329" y="3799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5674737" y="3799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2013597" y="47781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3235399" y="47781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4454329" y="47781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5674737" y="47781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893982" y="521759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3115784" y="521759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4349683" y="521759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5566897" y="521759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cxnSp>
        <p:nvCxnSpPr>
          <p:cNvPr id="275" name="Connector: Curved 30">
            <a:extLst>
              <a:ext uri="{FF2B5EF4-FFF2-40B4-BE49-F238E27FC236}">
                <a16:creationId xmlns:a16="http://schemas.microsoft.com/office/drawing/2014/main" id="{8961C639-AB2F-763A-87A2-104A70F49C35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3463042" y="302773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402" name="Connector: Curved 30">
            <a:extLst>
              <a:ext uri="{FF2B5EF4-FFF2-40B4-BE49-F238E27FC236}">
                <a16:creationId xmlns:a16="http://schemas.microsoft.com/office/drawing/2014/main" id="{596B55BC-DFCE-2E17-EE7E-8BDA8DC8434C}"/>
              </a:ext>
            </a:extLst>
          </p:cNvPr>
          <p:cNvCxnSpPr>
            <a:cxnSpLocks/>
            <a:stCxn id="77" idx="6"/>
            <a:endCxn id="78" idx="2"/>
          </p:cNvCxnSpPr>
          <p:nvPr/>
        </p:nvCxnSpPr>
        <p:spPr>
          <a:xfrm>
            <a:off x="3502099" y="1954394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403" name="Connector: Curved 30">
            <a:extLst>
              <a:ext uri="{FF2B5EF4-FFF2-40B4-BE49-F238E27FC236}">
                <a16:creationId xmlns:a16="http://schemas.microsoft.com/office/drawing/2014/main" id="{3E7DAAA1-4F4B-217A-A820-772DF9CC47A9}"/>
              </a:ext>
            </a:extLst>
          </p:cNvPr>
          <p:cNvCxnSpPr>
            <a:cxnSpLocks/>
            <a:stCxn id="77" idx="5"/>
            <a:endCxn id="82" idx="1"/>
          </p:cNvCxnSpPr>
          <p:nvPr/>
        </p:nvCxnSpPr>
        <p:spPr>
          <a:xfrm>
            <a:off x="3463042" y="2048687"/>
            <a:ext cx="1030344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406" name="Connector: Curved 30">
            <a:extLst>
              <a:ext uri="{FF2B5EF4-FFF2-40B4-BE49-F238E27FC236}">
                <a16:creationId xmlns:a16="http://schemas.microsoft.com/office/drawing/2014/main" id="{3B36DCC3-181E-FDE1-D351-9A0BC719574A}"/>
              </a:ext>
            </a:extLst>
          </p:cNvPr>
          <p:cNvCxnSpPr>
            <a:cxnSpLocks/>
            <a:stCxn id="76" idx="6"/>
            <a:endCxn id="77" idx="2"/>
          </p:cNvCxnSpPr>
          <p:nvPr/>
        </p:nvCxnSpPr>
        <p:spPr>
          <a:xfrm>
            <a:off x="2280297" y="1954394"/>
            <a:ext cx="955102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EC424D6-902D-2616-16F4-72CE1D54DBF4}"/>
              </a:ext>
            </a:extLst>
          </p:cNvPr>
          <p:cNvSpPr/>
          <p:nvPr/>
        </p:nvSpPr>
        <p:spPr>
          <a:xfrm>
            <a:off x="6333337" y="18346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756FA8F-FAF9-6269-9CF6-35A8D0E86290}"/>
              </a:ext>
            </a:extLst>
          </p:cNvPr>
          <p:cNvSpPr/>
          <p:nvPr/>
        </p:nvSpPr>
        <p:spPr>
          <a:xfrm>
            <a:off x="6191292" y="18346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E361704-35EC-C34A-8E5F-4CCD8353FC60}"/>
              </a:ext>
            </a:extLst>
          </p:cNvPr>
          <p:cNvSpPr/>
          <p:nvPr/>
        </p:nvSpPr>
        <p:spPr>
          <a:xfrm>
            <a:off x="6504877" y="18346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E8F52BF-FE01-8975-25E8-BCE1FA10F40B}"/>
              </a:ext>
            </a:extLst>
          </p:cNvPr>
          <p:cNvSpPr/>
          <p:nvPr/>
        </p:nvSpPr>
        <p:spPr>
          <a:xfrm>
            <a:off x="6651834" y="18346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01A8016-54E7-4584-A923-3B32FF4DE80F}"/>
              </a:ext>
            </a:extLst>
          </p:cNvPr>
          <p:cNvSpPr/>
          <p:nvPr/>
        </p:nvSpPr>
        <p:spPr>
          <a:xfrm>
            <a:off x="6333337" y="27649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EBBDCB8-B4FE-C9C5-7D93-85D503513844}"/>
              </a:ext>
            </a:extLst>
          </p:cNvPr>
          <p:cNvSpPr/>
          <p:nvPr/>
        </p:nvSpPr>
        <p:spPr>
          <a:xfrm>
            <a:off x="6191292" y="27649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BC5CC8FE-31A4-8CAD-9E72-666DB831FF0A}"/>
              </a:ext>
            </a:extLst>
          </p:cNvPr>
          <p:cNvSpPr/>
          <p:nvPr/>
        </p:nvSpPr>
        <p:spPr>
          <a:xfrm>
            <a:off x="6504877" y="27649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80FC0B09-0B9F-0603-9FDC-A4E77B66FACC}"/>
              </a:ext>
            </a:extLst>
          </p:cNvPr>
          <p:cNvSpPr/>
          <p:nvPr/>
        </p:nvSpPr>
        <p:spPr>
          <a:xfrm>
            <a:off x="6651834" y="27649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633F12D-C266-895B-4BB5-D0BFBF5DE822}"/>
              </a:ext>
            </a:extLst>
          </p:cNvPr>
          <p:cNvSpPr/>
          <p:nvPr/>
        </p:nvSpPr>
        <p:spPr>
          <a:xfrm>
            <a:off x="6333337" y="36901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9ABBC1D-6C96-6DA1-4DBF-054CE1EBDC4A}"/>
              </a:ext>
            </a:extLst>
          </p:cNvPr>
          <p:cNvSpPr/>
          <p:nvPr/>
        </p:nvSpPr>
        <p:spPr>
          <a:xfrm>
            <a:off x="6191292" y="36901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AE9B124-375B-089B-868B-32902A7FDB1A}"/>
              </a:ext>
            </a:extLst>
          </p:cNvPr>
          <p:cNvSpPr/>
          <p:nvPr/>
        </p:nvSpPr>
        <p:spPr>
          <a:xfrm>
            <a:off x="6504877" y="36901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54D7E0B-F58E-6A9D-D3C6-2FD63AF43037}"/>
              </a:ext>
            </a:extLst>
          </p:cNvPr>
          <p:cNvSpPr/>
          <p:nvPr/>
        </p:nvSpPr>
        <p:spPr>
          <a:xfrm>
            <a:off x="6651834" y="36901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0DE5782A-1430-8A8B-2594-D5E30CCF451B}"/>
              </a:ext>
            </a:extLst>
          </p:cNvPr>
          <p:cNvSpPr/>
          <p:nvPr/>
        </p:nvSpPr>
        <p:spPr>
          <a:xfrm>
            <a:off x="6333337" y="47430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3F3B9808-63D1-4B40-D4BE-3D069C792434}"/>
              </a:ext>
            </a:extLst>
          </p:cNvPr>
          <p:cNvSpPr/>
          <p:nvPr/>
        </p:nvSpPr>
        <p:spPr>
          <a:xfrm>
            <a:off x="6191292" y="47430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8F01FC8-FCD3-2103-6F1A-CED210DC0BF3}"/>
              </a:ext>
            </a:extLst>
          </p:cNvPr>
          <p:cNvSpPr/>
          <p:nvPr/>
        </p:nvSpPr>
        <p:spPr>
          <a:xfrm>
            <a:off x="6504877" y="47430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C068ED6-42E5-4852-9A7B-5098B2723DCB}"/>
              </a:ext>
            </a:extLst>
          </p:cNvPr>
          <p:cNvSpPr/>
          <p:nvPr/>
        </p:nvSpPr>
        <p:spPr>
          <a:xfrm>
            <a:off x="6651834" y="47430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64" name="Title 2">
            <a:extLst>
              <a:ext uri="{FF2B5EF4-FFF2-40B4-BE49-F238E27FC236}">
                <a16:creationId xmlns:a16="http://schemas.microsoft.com/office/drawing/2014/main" id="{EE067588-2609-AF81-5DB3-F4363A30B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TB - writing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90B2D9-EB0F-AC7E-3B10-80DC0DAB22A8}"/>
              </a:ext>
            </a:extLst>
          </p:cNvPr>
          <p:cNvGrpSpPr/>
          <p:nvPr/>
        </p:nvGrpSpPr>
        <p:grpSpPr>
          <a:xfrm>
            <a:off x="6363479" y="474370"/>
            <a:ext cx="2090056" cy="751288"/>
            <a:chOff x="6316826" y="349724"/>
            <a:chExt cx="2090056" cy="751288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B3ABEA9-BBFB-A765-4737-01D44795A2E6}"/>
                </a:ext>
              </a:extLst>
            </p:cNvPr>
            <p:cNvSpPr/>
            <p:nvPr/>
          </p:nvSpPr>
          <p:spPr>
            <a:xfrm>
              <a:off x="6316826" y="349724"/>
              <a:ext cx="2090056" cy="751288"/>
            </a:xfrm>
            <a:prstGeom prst="roundRect">
              <a:avLst>
                <a:gd name="adj" fmla="val 17124"/>
              </a:avLst>
            </a:prstGeom>
            <a:solidFill>
              <a:srgbClr val="FAFAF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138C978D-CB0A-7E27-13BD-0833231C813B}"/>
                </a:ext>
              </a:extLst>
            </p:cNvPr>
            <p:cNvSpPr/>
            <p:nvPr/>
          </p:nvSpPr>
          <p:spPr>
            <a:xfrm>
              <a:off x="6470065" y="569190"/>
              <a:ext cx="1768865" cy="312356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[]: RAMs (FILO)</a:t>
              </a:r>
            </a:p>
          </p:txBody>
        </p:sp>
      </p:grpSp>
      <p:sp>
        <p:nvSpPr>
          <p:cNvPr id="63" name="Rectangle 62">
            <a:hlinkClick r:id="rId2" action="ppaction://hlinksldjump"/>
            <a:extLst>
              <a:ext uri="{FF2B5EF4-FFF2-40B4-BE49-F238E27FC236}">
                <a16:creationId xmlns:a16="http://schemas.microsoft.com/office/drawing/2014/main" id="{0B246181-0A6F-5F66-82E2-B500A0B9DCB7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lide Number Placeholder 1">
            <a:extLst>
              <a:ext uri="{FF2B5EF4-FFF2-40B4-BE49-F238E27FC236}">
                <a16:creationId xmlns:a16="http://schemas.microsoft.com/office/drawing/2014/main" id="{6197DE88-765A-494C-B741-11A7FD413A7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79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9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CDB3E63-38E5-5994-284F-2C24EE89BFC9}"/>
              </a:ext>
            </a:extLst>
          </p:cNvPr>
          <p:cNvSpPr/>
          <p:nvPr/>
        </p:nvSpPr>
        <p:spPr>
          <a:xfrm>
            <a:off x="1034371" y="4322409"/>
            <a:ext cx="7075257" cy="904239"/>
          </a:xfrm>
          <a:prstGeom prst="round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FE4FAF0-D815-A65E-0814-AF374A3CC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7"/>
          <a:stretch>
            <a:fillRect/>
          </a:stretch>
        </p:blipFill>
        <p:spPr bwMode="auto">
          <a:xfrm>
            <a:off x="1034371" y="1647720"/>
            <a:ext cx="7075257" cy="2958456"/>
          </a:xfrm>
          <a:custGeom>
            <a:avLst/>
            <a:gdLst>
              <a:gd name="connsiteX0" fmla="*/ 0 w 7075257"/>
              <a:gd name="connsiteY0" fmla="*/ 0 h 2958456"/>
              <a:gd name="connsiteX1" fmla="*/ 7075257 w 7075257"/>
              <a:gd name="connsiteY1" fmla="*/ 0 h 2958456"/>
              <a:gd name="connsiteX2" fmla="*/ 7075257 w 7075257"/>
              <a:gd name="connsiteY2" fmla="*/ 2958456 h 2958456"/>
              <a:gd name="connsiteX3" fmla="*/ 0 w 7075257"/>
              <a:gd name="connsiteY3" fmla="*/ 2958456 h 2958456"/>
              <a:gd name="connsiteX4" fmla="*/ 0 w 7075257"/>
              <a:gd name="connsiteY4" fmla="*/ 0 h 295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5257" h="2958456">
                <a:moveTo>
                  <a:pt x="0" y="0"/>
                </a:moveTo>
                <a:lnTo>
                  <a:pt x="7075257" y="0"/>
                </a:lnTo>
                <a:lnTo>
                  <a:pt x="7075257" y="2958456"/>
                </a:lnTo>
                <a:lnTo>
                  <a:pt x="0" y="2958456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Google Shape;106;g11ceae0d697_0_17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-BE"/>
              <a:t>8</a:t>
            </a:fld>
            <a:endParaRPr/>
          </a:p>
        </p:txBody>
      </p:sp>
      <p:sp>
        <p:nvSpPr>
          <p:cNvPr id="107" name="Google Shape;107;g11ceae0d697_0_17"/>
          <p:cNvSpPr txBox="1">
            <a:spLocks noGrp="1"/>
          </p:cNvSpPr>
          <p:nvPr>
            <p:ph type="title" idx="4294967295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 dirty="0"/>
              <a:t>Aims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3B0923-50DA-54C9-812B-D4E7761B0607}"/>
              </a:ext>
            </a:extLst>
          </p:cNvPr>
          <p:cNvGrpSpPr/>
          <p:nvPr/>
        </p:nvGrpSpPr>
        <p:grpSpPr>
          <a:xfrm>
            <a:off x="3881442" y="3945325"/>
            <a:ext cx="1440180" cy="904240"/>
            <a:chOff x="3853180" y="4996180"/>
            <a:chExt cx="1440180" cy="90424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98AEFC3-8128-8E38-7AE0-A96C62E83082}"/>
                </a:ext>
              </a:extLst>
            </p:cNvPr>
            <p:cNvSpPr/>
            <p:nvPr/>
          </p:nvSpPr>
          <p:spPr>
            <a:xfrm>
              <a:off x="3853180" y="4996180"/>
              <a:ext cx="1440180" cy="904240"/>
            </a:xfrm>
            <a:custGeom>
              <a:avLst/>
              <a:gdLst>
                <a:gd name="connsiteX0" fmla="*/ 459740 w 1440180"/>
                <a:gd name="connsiteY0" fmla="*/ 215900 h 904240"/>
                <a:gd name="connsiteX1" fmla="*/ 327660 w 1440180"/>
                <a:gd name="connsiteY1" fmla="*/ 271780 h 904240"/>
                <a:gd name="connsiteX2" fmla="*/ 350520 w 1440180"/>
                <a:gd name="connsiteY2" fmla="*/ 368300 h 904240"/>
                <a:gd name="connsiteX3" fmla="*/ 284480 w 1440180"/>
                <a:gd name="connsiteY3" fmla="*/ 284480 h 904240"/>
                <a:gd name="connsiteX4" fmla="*/ 208280 w 1440180"/>
                <a:gd name="connsiteY4" fmla="*/ 307340 h 904240"/>
                <a:gd name="connsiteX5" fmla="*/ 0 w 1440180"/>
                <a:gd name="connsiteY5" fmla="*/ 685800 h 904240"/>
                <a:gd name="connsiteX6" fmla="*/ 53340 w 1440180"/>
                <a:gd name="connsiteY6" fmla="*/ 746760 h 904240"/>
                <a:gd name="connsiteX7" fmla="*/ 535940 w 1440180"/>
                <a:gd name="connsiteY7" fmla="*/ 739140 h 904240"/>
                <a:gd name="connsiteX8" fmla="*/ 642620 w 1440180"/>
                <a:gd name="connsiteY8" fmla="*/ 904240 h 904240"/>
                <a:gd name="connsiteX9" fmla="*/ 1440180 w 1440180"/>
                <a:gd name="connsiteY9" fmla="*/ 584200 h 904240"/>
                <a:gd name="connsiteX10" fmla="*/ 1051560 w 1440180"/>
                <a:gd name="connsiteY10" fmla="*/ 25400 h 904240"/>
                <a:gd name="connsiteX11" fmla="*/ 1031240 w 1440180"/>
                <a:gd name="connsiteY11" fmla="*/ 0 h 904240"/>
                <a:gd name="connsiteX12" fmla="*/ 459740 w 1440180"/>
                <a:gd name="connsiteY12" fmla="*/ 215900 h 904240"/>
                <a:gd name="connsiteX0" fmla="*/ 459740 w 1440180"/>
                <a:gd name="connsiteY0" fmla="*/ 215900 h 904240"/>
                <a:gd name="connsiteX1" fmla="*/ 327660 w 1440180"/>
                <a:gd name="connsiteY1" fmla="*/ 271780 h 904240"/>
                <a:gd name="connsiteX2" fmla="*/ 350520 w 1440180"/>
                <a:gd name="connsiteY2" fmla="*/ 368300 h 904240"/>
                <a:gd name="connsiteX3" fmla="*/ 284480 w 1440180"/>
                <a:gd name="connsiteY3" fmla="*/ 304800 h 904240"/>
                <a:gd name="connsiteX4" fmla="*/ 208280 w 1440180"/>
                <a:gd name="connsiteY4" fmla="*/ 307340 h 904240"/>
                <a:gd name="connsiteX5" fmla="*/ 0 w 1440180"/>
                <a:gd name="connsiteY5" fmla="*/ 685800 h 904240"/>
                <a:gd name="connsiteX6" fmla="*/ 53340 w 1440180"/>
                <a:gd name="connsiteY6" fmla="*/ 746760 h 904240"/>
                <a:gd name="connsiteX7" fmla="*/ 535940 w 1440180"/>
                <a:gd name="connsiteY7" fmla="*/ 739140 h 904240"/>
                <a:gd name="connsiteX8" fmla="*/ 642620 w 1440180"/>
                <a:gd name="connsiteY8" fmla="*/ 904240 h 904240"/>
                <a:gd name="connsiteX9" fmla="*/ 1440180 w 1440180"/>
                <a:gd name="connsiteY9" fmla="*/ 584200 h 904240"/>
                <a:gd name="connsiteX10" fmla="*/ 1051560 w 1440180"/>
                <a:gd name="connsiteY10" fmla="*/ 25400 h 904240"/>
                <a:gd name="connsiteX11" fmla="*/ 1031240 w 1440180"/>
                <a:gd name="connsiteY11" fmla="*/ 0 h 904240"/>
                <a:gd name="connsiteX12" fmla="*/ 459740 w 1440180"/>
                <a:gd name="connsiteY12" fmla="*/ 215900 h 9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0180" h="904240">
                  <a:moveTo>
                    <a:pt x="459740" y="215900"/>
                  </a:moveTo>
                  <a:lnTo>
                    <a:pt x="327660" y="271780"/>
                  </a:lnTo>
                  <a:lnTo>
                    <a:pt x="350520" y="368300"/>
                  </a:lnTo>
                  <a:lnTo>
                    <a:pt x="284480" y="304800"/>
                  </a:lnTo>
                  <a:lnTo>
                    <a:pt x="208280" y="307340"/>
                  </a:lnTo>
                  <a:lnTo>
                    <a:pt x="0" y="685800"/>
                  </a:lnTo>
                  <a:lnTo>
                    <a:pt x="53340" y="746760"/>
                  </a:lnTo>
                  <a:lnTo>
                    <a:pt x="535940" y="739140"/>
                  </a:lnTo>
                  <a:lnTo>
                    <a:pt x="642620" y="904240"/>
                  </a:lnTo>
                  <a:lnTo>
                    <a:pt x="1440180" y="584200"/>
                  </a:lnTo>
                  <a:lnTo>
                    <a:pt x="1051560" y="25400"/>
                  </a:lnTo>
                  <a:lnTo>
                    <a:pt x="1031240" y="0"/>
                  </a:lnTo>
                  <a:lnTo>
                    <a:pt x="459740" y="2159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8B9515-E3C1-2AFA-C92A-7325C98C6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0568" y="5037963"/>
              <a:ext cx="1077887" cy="85359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A271AE-AE8C-0834-A6F4-DB0ADDC2D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2240" y="5366613"/>
              <a:ext cx="340360" cy="305473"/>
            </a:xfrm>
            <a:prstGeom prst="rect">
              <a:avLst/>
            </a:prstGeom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F3F6F80-703A-1861-C0F6-9DD4476DDABF}"/>
              </a:ext>
            </a:extLst>
          </p:cNvPr>
          <p:cNvSpPr/>
          <p:nvPr/>
        </p:nvSpPr>
        <p:spPr>
          <a:xfrm>
            <a:off x="4747773" y="4870564"/>
            <a:ext cx="3209314" cy="2638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OpenWiFi’s</a:t>
            </a:r>
            <a:r>
              <a:rPr kumimoji="0" lang="en-US" sz="140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OFDM Receiver Module</a:t>
            </a:r>
            <a:endParaRPr kumimoji="0" lang="LID4096" sz="140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E08ECB-7E09-4EE0-3751-39E6BFAAE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588" y="434653"/>
            <a:ext cx="1077887" cy="1024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15F244-84C5-9D6E-BF55-2EAE010B29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0682" y="2580969"/>
            <a:ext cx="2091570" cy="2091570"/>
          </a:xfrm>
          <a:prstGeom prst="rect">
            <a:avLst/>
          </a:prstGeom>
        </p:spPr>
      </p:pic>
      <p:sp>
        <p:nvSpPr>
          <p:cNvPr id="13" name="Rectangle 12">
            <a:hlinkClick r:id="rId8" action="ppaction://hlinksldjump"/>
            <a:extLst>
              <a:ext uri="{FF2B5EF4-FFF2-40B4-BE49-F238E27FC236}">
                <a16:creationId xmlns:a16="http://schemas.microsoft.com/office/drawing/2014/main" id="{DB250A0D-E9BD-25B7-3429-EE1E929C71ED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34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4173875" y="1447095"/>
            <a:ext cx="2048015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1421729" y="180203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1421729" y="278108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71" name="Connector: Curved 30">
            <a:extLst>
              <a:ext uri="{FF2B5EF4-FFF2-40B4-BE49-F238E27FC236}">
                <a16:creationId xmlns:a16="http://schemas.microsoft.com/office/drawing/2014/main" id="{3F56A2A0-4649-8357-4D41-88A4D3EF7B4B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2241240" y="2048687"/>
            <a:ext cx="1033217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1421729" y="378005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1421729" y="475910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D62C1B33-4780-394F-7C09-981FC6E067B2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3463042" y="302773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2013597" y="1821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3235399" y="1821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4454329" y="1821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5674737" y="1821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2013597" y="28000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3235399" y="28000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4454329" y="28000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5674737" y="28000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2013597" y="3799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3235399" y="3799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4454329" y="3799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5674737" y="3799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2013597" y="47781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3235399" y="47781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4454329" y="47781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5674737" y="47781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2" name="Connector: Curved 30">
            <a:extLst>
              <a:ext uri="{FF2B5EF4-FFF2-40B4-BE49-F238E27FC236}">
                <a16:creationId xmlns:a16="http://schemas.microsoft.com/office/drawing/2014/main" id="{4F28378D-8053-DD1B-62D6-9B3D2FDD4BE3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4681972" y="402670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4721029" y="491145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893982" y="521759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3115784" y="521759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4349683" y="521759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5566897" y="521759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cxnSp>
        <p:nvCxnSpPr>
          <p:cNvPr id="275" name="Connector: Curved 30">
            <a:extLst>
              <a:ext uri="{FF2B5EF4-FFF2-40B4-BE49-F238E27FC236}">
                <a16:creationId xmlns:a16="http://schemas.microsoft.com/office/drawing/2014/main" id="{8961C639-AB2F-763A-87A2-104A70F49C35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3463042" y="302773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79" name="Connector: Curved 30">
            <a:extLst>
              <a:ext uri="{FF2B5EF4-FFF2-40B4-BE49-F238E27FC236}">
                <a16:creationId xmlns:a16="http://schemas.microsoft.com/office/drawing/2014/main" id="{5D2D8976-372F-5CA5-D8C0-7C80B06D1E2F}"/>
              </a:ext>
            </a:extLst>
          </p:cNvPr>
          <p:cNvCxnSpPr>
            <a:cxnSpLocks/>
            <a:stCxn id="86" idx="7"/>
            <a:endCxn id="83" idx="3"/>
          </p:cNvCxnSpPr>
          <p:nvPr/>
        </p:nvCxnSpPr>
        <p:spPr>
          <a:xfrm flipV="1">
            <a:off x="4681972" y="3027737"/>
            <a:ext cx="1031822" cy="81037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04" name="Connector: Curved 30">
            <a:extLst>
              <a:ext uri="{FF2B5EF4-FFF2-40B4-BE49-F238E27FC236}">
                <a16:creationId xmlns:a16="http://schemas.microsoft.com/office/drawing/2014/main" id="{9C1AE722-F042-AB5F-5E34-D8FE557D5DA3}"/>
              </a:ext>
            </a:extLst>
          </p:cNvPr>
          <p:cNvCxnSpPr>
            <a:cxnSpLocks/>
            <a:stCxn id="86" idx="7"/>
            <a:endCxn id="79" idx="3"/>
          </p:cNvCxnSpPr>
          <p:nvPr/>
        </p:nvCxnSpPr>
        <p:spPr>
          <a:xfrm flipV="1">
            <a:off x="4681972" y="2048687"/>
            <a:ext cx="1031822" cy="178942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37BE4EC-907A-B4A4-1D34-6745D918F417}"/>
              </a:ext>
            </a:extLst>
          </p:cNvPr>
          <p:cNvSpPr/>
          <p:nvPr/>
        </p:nvSpPr>
        <p:spPr>
          <a:xfrm>
            <a:off x="6333337" y="18346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6D2E295C-0AB5-F74E-EF53-81860D58C100}"/>
              </a:ext>
            </a:extLst>
          </p:cNvPr>
          <p:cNvSpPr/>
          <p:nvPr/>
        </p:nvSpPr>
        <p:spPr>
          <a:xfrm>
            <a:off x="6191292" y="18346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EEA9753-83F7-50B4-DF04-7C35B3719067}"/>
              </a:ext>
            </a:extLst>
          </p:cNvPr>
          <p:cNvSpPr/>
          <p:nvPr/>
        </p:nvSpPr>
        <p:spPr>
          <a:xfrm>
            <a:off x="6504877" y="18346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FE3BFFE-BD85-25E6-4C21-22D080D725C0}"/>
              </a:ext>
            </a:extLst>
          </p:cNvPr>
          <p:cNvSpPr/>
          <p:nvPr/>
        </p:nvSpPr>
        <p:spPr>
          <a:xfrm>
            <a:off x="6681768" y="18346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ED7D31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3C75D95A-2882-C210-7426-1779ACA65A11}"/>
              </a:ext>
            </a:extLst>
          </p:cNvPr>
          <p:cNvSpPr/>
          <p:nvPr/>
        </p:nvSpPr>
        <p:spPr>
          <a:xfrm>
            <a:off x="6814394" y="18346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4831717-EEEF-E83C-9B2A-910D69ED3428}"/>
              </a:ext>
            </a:extLst>
          </p:cNvPr>
          <p:cNvSpPr/>
          <p:nvPr/>
        </p:nvSpPr>
        <p:spPr>
          <a:xfrm>
            <a:off x="6333337" y="27649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EC8AEDD1-9632-5E48-1CF9-C401C3E55EC1}"/>
              </a:ext>
            </a:extLst>
          </p:cNvPr>
          <p:cNvSpPr/>
          <p:nvPr/>
        </p:nvSpPr>
        <p:spPr>
          <a:xfrm>
            <a:off x="6191292" y="27649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5AD700E6-0F2F-6024-DF3D-F1896027122A}"/>
              </a:ext>
            </a:extLst>
          </p:cNvPr>
          <p:cNvSpPr/>
          <p:nvPr/>
        </p:nvSpPr>
        <p:spPr>
          <a:xfrm>
            <a:off x="6504877" y="27649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1B8B9421-5380-48D6-4FEC-D4575A763E26}"/>
              </a:ext>
            </a:extLst>
          </p:cNvPr>
          <p:cNvSpPr/>
          <p:nvPr/>
        </p:nvSpPr>
        <p:spPr>
          <a:xfrm>
            <a:off x="6681768" y="27649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ED7D31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83E89955-70AF-009A-023B-2E53160601FC}"/>
              </a:ext>
            </a:extLst>
          </p:cNvPr>
          <p:cNvSpPr/>
          <p:nvPr/>
        </p:nvSpPr>
        <p:spPr>
          <a:xfrm>
            <a:off x="6814394" y="27649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C47FB0A-9078-0313-472B-07EE5FC44BCB}"/>
              </a:ext>
            </a:extLst>
          </p:cNvPr>
          <p:cNvSpPr/>
          <p:nvPr/>
        </p:nvSpPr>
        <p:spPr>
          <a:xfrm>
            <a:off x="6333337" y="36901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1F0D8CF6-E792-2EC3-38CE-8EE304462227}"/>
              </a:ext>
            </a:extLst>
          </p:cNvPr>
          <p:cNvSpPr/>
          <p:nvPr/>
        </p:nvSpPr>
        <p:spPr>
          <a:xfrm>
            <a:off x="6191292" y="36901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19E8B026-3FD4-54F9-D3A2-D8A4B550A97B}"/>
              </a:ext>
            </a:extLst>
          </p:cNvPr>
          <p:cNvSpPr/>
          <p:nvPr/>
        </p:nvSpPr>
        <p:spPr>
          <a:xfrm>
            <a:off x="6504877" y="36901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930A153D-0920-382C-AB9B-AFE66CD6C64E}"/>
              </a:ext>
            </a:extLst>
          </p:cNvPr>
          <p:cNvSpPr/>
          <p:nvPr/>
        </p:nvSpPr>
        <p:spPr>
          <a:xfrm>
            <a:off x="6681768" y="36901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ED7D31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315FCE5E-B2C3-B83F-E397-F0CCD461EF4F}"/>
              </a:ext>
            </a:extLst>
          </p:cNvPr>
          <p:cNvSpPr/>
          <p:nvPr/>
        </p:nvSpPr>
        <p:spPr>
          <a:xfrm>
            <a:off x="6814394" y="36901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ED1F6B47-6767-60D8-7A39-701CD28C0359}"/>
              </a:ext>
            </a:extLst>
          </p:cNvPr>
          <p:cNvSpPr/>
          <p:nvPr/>
        </p:nvSpPr>
        <p:spPr>
          <a:xfrm>
            <a:off x="6333337" y="47430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FDAB8FF6-2B3D-F918-2AAE-18E49996645A}"/>
              </a:ext>
            </a:extLst>
          </p:cNvPr>
          <p:cNvSpPr/>
          <p:nvPr/>
        </p:nvSpPr>
        <p:spPr>
          <a:xfrm>
            <a:off x="6191292" y="47430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0016CDB4-4D97-7598-5623-72D5177D4C19}"/>
              </a:ext>
            </a:extLst>
          </p:cNvPr>
          <p:cNvSpPr/>
          <p:nvPr/>
        </p:nvSpPr>
        <p:spPr>
          <a:xfrm>
            <a:off x="6504877" y="47430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8FDFA14C-C9FA-F9C6-0BA8-03DEB413BB95}"/>
              </a:ext>
            </a:extLst>
          </p:cNvPr>
          <p:cNvSpPr/>
          <p:nvPr/>
        </p:nvSpPr>
        <p:spPr>
          <a:xfrm>
            <a:off x="6681768" y="47430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ED7D31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D9F7025C-226A-EB12-0489-852EBB5C10F3}"/>
              </a:ext>
            </a:extLst>
          </p:cNvPr>
          <p:cNvSpPr/>
          <p:nvPr/>
        </p:nvSpPr>
        <p:spPr>
          <a:xfrm>
            <a:off x="6814394" y="47430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18" name="Title 2">
            <a:extLst>
              <a:ext uri="{FF2B5EF4-FFF2-40B4-BE49-F238E27FC236}">
                <a16:creationId xmlns:a16="http://schemas.microsoft.com/office/drawing/2014/main" id="{6A7B937F-D9DB-DDCE-B5C7-EA2B1E3E1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TB - writing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069C5DE-A86D-FCE7-2FCA-1BA8BCBE7ECE}"/>
              </a:ext>
            </a:extLst>
          </p:cNvPr>
          <p:cNvGrpSpPr/>
          <p:nvPr/>
        </p:nvGrpSpPr>
        <p:grpSpPr>
          <a:xfrm>
            <a:off x="6363479" y="474370"/>
            <a:ext cx="2090056" cy="751288"/>
            <a:chOff x="6316826" y="349724"/>
            <a:chExt cx="2090056" cy="751288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A98F535C-B420-DA5D-6F55-1EDB25C12E2A}"/>
                </a:ext>
              </a:extLst>
            </p:cNvPr>
            <p:cNvSpPr/>
            <p:nvPr/>
          </p:nvSpPr>
          <p:spPr>
            <a:xfrm>
              <a:off x="6316826" y="349724"/>
              <a:ext cx="2090056" cy="751288"/>
            </a:xfrm>
            <a:prstGeom prst="roundRect">
              <a:avLst>
                <a:gd name="adj" fmla="val 17124"/>
              </a:avLst>
            </a:prstGeom>
            <a:solidFill>
              <a:srgbClr val="FAFAF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0263643D-C298-6F90-F46E-DB531C584C90}"/>
                </a:ext>
              </a:extLst>
            </p:cNvPr>
            <p:cNvSpPr/>
            <p:nvPr/>
          </p:nvSpPr>
          <p:spPr>
            <a:xfrm>
              <a:off x="6470065" y="569190"/>
              <a:ext cx="1768865" cy="312356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[]: RAMs (FILO)</a:t>
              </a:r>
            </a:p>
          </p:txBody>
        </p:sp>
      </p:grpSp>
      <p:sp>
        <p:nvSpPr>
          <p:cNvPr id="58" name="Rectangle 57">
            <a:hlinkClick r:id="rId2" action="ppaction://hlinksldjump"/>
            <a:extLst>
              <a:ext uri="{FF2B5EF4-FFF2-40B4-BE49-F238E27FC236}">
                <a16:creationId xmlns:a16="http://schemas.microsoft.com/office/drawing/2014/main" id="{F2C67F5F-5427-A055-F1AE-B11B9D6400F0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lide Number Placeholder 1">
            <a:extLst>
              <a:ext uri="{FF2B5EF4-FFF2-40B4-BE49-F238E27FC236}">
                <a16:creationId xmlns:a16="http://schemas.microsoft.com/office/drawing/2014/main" id="{1C4970F4-EE8B-3BFA-6DBF-384A0E0DB0D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80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1207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4779184" y="1447095"/>
            <a:ext cx="2048015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852769" y="180203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852769" y="278108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cxnSp>
        <p:nvCxnSpPr>
          <p:cNvPr id="71" name="Connector: Curved 30">
            <a:extLst>
              <a:ext uri="{FF2B5EF4-FFF2-40B4-BE49-F238E27FC236}">
                <a16:creationId xmlns:a16="http://schemas.microsoft.com/office/drawing/2014/main" id="{3F56A2A0-4649-8357-4D41-88A4D3EF7B4B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1672280" y="2048687"/>
            <a:ext cx="1033217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852769" y="378005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852769" y="475910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D62C1B33-4780-394F-7C09-981FC6E067B2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2894082" y="302773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444637" y="1821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666439" y="1821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885369" y="1821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5105777" y="1821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444637" y="28000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666439" y="28000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885369" y="28000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5105777" y="28000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444637" y="3799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666439" y="3799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885369" y="3799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5105777" y="3799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444637" y="47781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666439" y="47781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885369" y="47781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5105777" y="47781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2" name="Connector: Curved 30">
            <a:extLst>
              <a:ext uri="{FF2B5EF4-FFF2-40B4-BE49-F238E27FC236}">
                <a16:creationId xmlns:a16="http://schemas.microsoft.com/office/drawing/2014/main" id="{4F28378D-8053-DD1B-62D6-9B3D2FDD4BE3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4113012" y="402670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4152069" y="491145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325022" y="521759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546824" y="521759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780723" y="521759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4997937" y="521759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6138417" y="521759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6324707" y="1821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6324707" y="28000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6324707" y="3799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6324707" y="47781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5" name="Connector: Curved 30">
            <a:extLst>
              <a:ext uri="{FF2B5EF4-FFF2-40B4-BE49-F238E27FC236}">
                <a16:creationId xmlns:a16="http://schemas.microsoft.com/office/drawing/2014/main" id="{8961C639-AB2F-763A-87A2-104A70F49C35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2894082" y="302773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79" name="Connector: Curved 30">
            <a:extLst>
              <a:ext uri="{FF2B5EF4-FFF2-40B4-BE49-F238E27FC236}">
                <a16:creationId xmlns:a16="http://schemas.microsoft.com/office/drawing/2014/main" id="{5D2D8976-372F-5CA5-D8C0-7C80B06D1E2F}"/>
              </a:ext>
            </a:extLst>
          </p:cNvPr>
          <p:cNvCxnSpPr>
            <a:cxnSpLocks/>
            <a:stCxn id="86" idx="7"/>
            <a:endCxn id="83" idx="3"/>
          </p:cNvCxnSpPr>
          <p:nvPr/>
        </p:nvCxnSpPr>
        <p:spPr>
          <a:xfrm flipV="1">
            <a:off x="4113012" y="3027737"/>
            <a:ext cx="1031822" cy="81037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04" name="Connector: Curved 30">
            <a:extLst>
              <a:ext uri="{FF2B5EF4-FFF2-40B4-BE49-F238E27FC236}">
                <a16:creationId xmlns:a16="http://schemas.microsoft.com/office/drawing/2014/main" id="{9C1AE722-F042-AB5F-5E34-D8FE557D5DA3}"/>
              </a:ext>
            </a:extLst>
          </p:cNvPr>
          <p:cNvCxnSpPr>
            <a:cxnSpLocks/>
            <a:stCxn id="86" idx="7"/>
            <a:endCxn id="79" idx="3"/>
          </p:cNvCxnSpPr>
          <p:nvPr/>
        </p:nvCxnSpPr>
        <p:spPr>
          <a:xfrm flipV="1">
            <a:off x="4113012" y="2048687"/>
            <a:ext cx="1031822" cy="178942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A0D5D45-C87C-B227-76C1-E43B3009DE69}"/>
              </a:ext>
            </a:extLst>
          </p:cNvPr>
          <p:cNvSpPr/>
          <p:nvPr/>
        </p:nvSpPr>
        <p:spPr>
          <a:xfrm>
            <a:off x="6797623" y="18346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EFF74AD-0B2D-A844-A50B-57F974503B4A}"/>
              </a:ext>
            </a:extLst>
          </p:cNvPr>
          <p:cNvSpPr/>
          <p:nvPr/>
        </p:nvSpPr>
        <p:spPr>
          <a:xfrm>
            <a:off x="6655578" y="18346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6446FFD-361C-F0EF-06F6-D29020E72F71}"/>
              </a:ext>
            </a:extLst>
          </p:cNvPr>
          <p:cNvSpPr/>
          <p:nvPr/>
        </p:nvSpPr>
        <p:spPr>
          <a:xfrm>
            <a:off x="6969163" y="18346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60F8AB2-1A4A-EA81-2973-44BD1C8A2486}"/>
              </a:ext>
            </a:extLst>
          </p:cNvPr>
          <p:cNvSpPr/>
          <p:nvPr/>
        </p:nvSpPr>
        <p:spPr>
          <a:xfrm>
            <a:off x="7146054" y="18346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9BE770C-1A71-A731-7059-2A47BEB02C3B}"/>
              </a:ext>
            </a:extLst>
          </p:cNvPr>
          <p:cNvSpPr/>
          <p:nvPr/>
        </p:nvSpPr>
        <p:spPr>
          <a:xfrm>
            <a:off x="7278680" y="18346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7E3A28B-0C3C-6DEF-9F7C-EEB7F302290C}"/>
              </a:ext>
            </a:extLst>
          </p:cNvPr>
          <p:cNvSpPr/>
          <p:nvPr/>
        </p:nvSpPr>
        <p:spPr>
          <a:xfrm>
            <a:off x="6797623" y="27649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A6F6C03-8BE2-9E90-D048-EE288A9F7D9E}"/>
              </a:ext>
            </a:extLst>
          </p:cNvPr>
          <p:cNvSpPr/>
          <p:nvPr/>
        </p:nvSpPr>
        <p:spPr>
          <a:xfrm>
            <a:off x="6655578" y="27649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C3E9633-0215-EDD5-74B8-FF269AEC9A20}"/>
              </a:ext>
            </a:extLst>
          </p:cNvPr>
          <p:cNvSpPr/>
          <p:nvPr/>
        </p:nvSpPr>
        <p:spPr>
          <a:xfrm>
            <a:off x="6969163" y="27649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1304828E-0549-1216-1FE7-BB999A3BC60D}"/>
              </a:ext>
            </a:extLst>
          </p:cNvPr>
          <p:cNvSpPr/>
          <p:nvPr/>
        </p:nvSpPr>
        <p:spPr>
          <a:xfrm>
            <a:off x="7146054" y="27649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B3BC0B0-37D7-2E8C-A6D5-5A0B56ADB502}"/>
              </a:ext>
            </a:extLst>
          </p:cNvPr>
          <p:cNvSpPr/>
          <p:nvPr/>
        </p:nvSpPr>
        <p:spPr>
          <a:xfrm>
            <a:off x="7278680" y="27649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DD51C51-E89E-9661-D55A-7D52589EB280}"/>
              </a:ext>
            </a:extLst>
          </p:cNvPr>
          <p:cNvSpPr/>
          <p:nvPr/>
        </p:nvSpPr>
        <p:spPr>
          <a:xfrm>
            <a:off x="6797623" y="36901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9BD05F1-C954-489A-907A-B0D7B1B6C5C0}"/>
              </a:ext>
            </a:extLst>
          </p:cNvPr>
          <p:cNvSpPr/>
          <p:nvPr/>
        </p:nvSpPr>
        <p:spPr>
          <a:xfrm>
            <a:off x="6655578" y="36901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89348CE3-2FB1-169B-F84D-3CFDB0EB60C9}"/>
              </a:ext>
            </a:extLst>
          </p:cNvPr>
          <p:cNvSpPr/>
          <p:nvPr/>
        </p:nvSpPr>
        <p:spPr>
          <a:xfrm>
            <a:off x="6969163" y="36901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485FE714-9F1B-02D7-38DB-4FC5C8AA28C0}"/>
              </a:ext>
            </a:extLst>
          </p:cNvPr>
          <p:cNvSpPr/>
          <p:nvPr/>
        </p:nvSpPr>
        <p:spPr>
          <a:xfrm>
            <a:off x="7146054" y="36901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FCFF9C53-0AD2-CBC9-B27A-23FC5F0A37FC}"/>
              </a:ext>
            </a:extLst>
          </p:cNvPr>
          <p:cNvSpPr/>
          <p:nvPr/>
        </p:nvSpPr>
        <p:spPr>
          <a:xfrm>
            <a:off x="7278680" y="36901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286095DA-896D-256C-49D5-4A7B971F990F}"/>
              </a:ext>
            </a:extLst>
          </p:cNvPr>
          <p:cNvSpPr/>
          <p:nvPr/>
        </p:nvSpPr>
        <p:spPr>
          <a:xfrm>
            <a:off x="6797623" y="47430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A0740649-F108-99CC-A423-68267A89D1BD}"/>
              </a:ext>
            </a:extLst>
          </p:cNvPr>
          <p:cNvSpPr/>
          <p:nvPr/>
        </p:nvSpPr>
        <p:spPr>
          <a:xfrm>
            <a:off x="6655578" y="47430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A3B7EE5D-02C7-F881-27C1-7EA9B419F4CF}"/>
              </a:ext>
            </a:extLst>
          </p:cNvPr>
          <p:cNvSpPr/>
          <p:nvPr/>
        </p:nvSpPr>
        <p:spPr>
          <a:xfrm>
            <a:off x="6969163" y="47430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9E1ADBE1-50E4-CEB3-4211-F8CEA9D2B1D4}"/>
              </a:ext>
            </a:extLst>
          </p:cNvPr>
          <p:cNvSpPr/>
          <p:nvPr/>
        </p:nvSpPr>
        <p:spPr>
          <a:xfrm>
            <a:off x="7146054" y="47430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2BC8C6A6-727A-8F49-AC9E-223F1C8E66DE}"/>
              </a:ext>
            </a:extLst>
          </p:cNvPr>
          <p:cNvSpPr/>
          <p:nvPr/>
        </p:nvSpPr>
        <p:spPr>
          <a:xfrm>
            <a:off x="7278680" y="47430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09" name="Title 2">
            <a:extLst>
              <a:ext uri="{FF2B5EF4-FFF2-40B4-BE49-F238E27FC236}">
                <a16:creationId xmlns:a16="http://schemas.microsoft.com/office/drawing/2014/main" id="{06EE7C91-20CC-00F0-86A4-8E15D45B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TB - writing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61206EC-47B4-39C0-B6F1-8F38C6186320}"/>
              </a:ext>
            </a:extLst>
          </p:cNvPr>
          <p:cNvGrpSpPr/>
          <p:nvPr/>
        </p:nvGrpSpPr>
        <p:grpSpPr>
          <a:xfrm>
            <a:off x="6363479" y="474370"/>
            <a:ext cx="2090056" cy="751288"/>
            <a:chOff x="6316826" y="349724"/>
            <a:chExt cx="2090056" cy="751288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6CBA91C9-C544-5419-7297-52AFEE4B3DAE}"/>
                </a:ext>
              </a:extLst>
            </p:cNvPr>
            <p:cNvSpPr/>
            <p:nvPr/>
          </p:nvSpPr>
          <p:spPr>
            <a:xfrm>
              <a:off x="6316826" y="349724"/>
              <a:ext cx="2090056" cy="751288"/>
            </a:xfrm>
            <a:prstGeom prst="roundRect">
              <a:avLst>
                <a:gd name="adj" fmla="val 17124"/>
              </a:avLst>
            </a:prstGeom>
            <a:solidFill>
              <a:srgbClr val="FAFAF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C212475D-A8F2-6B68-5D0C-796BFE8E66EC}"/>
                </a:ext>
              </a:extLst>
            </p:cNvPr>
            <p:cNvSpPr/>
            <p:nvPr/>
          </p:nvSpPr>
          <p:spPr>
            <a:xfrm>
              <a:off x="6470065" y="569190"/>
              <a:ext cx="1768865" cy="312356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[]: RAMs (FILO)</a:t>
              </a:r>
            </a:p>
          </p:txBody>
        </p:sp>
      </p:grpSp>
      <p:sp>
        <p:nvSpPr>
          <p:cNvPr id="102" name="Rectangle 101">
            <a:hlinkClick r:id="rId2" action="ppaction://hlinksldjump"/>
            <a:extLst>
              <a:ext uri="{FF2B5EF4-FFF2-40B4-BE49-F238E27FC236}">
                <a16:creationId xmlns:a16="http://schemas.microsoft.com/office/drawing/2014/main" id="{DA9CA0C2-8059-5CB5-5352-19E3906434E0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Slide Number Placeholder 1">
            <a:extLst>
              <a:ext uri="{FF2B5EF4-FFF2-40B4-BE49-F238E27FC236}">
                <a16:creationId xmlns:a16="http://schemas.microsoft.com/office/drawing/2014/main" id="{BC573F2D-A3E1-AF40-DD78-622FAB68AF0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81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02294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4779184" y="1447095"/>
            <a:ext cx="2048015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852769" y="180203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852769" y="278108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71" name="Connector: Curved 30">
            <a:extLst>
              <a:ext uri="{FF2B5EF4-FFF2-40B4-BE49-F238E27FC236}">
                <a16:creationId xmlns:a16="http://schemas.microsoft.com/office/drawing/2014/main" id="{3F56A2A0-4649-8357-4D41-88A4D3EF7B4B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1672280" y="2048687"/>
            <a:ext cx="1033217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852769" y="378005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852769" y="475910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D62C1B33-4780-394F-7C09-981FC6E067B2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2894082" y="302773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75" name="Connector: Curved 30">
            <a:extLst>
              <a:ext uri="{FF2B5EF4-FFF2-40B4-BE49-F238E27FC236}">
                <a16:creationId xmlns:a16="http://schemas.microsoft.com/office/drawing/2014/main" id="{DC2E9612-6D1D-BE8B-FB47-0F008CFE4343}"/>
              </a:ext>
            </a:extLst>
          </p:cNvPr>
          <p:cNvCxnSpPr>
            <a:cxnSpLocks/>
            <a:stCxn id="87" idx="7"/>
            <a:endCxn id="125" idx="3"/>
          </p:cNvCxnSpPr>
          <p:nvPr/>
        </p:nvCxnSpPr>
        <p:spPr>
          <a:xfrm flipV="1">
            <a:off x="5333420" y="302773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444637" y="1821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666439" y="1821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885369" y="1821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5105777" y="1821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444637" y="28000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666439" y="28000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885369" y="28000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5105777" y="28000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444637" y="3799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666439" y="3799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885369" y="3799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5105777" y="3799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444637" y="47781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666439" y="47781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885369" y="47781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5105777" y="47781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2" name="Connector: Curved 30">
            <a:extLst>
              <a:ext uri="{FF2B5EF4-FFF2-40B4-BE49-F238E27FC236}">
                <a16:creationId xmlns:a16="http://schemas.microsoft.com/office/drawing/2014/main" id="{4F28378D-8053-DD1B-62D6-9B3D2FDD4BE3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4113012" y="402670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3" name="Connector: Curved 30">
            <a:extLst>
              <a:ext uri="{FF2B5EF4-FFF2-40B4-BE49-F238E27FC236}">
                <a16:creationId xmlns:a16="http://schemas.microsoft.com/office/drawing/2014/main" id="{96B0D968-84E1-9051-34D0-4F0BBA2D2905}"/>
              </a:ext>
            </a:extLst>
          </p:cNvPr>
          <p:cNvCxnSpPr>
            <a:cxnSpLocks/>
            <a:stCxn id="87" idx="7"/>
            <a:endCxn id="124" idx="3"/>
          </p:cNvCxnSpPr>
          <p:nvPr/>
        </p:nvCxnSpPr>
        <p:spPr>
          <a:xfrm flipV="1">
            <a:off x="5333420" y="204868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4152069" y="491145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5" name="Connector: Curved 30">
            <a:extLst>
              <a:ext uri="{FF2B5EF4-FFF2-40B4-BE49-F238E27FC236}">
                <a16:creationId xmlns:a16="http://schemas.microsoft.com/office/drawing/2014/main" id="{25655428-A222-8833-D903-CCB78E2E99A7}"/>
              </a:ext>
            </a:extLst>
          </p:cNvPr>
          <p:cNvCxnSpPr>
            <a:cxnSpLocks/>
            <a:stCxn id="91" idx="6"/>
            <a:endCxn id="127" idx="2"/>
          </p:cNvCxnSpPr>
          <p:nvPr/>
        </p:nvCxnSpPr>
        <p:spPr>
          <a:xfrm>
            <a:off x="5372477" y="4911458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325022" y="521759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546824" y="521759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780723" y="521759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4997937" y="521759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6138417" y="521759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6324707" y="182104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6324707" y="280009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6324707" y="379905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6324707" y="477810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5" name="Connector: Curved 30">
            <a:extLst>
              <a:ext uri="{FF2B5EF4-FFF2-40B4-BE49-F238E27FC236}">
                <a16:creationId xmlns:a16="http://schemas.microsoft.com/office/drawing/2014/main" id="{8961C639-AB2F-763A-87A2-104A70F49C35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2894082" y="302773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76" name="Connector: Curved 30">
            <a:extLst>
              <a:ext uri="{FF2B5EF4-FFF2-40B4-BE49-F238E27FC236}">
                <a16:creationId xmlns:a16="http://schemas.microsoft.com/office/drawing/2014/main" id="{E0975187-2CD6-5720-78F3-3CA341842AA6}"/>
              </a:ext>
            </a:extLst>
          </p:cNvPr>
          <p:cNvCxnSpPr>
            <a:cxnSpLocks/>
            <a:stCxn id="83" idx="5"/>
            <a:endCxn id="126" idx="1"/>
          </p:cNvCxnSpPr>
          <p:nvPr/>
        </p:nvCxnSpPr>
        <p:spPr>
          <a:xfrm>
            <a:off x="5333420" y="302773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79" name="Connector: Curved 30">
            <a:extLst>
              <a:ext uri="{FF2B5EF4-FFF2-40B4-BE49-F238E27FC236}">
                <a16:creationId xmlns:a16="http://schemas.microsoft.com/office/drawing/2014/main" id="{5D2D8976-372F-5CA5-D8C0-7C80B06D1E2F}"/>
              </a:ext>
            </a:extLst>
          </p:cNvPr>
          <p:cNvCxnSpPr>
            <a:cxnSpLocks/>
            <a:stCxn id="86" idx="7"/>
            <a:endCxn id="83" idx="3"/>
          </p:cNvCxnSpPr>
          <p:nvPr/>
        </p:nvCxnSpPr>
        <p:spPr>
          <a:xfrm flipV="1">
            <a:off x="4113012" y="3027737"/>
            <a:ext cx="1031822" cy="81037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4026C96A-776A-51BA-4AE3-D297941C3838}"/>
              </a:ext>
            </a:extLst>
          </p:cNvPr>
          <p:cNvSpPr/>
          <p:nvPr/>
        </p:nvSpPr>
        <p:spPr>
          <a:xfrm>
            <a:off x="6797623" y="18346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6AF5ABEB-C1C9-38B6-7705-B70AA53EDA52}"/>
              </a:ext>
            </a:extLst>
          </p:cNvPr>
          <p:cNvSpPr/>
          <p:nvPr/>
        </p:nvSpPr>
        <p:spPr>
          <a:xfrm>
            <a:off x="6655578" y="18346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65A5C945-ADF2-8C7A-CAAD-E2D49C652B20}"/>
              </a:ext>
            </a:extLst>
          </p:cNvPr>
          <p:cNvSpPr/>
          <p:nvPr/>
        </p:nvSpPr>
        <p:spPr>
          <a:xfrm>
            <a:off x="6969163" y="18346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CC2CC099-837B-CF4C-32A2-41A9ACDE3AFB}"/>
              </a:ext>
            </a:extLst>
          </p:cNvPr>
          <p:cNvSpPr/>
          <p:nvPr/>
        </p:nvSpPr>
        <p:spPr>
          <a:xfrm>
            <a:off x="7146054" y="18346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78C15569-AAFF-83B8-1FBB-0BC3656D82B3}"/>
              </a:ext>
            </a:extLst>
          </p:cNvPr>
          <p:cNvSpPr/>
          <p:nvPr/>
        </p:nvSpPr>
        <p:spPr>
          <a:xfrm>
            <a:off x="7325011" y="18346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ED7D31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EAF2D5D4-5D3F-7484-CC98-C0E86537C968}"/>
              </a:ext>
            </a:extLst>
          </p:cNvPr>
          <p:cNvSpPr/>
          <p:nvPr/>
        </p:nvSpPr>
        <p:spPr>
          <a:xfrm>
            <a:off x="7471720" y="18346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852E5960-262E-F4DD-9127-6ED5257450B4}"/>
              </a:ext>
            </a:extLst>
          </p:cNvPr>
          <p:cNvSpPr/>
          <p:nvPr/>
        </p:nvSpPr>
        <p:spPr>
          <a:xfrm>
            <a:off x="6797623" y="27649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DC337258-3675-2514-14DA-018425E3E3DC}"/>
              </a:ext>
            </a:extLst>
          </p:cNvPr>
          <p:cNvSpPr/>
          <p:nvPr/>
        </p:nvSpPr>
        <p:spPr>
          <a:xfrm>
            <a:off x="6655578" y="27649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BE50BCF0-93D0-F50B-5332-BC228892F9CC}"/>
              </a:ext>
            </a:extLst>
          </p:cNvPr>
          <p:cNvSpPr/>
          <p:nvPr/>
        </p:nvSpPr>
        <p:spPr>
          <a:xfrm>
            <a:off x="6969163" y="27649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FEF41A40-DB9C-1D2B-51D9-300059EE830E}"/>
              </a:ext>
            </a:extLst>
          </p:cNvPr>
          <p:cNvSpPr/>
          <p:nvPr/>
        </p:nvSpPr>
        <p:spPr>
          <a:xfrm>
            <a:off x="7146054" y="27649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0B38F687-7847-DC48-D0C2-BD4FB725DE29}"/>
              </a:ext>
            </a:extLst>
          </p:cNvPr>
          <p:cNvSpPr/>
          <p:nvPr/>
        </p:nvSpPr>
        <p:spPr>
          <a:xfrm>
            <a:off x="7325011" y="27649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ED7D31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523BD8BB-4CFF-4436-74EE-6FAF2345C409}"/>
              </a:ext>
            </a:extLst>
          </p:cNvPr>
          <p:cNvSpPr/>
          <p:nvPr/>
        </p:nvSpPr>
        <p:spPr>
          <a:xfrm>
            <a:off x="7471720" y="276499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63D9FFB8-588C-D6F7-963D-7528815D1C2D}"/>
              </a:ext>
            </a:extLst>
          </p:cNvPr>
          <p:cNvSpPr/>
          <p:nvPr/>
        </p:nvSpPr>
        <p:spPr>
          <a:xfrm>
            <a:off x="6797623" y="36901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24C6E15B-AD75-8BD0-A6B7-3D86A94BCF19}"/>
              </a:ext>
            </a:extLst>
          </p:cNvPr>
          <p:cNvSpPr/>
          <p:nvPr/>
        </p:nvSpPr>
        <p:spPr>
          <a:xfrm>
            <a:off x="6655578" y="36901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FC74135E-824F-B66A-CB09-3AE702CE42AA}"/>
              </a:ext>
            </a:extLst>
          </p:cNvPr>
          <p:cNvSpPr/>
          <p:nvPr/>
        </p:nvSpPr>
        <p:spPr>
          <a:xfrm>
            <a:off x="6969163" y="36901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8DFCDE10-CEF2-B5FA-60B0-1FECD722967C}"/>
              </a:ext>
            </a:extLst>
          </p:cNvPr>
          <p:cNvSpPr/>
          <p:nvPr/>
        </p:nvSpPr>
        <p:spPr>
          <a:xfrm>
            <a:off x="7146054" y="36901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10851452-6F7E-116E-CC68-46DE87C0D554}"/>
              </a:ext>
            </a:extLst>
          </p:cNvPr>
          <p:cNvSpPr/>
          <p:nvPr/>
        </p:nvSpPr>
        <p:spPr>
          <a:xfrm>
            <a:off x="7325011" y="36901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F8736E42-8612-BFED-8678-B427BCFBE371}"/>
              </a:ext>
            </a:extLst>
          </p:cNvPr>
          <p:cNvSpPr/>
          <p:nvPr/>
        </p:nvSpPr>
        <p:spPr>
          <a:xfrm>
            <a:off x="7471720" y="369017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023F0A5F-5AEC-9BDC-87DA-EF19BE40ED6B}"/>
              </a:ext>
            </a:extLst>
          </p:cNvPr>
          <p:cNvSpPr/>
          <p:nvPr/>
        </p:nvSpPr>
        <p:spPr>
          <a:xfrm>
            <a:off x="6797623" y="47430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19EB876F-6F48-4058-9A59-37267687C6F3}"/>
              </a:ext>
            </a:extLst>
          </p:cNvPr>
          <p:cNvSpPr/>
          <p:nvPr/>
        </p:nvSpPr>
        <p:spPr>
          <a:xfrm>
            <a:off x="6655578" y="47430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2696EA24-22DF-FCE2-26E6-0EF3F58227F7}"/>
              </a:ext>
            </a:extLst>
          </p:cNvPr>
          <p:cNvSpPr/>
          <p:nvPr/>
        </p:nvSpPr>
        <p:spPr>
          <a:xfrm>
            <a:off x="6969163" y="47430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68935787-014C-73A3-5577-7ED49E023CE1}"/>
              </a:ext>
            </a:extLst>
          </p:cNvPr>
          <p:cNvSpPr/>
          <p:nvPr/>
        </p:nvSpPr>
        <p:spPr>
          <a:xfrm>
            <a:off x="7146054" y="47430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6A710D8B-D964-734F-910B-F2963A3E636D}"/>
              </a:ext>
            </a:extLst>
          </p:cNvPr>
          <p:cNvSpPr/>
          <p:nvPr/>
        </p:nvSpPr>
        <p:spPr>
          <a:xfrm>
            <a:off x="7325011" y="47430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ED7D31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1576EF41-188D-EEF3-907C-5830F44FA577}"/>
              </a:ext>
            </a:extLst>
          </p:cNvPr>
          <p:cNvSpPr/>
          <p:nvPr/>
        </p:nvSpPr>
        <p:spPr>
          <a:xfrm>
            <a:off x="7471720" y="474300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49" name="Title 2">
            <a:extLst>
              <a:ext uri="{FF2B5EF4-FFF2-40B4-BE49-F238E27FC236}">
                <a16:creationId xmlns:a16="http://schemas.microsoft.com/office/drawing/2014/main" id="{F19B83FC-3C27-5577-923D-0CC03A326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TB - writing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0383066-7982-71B9-8F30-27ACF83B6BFC}"/>
              </a:ext>
            </a:extLst>
          </p:cNvPr>
          <p:cNvGrpSpPr/>
          <p:nvPr/>
        </p:nvGrpSpPr>
        <p:grpSpPr>
          <a:xfrm>
            <a:off x="6363479" y="474370"/>
            <a:ext cx="2090056" cy="751288"/>
            <a:chOff x="6316826" y="349724"/>
            <a:chExt cx="2090056" cy="751288"/>
          </a:xfrm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AC68DB5E-051F-B3A8-2D69-4D0DAB8A6430}"/>
                </a:ext>
              </a:extLst>
            </p:cNvPr>
            <p:cNvSpPr/>
            <p:nvPr/>
          </p:nvSpPr>
          <p:spPr>
            <a:xfrm>
              <a:off x="6316826" y="349724"/>
              <a:ext cx="2090056" cy="751288"/>
            </a:xfrm>
            <a:prstGeom prst="roundRect">
              <a:avLst>
                <a:gd name="adj" fmla="val 17124"/>
              </a:avLst>
            </a:prstGeom>
            <a:solidFill>
              <a:srgbClr val="FAFAF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E9F0D1D9-36C4-AC3C-1B94-7D124F57C098}"/>
                </a:ext>
              </a:extLst>
            </p:cNvPr>
            <p:cNvSpPr/>
            <p:nvPr/>
          </p:nvSpPr>
          <p:spPr>
            <a:xfrm>
              <a:off x="6470065" y="569190"/>
              <a:ext cx="1768865" cy="312356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[]: RAMs (FILO)</a:t>
              </a:r>
            </a:p>
          </p:txBody>
        </p:sp>
      </p:grpSp>
      <p:sp>
        <p:nvSpPr>
          <p:cNvPr id="106" name="Rectangle 105">
            <a:hlinkClick r:id="rId2" action="ppaction://hlinksldjump"/>
            <a:extLst>
              <a:ext uri="{FF2B5EF4-FFF2-40B4-BE49-F238E27FC236}">
                <a16:creationId xmlns:a16="http://schemas.microsoft.com/office/drawing/2014/main" id="{A0D51B9F-8983-7240-8EA6-911764A1E9A7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Slide Number Placeholder 1">
            <a:extLst>
              <a:ext uri="{FF2B5EF4-FFF2-40B4-BE49-F238E27FC236}">
                <a16:creationId xmlns:a16="http://schemas.microsoft.com/office/drawing/2014/main" id="{5E5E9FEC-53C7-3090-AFD3-5BBF7AC35FA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82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37540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5577377" y="1457255"/>
            <a:ext cx="2048015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400128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400128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71" name="Connector: Curved 30">
            <a:extLst>
              <a:ext uri="{FF2B5EF4-FFF2-40B4-BE49-F238E27FC236}">
                <a16:creationId xmlns:a16="http://schemas.microsoft.com/office/drawing/2014/main" id="{3F56A2A0-4649-8357-4D41-88A4D3EF7B4B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1219639" y="2058847"/>
            <a:ext cx="1033217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400128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400128" y="476926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D62C1B33-4780-394F-7C09-981FC6E067B2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2441441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75" name="Connector: Curved 30">
            <a:extLst>
              <a:ext uri="{FF2B5EF4-FFF2-40B4-BE49-F238E27FC236}">
                <a16:creationId xmlns:a16="http://schemas.microsoft.com/office/drawing/2014/main" id="{DC2E9612-6D1D-BE8B-FB47-0F008CFE4343}"/>
              </a:ext>
            </a:extLst>
          </p:cNvPr>
          <p:cNvCxnSpPr>
            <a:cxnSpLocks/>
            <a:stCxn id="87" idx="7"/>
            <a:endCxn id="125" idx="3"/>
          </p:cNvCxnSpPr>
          <p:nvPr/>
        </p:nvCxnSpPr>
        <p:spPr>
          <a:xfrm flipV="1">
            <a:off x="4880779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99199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21379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43272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465313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99199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21379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43272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465313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99199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21379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43272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465313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99199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21379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43272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465313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2" name="Connector: Curved 30">
            <a:extLst>
              <a:ext uri="{FF2B5EF4-FFF2-40B4-BE49-F238E27FC236}">
                <a16:creationId xmlns:a16="http://schemas.microsoft.com/office/drawing/2014/main" id="{4F28378D-8053-DD1B-62D6-9B3D2FDD4BE3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3660371" y="403686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3" name="Connector: Curved 30">
            <a:extLst>
              <a:ext uri="{FF2B5EF4-FFF2-40B4-BE49-F238E27FC236}">
                <a16:creationId xmlns:a16="http://schemas.microsoft.com/office/drawing/2014/main" id="{96B0D968-84E1-9051-34D0-4F0BBA2D2905}"/>
              </a:ext>
            </a:extLst>
          </p:cNvPr>
          <p:cNvCxnSpPr>
            <a:cxnSpLocks/>
            <a:stCxn id="87" idx="7"/>
            <a:endCxn id="124" idx="3"/>
          </p:cNvCxnSpPr>
          <p:nvPr/>
        </p:nvCxnSpPr>
        <p:spPr>
          <a:xfrm flipV="1">
            <a:off x="4880779" y="205884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3699428" y="492161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5" name="Connector: Curved 30">
            <a:extLst>
              <a:ext uri="{FF2B5EF4-FFF2-40B4-BE49-F238E27FC236}">
                <a16:creationId xmlns:a16="http://schemas.microsoft.com/office/drawing/2014/main" id="{25655428-A222-8833-D903-CCB78E2E99A7}"/>
              </a:ext>
            </a:extLst>
          </p:cNvPr>
          <p:cNvCxnSpPr>
            <a:cxnSpLocks/>
            <a:stCxn id="91" idx="6"/>
            <a:endCxn id="127" idx="2"/>
          </p:cNvCxnSpPr>
          <p:nvPr/>
        </p:nvCxnSpPr>
        <p:spPr>
          <a:xfrm>
            <a:off x="4919836" y="4921618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872381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09418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328082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4545296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5685776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DA78EE2-2D07-ADDC-2031-B4B4B9667331}"/>
              </a:ext>
            </a:extLst>
          </p:cNvPr>
          <p:cNvSpPr/>
          <p:nvPr/>
        </p:nvSpPr>
        <p:spPr>
          <a:xfrm>
            <a:off x="7104878" y="183256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1BCCE0A-4717-C6DC-0ABE-82686B17111F}"/>
              </a:ext>
            </a:extLst>
          </p:cNvPr>
          <p:cNvSpPr/>
          <p:nvPr/>
        </p:nvSpPr>
        <p:spPr>
          <a:xfrm>
            <a:off x="7104878" y="281161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22079AC-926F-ED43-2C52-9360FE223D35}"/>
              </a:ext>
            </a:extLst>
          </p:cNvPr>
          <p:cNvSpPr/>
          <p:nvPr/>
        </p:nvSpPr>
        <p:spPr>
          <a:xfrm>
            <a:off x="7104878" y="3810581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2317827-B42F-7E3C-5462-3AA5A1E29AAD}"/>
              </a:ext>
            </a:extLst>
          </p:cNvPr>
          <p:cNvSpPr/>
          <p:nvPr/>
        </p:nvSpPr>
        <p:spPr>
          <a:xfrm>
            <a:off x="7104878" y="4789631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8C9FB009-0C0E-B384-F9A9-3650762C94BB}"/>
              </a:ext>
            </a:extLst>
          </p:cNvPr>
          <p:cNvSpPr/>
          <p:nvPr/>
        </p:nvSpPr>
        <p:spPr>
          <a:xfrm>
            <a:off x="6918588" y="5229119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6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587206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587206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587206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587206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5" name="Connector: Curved 30">
            <a:extLst>
              <a:ext uri="{FF2B5EF4-FFF2-40B4-BE49-F238E27FC236}">
                <a16:creationId xmlns:a16="http://schemas.microsoft.com/office/drawing/2014/main" id="{8961C639-AB2F-763A-87A2-104A70F49C35}"/>
              </a:ext>
            </a:extLst>
          </p:cNvPr>
          <p:cNvCxnSpPr>
            <a:cxnSpLocks/>
            <a:stCxn id="81" idx="5"/>
            <a:endCxn id="86" idx="1"/>
          </p:cNvCxnSpPr>
          <p:nvPr/>
        </p:nvCxnSpPr>
        <p:spPr>
          <a:xfrm>
            <a:off x="2441441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76" name="Connector: Curved 30">
            <a:extLst>
              <a:ext uri="{FF2B5EF4-FFF2-40B4-BE49-F238E27FC236}">
                <a16:creationId xmlns:a16="http://schemas.microsoft.com/office/drawing/2014/main" id="{E0975187-2CD6-5720-78F3-3CA341842AA6}"/>
              </a:ext>
            </a:extLst>
          </p:cNvPr>
          <p:cNvCxnSpPr>
            <a:cxnSpLocks/>
            <a:stCxn id="83" idx="5"/>
            <a:endCxn id="126" idx="1"/>
          </p:cNvCxnSpPr>
          <p:nvPr/>
        </p:nvCxnSpPr>
        <p:spPr>
          <a:xfrm>
            <a:off x="4880779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79" name="Connector: Curved 30">
            <a:extLst>
              <a:ext uri="{FF2B5EF4-FFF2-40B4-BE49-F238E27FC236}">
                <a16:creationId xmlns:a16="http://schemas.microsoft.com/office/drawing/2014/main" id="{5D2D8976-372F-5CA5-D8C0-7C80B06D1E2F}"/>
              </a:ext>
            </a:extLst>
          </p:cNvPr>
          <p:cNvCxnSpPr>
            <a:cxnSpLocks/>
            <a:stCxn id="86" idx="7"/>
            <a:endCxn id="83" idx="3"/>
          </p:cNvCxnSpPr>
          <p:nvPr/>
        </p:nvCxnSpPr>
        <p:spPr>
          <a:xfrm flipV="1">
            <a:off x="3660371" y="3037897"/>
            <a:ext cx="1031822" cy="81037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C561E35-CB19-859B-F572-608B1B5D5C36}"/>
              </a:ext>
            </a:extLst>
          </p:cNvPr>
          <p:cNvSpPr/>
          <p:nvPr/>
        </p:nvSpPr>
        <p:spPr>
          <a:xfrm>
            <a:off x="7543626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1B98892-119F-3269-FF05-ADB99683A48A}"/>
              </a:ext>
            </a:extLst>
          </p:cNvPr>
          <p:cNvSpPr/>
          <p:nvPr/>
        </p:nvSpPr>
        <p:spPr>
          <a:xfrm>
            <a:off x="7401581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9C81777-9DAD-3840-B7E4-C9F5B8FCA834}"/>
              </a:ext>
            </a:extLst>
          </p:cNvPr>
          <p:cNvSpPr/>
          <p:nvPr/>
        </p:nvSpPr>
        <p:spPr>
          <a:xfrm>
            <a:off x="7715166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5E63695F-FF5D-BB0D-23D4-98B0795D69A9}"/>
              </a:ext>
            </a:extLst>
          </p:cNvPr>
          <p:cNvSpPr/>
          <p:nvPr/>
        </p:nvSpPr>
        <p:spPr>
          <a:xfrm>
            <a:off x="7892057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E301EBB5-F646-C7D6-D8D9-EBD95EC42CF2}"/>
              </a:ext>
            </a:extLst>
          </p:cNvPr>
          <p:cNvSpPr/>
          <p:nvPr/>
        </p:nvSpPr>
        <p:spPr>
          <a:xfrm>
            <a:off x="8071014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195F01B1-07A5-13AB-558D-8F11BCB6CA52}"/>
              </a:ext>
            </a:extLst>
          </p:cNvPr>
          <p:cNvSpPr/>
          <p:nvPr/>
        </p:nvSpPr>
        <p:spPr>
          <a:xfrm>
            <a:off x="8217723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AEE0CE3C-EEDA-93AA-442F-B265500B388E}"/>
              </a:ext>
            </a:extLst>
          </p:cNvPr>
          <p:cNvSpPr/>
          <p:nvPr/>
        </p:nvSpPr>
        <p:spPr>
          <a:xfrm>
            <a:off x="7543626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D85F2A99-8331-BE49-DBC5-70F8AB7EA13E}"/>
              </a:ext>
            </a:extLst>
          </p:cNvPr>
          <p:cNvSpPr/>
          <p:nvPr/>
        </p:nvSpPr>
        <p:spPr>
          <a:xfrm>
            <a:off x="7401581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55BDD503-FD0B-2E1B-C3A3-C6E33B3AE884}"/>
              </a:ext>
            </a:extLst>
          </p:cNvPr>
          <p:cNvSpPr/>
          <p:nvPr/>
        </p:nvSpPr>
        <p:spPr>
          <a:xfrm>
            <a:off x="7715166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CE12A454-7D14-83BE-DD57-3274BF9FE207}"/>
              </a:ext>
            </a:extLst>
          </p:cNvPr>
          <p:cNvSpPr/>
          <p:nvPr/>
        </p:nvSpPr>
        <p:spPr>
          <a:xfrm>
            <a:off x="7892057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CBFE38D8-7FEA-555F-A128-22FA081E85FE}"/>
              </a:ext>
            </a:extLst>
          </p:cNvPr>
          <p:cNvSpPr/>
          <p:nvPr/>
        </p:nvSpPr>
        <p:spPr>
          <a:xfrm>
            <a:off x="8071014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5B9D5C93-42E8-355A-E673-CC9AD108B5C0}"/>
              </a:ext>
            </a:extLst>
          </p:cNvPr>
          <p:cNvSpPr/>
          <p:nvPr/>
        </p:nvSpPr>
        <p:spPr>
          <a:xfrm>
            <a:off x="8217723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123C7E62-52CA-905F-FB4F-4C645E9503FB}"/>
              </a:ext>
            </a:extLst>
          </p:cNvPr>
          <p:cNvSpPr/>
          <p:nvPr/>
        </p:nvSpPr>
        <p:spPr>
          <a:xfrm>
            <a:off x="7543626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19AF3D48-3864-17E5-5A9C-EBFF841C05D0}"/>
              </a:ext>
            </a:extLst>
          </p:cNvPr>
          <p:cNvSpPr/>
          <p:nvPr/>
        </p:nvSpPr>
        <p:spPr>
          <a:xfrm>
            <a:off x="7401581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B7012240-E97B-121E-B1B1-1549EA89AD04}"/>
              </a:ext>
            </a:extLst>
          </p:cNvPr>
          <p:cNvSpPr/>
          <p:nvPr/>
        </p:nvSpPr>
        <p:spPr>
          <a:xfrm>
            <a:off x="7715166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B91DA9BB-7FFB-6AF7-669A-D5E5931291E4}"/>
              </a:ext>
            </a:extLst>
          </p:cNvPr>
          <p:cNvSpPr/>
          <p:nvPr/>
        </p:nvSpPr>
        <p:spPr>
          <a:xfrm>
            <a:off x="7892057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365CD0FF-CA5C-35D7-4B8E-37C664FF0C95}"/>
              </a:ext>
            </a:extLst>
          </p:cNvPr>
          <p:cNvSpPr/>
          <p:nvPr/>
        </p:nvSpPr>
        <p:spPr>
          <a:xfrm>
            <a:off x="8071014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BE75693A-E087-F08E-AA4D-27675E76E133}"/>
              </a:ext>
            </a:extLst>
          </p:cNvPr>
          <p:cNvSpPr/>
          <p:nvPr/>
        </p:nvSpPr>
        <p:spPr>
          <a:xfrm>
            <a:off x="8217723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3DEC023C-86FD-1DDE-E46E-5EF14D462665}"/>
              </a:ext>
            </a:extLst>
          </p:cNvPr>
          <p:cNvSpPr/>
          <p:nvPr/>
        </p:nvSpPr>
        <p:spPr>
          <a:xfrm>
            <a:off x="7543626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5A5C087E-AEAE-8C77-D040-5D967E8890B1}"/>
              </a:ext>
            </a:extLst>
          </p:cNvPr>
          <p:cNvSpPr/>
          <p:nvPr/>
        </p:nvSpPr>
        <p:spPr>
          <a:xfrm>
            <a:off x="7401581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8BB47D00-EA74-7F3F-9F0C-4740BCEF8B6E}"/>
              </a:ext>
            </a:extLst>
          </p:cNvPr>
          <p:cNvSpPr/>
          <p:nvPr/>
        </p:nvSpPr>
        <p:spPr>
          <a:xfrm>
            <a:off x="7715166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66540912-E90F-9DC8-FC07-DA68D8802C0A}"/>
              </a:ext>
            </a:extLst>
          </p:cNvPr>
          <p:cNvSpPr/>
          <p:nvPr/>
        </p:nvSpPr>
        <p:spPr>
          <a:xfrm>
            <a:off x="7892057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779663E2-0003-D1A5-ED29-A4E0EE7B6BF3}"/>
              </a:ext>
            </a:extLst>
          </p:cNvPr>
          <p:cNvSpPr/>
          <p:nvPr/>
        </p:nvSpPr>
        <p:spPr>
          <a:xfrm>
            <a:off x="8071014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B0A0CAEA-6515-025E-05A9-8FF893D18817}"/>
              </a:ext>
            </a:extLst>
          </p:cNvPr>
          <p:cNvSpPr/>
          <p:nvPr/>
        </p:nvSpPr>
        <p:spPr>
          <a:xfrm>
            <a:off x="8217723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44" name="Title 2">
            <a:extLst>
              <a:ext uri="{FF2B5EF4-FFF2-40B4-BE49-F238E27FC236}">
                <a16:creationId xmlns:a16="http://schemas.microsoft.com/office/drawing/2014/main" id="{12E4131C-1C5C-2104-A668-57996BB3A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TB - writing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ADBCEEA-FB90-ADFB-661D-3FB1E1AC0B20}"/>
              </a:ext>
            </a:extLst>
          </p:cNvPr>
          <p:cNvGrpSpPr/>
          <p:nvPr/>
        </p:nvGrpSpPr>
        <p:grpSpPr>
          <a:xfrm>
            <a:off x="6363479" y="474370"/>
            <a:ext cx="2090056" cy="751288"/>
            <a:chOff x="6316826" y="349724"/>
            <a:chExt cx="2090056" cy="751288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C442A2D5-62FB-8F91-C016-9E7A956C8CA0}"/>
                </a:ext>
              </a:extLst>
            </p:cNvPr>
            <p:cNvSpPr/>
            <p:nvPr/>
          </p:nvSpPr>
          <p:spPr>
            <a:xfrm>
              <a:off x="6316826" y="349724"/>
              <a:ext cx="2090056" cy="751288"/>
            </a:xfrm>
            <a:prstGeom prst="roundRect">
              <a:avLst>
                <a:gd name="adj" fmla="val 17124"/>
              </a:avLst>
            </a:prstGeom>
            <a:solidFill>
              <a:srgbClr val="FAFAF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682EEEE3-DB41-4A04-0ACA-2CFF66BADC41}"/>
                </a:ext>
              </a:extLst>
            </p:cNvPr>
            <p:cNvSpPr/>
            <p:nvPr/>
          </p:nvSpPr>
          <p:spPr>
            <a:xfrm>
              <a:off x="6470065" y="569190"/>
              <a:ext cx="1768865" cy="312356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[]: RAMs (FILO)</a:t>
              </a:r>
            </a:p>
          </p:txBody>
        </p:sp>
      </p:grpSp>
      <p:sp>
        <p:nvSpPr>
          <p:cNvPr id="107" name="Rectangle 106">
            <a:hlinkClick r:id="rId2" action="ppaction://hlinksldjump"/>
            <a:extLst>
              <a:ext uri="{FF2B5EF4-FFF2-40B4-BE49-F238E27FC236}">
                <a16:creationId xmlns:a16="http://schemas.microsoft.com/office/drawing/2014/main" id="{E61E484D-79EC-2283-AAE4-523FEB88875E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Slide Number Placeholder 1">
            <a:extLst>
              <a:ext uri="{FF2B5EF4-FFF2-40B4-BE49-F238E27FC236}">
                <a16:creationId xmlns:a16="http://schemas.microsoft.com/office/drawing/2014/main" id="{53A8D5C7-2037-CD7A-9E1A-64ED96979C5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83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8408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84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5606844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400128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400128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400128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400128" y="476926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99199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21379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43272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465313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99199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21379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43272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465313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99199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21379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43272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465313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99199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21379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43272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465313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Connector: Curved 30">
            <a:extLst>
              <a:ext uri="{FF2B5EF4-FFF2-40B4-BE49-F238E27FC236}">
                <a16:creationId xmlns:a16="http://schemas.microsoft.com/office/drawing/2014/main" id="{96B0D968-84E1-9051-34D0-4F0BBA2D2905}"/>
              </a:ext>
            </a:extLst>
          </p:cNvPr>
          <p:cNvCxnSpPr>
            <a:cxnSpLocks/>
            <a:stCxn id="87" idx="7"/>
            <a:endCxn id="124" idx="3"/>
          </p:cNvCxnSpPr>
          <p:nvPr/>
        </p:nvCxnSpPr>
        <p:spPr>
          <a:xfrm flipV="1">
            <a:off x="4880779" y="205884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3699428" y="492161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5" name="Connector: Curved 30">
            <a:extLst>
              <a:ext uri="{FF2B5EF4-FFF2-40B4-BE49-F238E27FC236}">
                <a16:creationId xmlns:a16="http://schemas.microsoft.com/office/drawing/2014/main" id="{25655428-A222-8833-D903-CCB78E2E99A7}"/>
              </a:ext>
            </a:extLst>
          </p:cNvPr>
          <p:cNvCxnSpPr>
            <a:cxnSpLocks/>
            <a:stCxn id="91" idx="6"/>
            <a:endCxn id="127" idx="2"/>
          </p:cNvCxnSpPr>
          <p:nvPr/>
        </p:nvCxnSpPr>
        <p:spPr>
          <a:xfrm>
            <a:off x="4919836" y="4921618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872381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09418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328082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4545296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5685776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cxnSp>
        <p:nvCxnSpPr>
          <p:cNvPr id="111" name="Connector: Curved 30">
            <a:extLst>
              <a:ext uri="{FF2B5EF4-FFF2-40B4-BE49-F238E27FC236}">
                <a16:creationId xmlns:a16="http://schemas.microsoft.com/office/drawing/2014/main" id="{E182E185-02A3-573F-E7E2-14A6B6F6AB2A}"/>
              </a:ext>
            </a:extLst>
          </p:cNvPr>
          <p:cNvCxnSpPr>
            <a:cxnSpLocks/>
            <a:stCxn id="124" idx="6"/>
            <a:endCxn id="114" idx="2"/>
          </p:cNvCxnSpPr>
          <p:nvPr/>
        </p:nvCxnSpPr>
        <p:spPr>
          <a:xfrm>
            <a:off x="6138766" y="1964554"/>
            <a:ext cx="966113" cy="1363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12" name="Connector: Curved 30">
            <a:extLst>
              <a:ext uri="{FF2B5EF4-FFF2-40B4-BE49-F238E27FC236}">
                <a16:creationId xmlns:a16="http://schemas.microsoft.com/office/drawing/2014/main" id="{F72769FD-763C-9C7C-93FA-FB874390ACBB}"/>
              </a:ext>
            </a:extLst>
          </p:cNvPr>
          <p:cNvCxnSpPr>
            <a:cxnSpLocks/>
            <a:stCxn id="124" idx="5"/>
            <a:endCxn id="115" idx="1"/>
          </p:cNvCxnSpPr>
          <p:nvPr/>
        </p:nvCxnSpPr>
        <p:spPr>
          <a:xfrm>
            <a:off x="6099709" y="2058847"/>
            <a:ext cx="1044227" cy="791827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FDA78EE2-2D07-ADDC-2031-B4B4B9667331}"/>
              </a:ext>
            </a:extLst>
          </p:cNvPr>
          <p:cNvSpPr/>
          <p:nvPr/>
        </p:nvSpPr>
        <p:spPr>
          <a:xfrm>
            <a:off x="7104878" y="183256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1BCCE0A-4717-C6DC-0ABE-82686B17111F}"/>
              </a:ext>
            </a:extLst>
          </p:cNvPr>
          <p:cNvSpPr/>
          <p:nvPr/>
        </p:nvSpPr>
        <p:spPr>
          <a:xfrm>
            <a:off x="7104878" y="281161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22079AC-926F-ED43-2C52-9360FE223D35}"/>
              </a:ext>
            </a:extLst>
          </p:cNvPr>
          <p:cNvSpPr/>
          <p:nvPr/>
        </p:nvSpPr>
        <p:spPr>
          <a:xfrm>
            <a:off x="7104878" y="3810581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2317827-B42F-7E3C-5462-3AA5A1E29AAD}"/>
              </a:ext>
            </a:extLst>
          </p:cNvPr>
          <p:cNvSpPr/>
          <p:nvPr/>
        </p:nvSpPr>
        <p:spPr>
          <a:xfrm>
            <a:off x="7104878" y="4789631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8" name="Connector: Curved 30">
            <a:extLst>
              <a:ext uri="{FF2B5EF4-FFF2-40B4-BE49-F238E27FC236}">
                <a16:creationId xmlns:a16="http://schemas.microsoft.com/office/drawing/2014/main" id="{7EA51D16-1DD0-CD20-A0B8-200B2D3020C0}"/>
              </a:ext>
            </a:extLst>
          </p:cNvPr>
          <p:cNvCxnSpPr>
            <a:cxnSpLocks/>
            <a:stCxn id="127" idx="7"/>
            <a:endCxn id="116" idx="3"/>
          </p:cNvCxnSpPr>
          <p:nvPr/>
        </p:nvCxnSpPr>
        <p:spPr>
          <a:xfrm flipV="1">
            <a:off x="6099709" y="4038224"/>
            <a:ext cx="1044227" cy="789101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8C9FB009-0C0E-B384-F9A9-3650762C94BB}"/>
              </a:ext>
            </a:extLst>
          </p:cNvPr>
          <p:cNvSpPr/>
          <p:nvPr/>
        </p:nvSpPr>
        <p:spPr>
          <a:xfrm>
            <a:off x="6918588" y="5229119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6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587206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587206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587206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587206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1219639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2441441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2" name="Connector: Curved 30">
            <a:extLst>
              <a:ext uri="{FF2B5EF4-FFF2-40B4-BE49-F238E27FC236}">
                <a16:creationId xmlns:a16="http://schemas.microsoft.com/office/drawing/2014/main" id="{ECD707D2-B63E-A402-3B31-42293BFACB88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3660371" y="403686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3" name="Connector: Curved 30">
            <a:extLst>
              <a:ext uri="{FF2B5EF4-FFF2-40B4-BE49-F238E27FC236}">
                <a16:creationId xmlns:a16="http://schemas.microsoft.com/office/drawing/2014/main" id="{CE6C2E1B-0E40-5698-70CF-9051C88AA59F}"/>
              </a:ext>
            </a:extLst>
          </p:cNvPr>
          <p:cNvCxnSpPr>
            <a:cxnSpLocks/>
            <a:stCxn id="125" idx="5"/>
            <a:endCxn id="117" idx="1"/>
          </p:cNvCxnSpPr>
          <p:nvPr/>
        </p:nvCxnSpPr>
        <p:spPr>
          <a:xfrm>
            <a:off x="6099709" y="3037897"/>
            <a:ext cx="1044226" cy="1790791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45793E64-A2F8-58C0-E975-586C3BB19A75}"/>
              </a:ext>
            </a:extLst>
          </p:cNvPr>
          <p:cNvCxnSpPr>
            <a:cxnSpLocks/>
            <a:stCxn id="87" idx="7"/>
            <a:endCxn id="125" idx="3"/>
          </p:cNvCxnSpPr>
          <p:nvPr/>
        </p:nvCxnSpPr>
        <p:spPr>
          <a:xfrm flipV="1">
            <a:off x="4880779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92B9D39-6105-120B-BD2A-634D7E72F05F}"/>
              </a:ext>
            </a:extLst>
          </p:cNvPr>
          <p:cNvSpPr/>
          <p:nvPr/>
        </p:nvSpPr>
        <p:spPr>
          <a:xfrm>
            <a:off x="7543626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E366B48-B5C5-FC4B-7E46-2383F722B495}"/>
              </a:ext>
            </a:extLst>
          </p:cNvPr>
          <p:cNvSpPr/>
          <p:nvPr/>
        </p:nvSpPr>
        <p:spPr>
          <a:xfrm>
            <a:off x="7401581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05E3776-648B-7D76-2CA9-B9DEEB435DE8}"/>
              </a:ext>
            </a:extLst>
          </p:cNvPr>
          <p:cNvSpPr/>
          <p:nvPr/>
        </p:nvSpPr>
        <p:spPr>
          <a:xfrm>
            <a:off x="7715166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1074A3C7-278E-47FF-6936-CF31B6E85196}"/>
              </a:ext>
            </a:extLst>
          </p:cNvPr>
          <p:cNvSpPr/>
          <p:nvPr/>
        </p:nvSpPr>
        <p:spPr>
          <a:xfrm>
            <a:off x="7892057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547FB446-2275-5C3F-B3C9-97099280E2D3}"/>
              </a:ext>
            </a:extLst>
          </p:cNvPr>
          <p:cNvSpPr/>
          <p:nvPr/>
        </p:nvSpPr>
        <p:spPr>
          <a:xfrm>
            <a:off x="8071014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2D190E47-7A83-BAAF-FA14-81FB1C9B4378}"/>
              </a:ext>
            </a:extLst>
          </p:cNvPr>
          <p:cNvSpPr/>
          <p:nvPr/>
        </p:nvSpPr>
        <p:spPr>
          <a:xfrm>
            <a:off x="8238789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A14AAB7E-7A70-51FE-6AF6-44CEF76DB4C2}"/>
              </a:ext>
            </a:extLst>
          </p:cNvPr>
          <p:cNvSpPr/>
          <p:nvPr/>
        </p:nvSpPr>
        <p:spPr>
          <a:xfrm>
            <a:off x="8376747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10EA5860-608F-7133-3559-D431010D4CF6}"/>
              </a:ext>
            </a:extLst>
          </p:cNvPr>
          <p:cNvSpPr/>
          <p:nvPr/>
        </p:nvSpPr>
        <p:spPr>
          <a:xfrm>
            <a:off x="7543626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C149A560-50DD-5D54-920B-A23BC6024518}"/>
              </a:ext>
            </a:extLst>
          </p:cNvPr>
          <p:cNvSpPr/>
          <p:nvPr/>
        </p:nvSpPr>
        <p:spPr>
          <a:xfrm>
            <a:off x="7401581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3AB96B19-30C1-E299-ED5E-AF349486552B}"/>
              </a:ext>
            </a:extLst>
          </p:cNvPr>
          <p:cNvSpPr/>
          <p:nvPr/>
        </p:nvSpPr>
        <p:spPr>
          <a:xfrm>
            <a:off x="7715166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B6AB4DA6-F06E-7FD5-C4C4-54BB37ADD55E}"/>
              </a:ext>
            </a:extLst>
          </p:cNvPr>
          <p:cNvSpPr/>
          <p:nvPr/>
        </p:nvSpPr>
        <p:spPr>
          <a:xfrm>
            <a:off x="7892057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D0AF9B1-676D-9391-6142-F66ECDC1E037}"/>
              </a:ext>
            </a:extLst>
          </p:cNvPr>
          <p:cNvSpPr/>
          <p:nvPr/>
        </p:nvSpPr>
        <p:spPr>
          <a:xfrm>
            <a:off x="8071014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8F16CF43-4DD4-119C-16CC-71D66D0B50D0}"/>
              </a:ext>
            </a:extLst>
          </p:cNvPr>
          <p:cNvSpPr/>
          <p:nvPr/>
        </p:nvSpPr>
        <p:spPr>
          <a:xfrm>
            <a:off x="8238789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B60DCD2-7568-B0A7-19C4-EFB8FAB02839}"/>
              </a:ext>
            </a:extLst>
          </p:cNvPr>
          <p:cNvSpPr/>
          <p:nvPr/>
        </p:nvSpPr>
        <p:spPr>
          <a:xfrm>
            <a:off x="8376747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8CE9A671-DA73-1915-C81B-D0AEFAB70847}"/>
              </a:ext>
            </a:extLst>
          </p:cNvPr>
          <p:cNvSpPr/>
          <p:nvPr/>
        </p:nvSpPr>
        <p:spPr>
          <a:xfrm>
            <a:off x="7543626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033EA93-9FD0-D0FF-E1CE-F7401959F8A5}"/>
              </a:ext>
            </a:extLst>
          </p:cNvPr>
          <p:cNvSpPr/>
          <p:nvPr/>
        </p:nvSpPr>
        <p:spPr>
          <a:xfrm>
            <a:off x="7401581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951E108A-54B0-02BD-CF89-8539AEB72445}"/>
              </a:ext>
            </a:extLst>
          </p:cNvPr>
          <p:cNvSpPr/>
          <p:nvPr/>
        </p:nvSpPr>
        <p:spPr>
          <a:xfrm>
            <a:off x="7715166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980EF83A-06D1-286F-FA52-77E2B54E8DFD}"/>
              </a:ext>
            </a:extLst>
          </p:cNvPr>
          <p:cNvSpPr/>
          <p:nvPr/>
        </p:nvSpPr>
        <p:spPr>
          <a:xfrm>
            <a:off x="7892057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0E6B4774-3E16-D5B5-6BEB-CE1733B55A52}"/>
              </a:ext>
            </a:extLst>
          </p:cNvPr>
          <p:cNvSpPr/>
          <p:nvPr/>
        </p:nvSpPr>
        <p:spPr>
          <a:xfrm>
            <a:off x="8071014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D18B2CEC-E3A5-B943-A05D-696D83F1E539}"/>
              </a:ext>
            </a:extLst>
          </p:cNvPr>
          <p:cNvSpPr/>
          <p:nvPr/>
        </p:nvSpPr>
        <p:spPr>
          <a:xfrm>
            <a:off x="8238789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ED7D31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4D4C763B-FAB7-62D5-78F6-ACF8D8BB509E}"/>
              </a:ext>
            </a:extLst>
          </p:cNvPr>
          <p:cNvSpPr/>
          <p:nvPr/>
        </p:nvSpPr>
        <p:spPr>
          <a:xfrm>
            <a:off x="8376747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1F9716FC-288F-6C01-E186-36DA19531A34}"/>
              </a:ext>
            </a:extLst>
          </p:cNvPr>
          <p:cNvSpPr/>
          <p:nvPr/>
        </p:nvSpPr>
        <p:spPr>
          <a:xfrm>
            <a:off x="7543626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5574F835-C566-EE65-59CC-A3C7DB0BE264}"/>
              </a:ext>
            </a:extLst>
          </p:cNvPr>
          <p:cNvSpPr/>
          <p:nvPr/>
        </p:nvSpPr>
        <p:spPr>
          <a:xfrm>
            <a:off x="7401581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102FAB25-E203-12DD-A90A-CE7C17EA7DD5}"/>
              </a:ext>
            </a:extLst>
          </p:cNvPr>
          <p:cNvSpPr/>
          <p:nvPr/>
        </p:nvSpPr>
        <p:spPr>
          <a:xfrm>
            <a:off x="7715166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F966DD9C-5D9E-7126-AA16-6FF6565FED36}"/>
              </a:ext>
            </a:extLst>
          </p:cNvPr>
          <p:cNvSpPr/>
          <p:nvPr/>
        </p:nvSpPr>
        <p:spPr>
          <a:xfrm>
            <a:off x="7892057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D38C34EF-2C67-CD5E-4101-C5AC5474B656}"/>
              </a:ext>
            </a:extLst>
          </p:cNvPr>
          <p:cNvSpPr/>
          <p:nvPr/>
        </p:nvSpPr>
        <p:spPr>
          <a:xfrm>
            <a:off x="8071014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7A01A975-5CAD-A4D9-31DA-1B54E7974670}"/>
              </a:ext>
            </a:extLst>
          </p:cNvPr>
          <p:cNvSpPr/>
          <p:nvPr/>
        </p:nvSpPr>
        <p:spPr>
          <a:xfrm>
            <a:off x="8238789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C4692E53-0605-5FED-1312-773FE68EDC16}"/>
              </a:ext>
            </a:extLst>
          </p:cNvPr>
          <p:cNvSpPr/>
          <p:nvPr/>
        </p:nvSpPr>
        <p:spPr>
          <a:xfrm>
            <a:off x="8376747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TB - writing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9C91D6D-A477-DC8C-B331-B74C09196561}"/>
              </a:ext>
            </a:extLst>
          </p:cNvPr>
          <p:cNvGrpSpPr/>
          <p:nvPr/>
        </p:nvGrpSpPr>
        <p:grpSpPr>
          <a:xfrm>
            <a:off x="6363479" y="474370"/>
            <a:ext cx="2090056" cy="751288"/>
            <a:chOff x="6316826" y="349724"/>
            <a:chExt cx="2090056" cy="751288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88215E04-979A-8662-7554-AA3FDB340B91}"/>
                </a:ext>
              </a:extLst>
            </p:cNvPr>
            <p:cNvSpPr/>
            <p:nvPr/>
          </p:nvSpPr>
          <p:spPr>
            <a:xfrm>
              <a:off x="6316826" y="349724"/>
              <a:ext cx="2090056" cy="751288"/>
            </a:xfrm>
            <a:prstGeom prst="roundRect">
              <a:avLst>
                <a:gd name="adj" fmla="val 17124"/>
              </a:avLst>
            </a:prstGeom>
            <a:solidFill>
              <a:srgbClr val="FAFAF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18210114-25C2-C5B2-177F-7971F6A89EA4}"/>
                </a:ext>
              </a:extLst>
            </p:cNvPr>
            <p:cNvSpPr/>
            <p:nvPr/>
          </p:nvSpPr>
          <p:spPr>
            <a:xfrm>
              <a:off x="6470065" y="569190"/>
              <a:ext cx="1768865" cy="312356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[]: RAMs (FILO)</a:t>
              </a:r>
            </a:p>
          </p:txBody>
        </p:sp>
      </p:grpSp>
      <p:sp>
        <p:nvSpPr>
          <p:cNvPr id="109" name="Rectangle 108">
            <a:hlinkClick r:id="rId2" action="ppaction://hlinksldjump"/>
            <a:extLst>
              <a:ext uri="{FF2B5EF4-FFF2-40B4-BE49-F238E27FC236}">
                <a16:creationId xmlns:a16="http://schemas.microsoft.com/office/drawing/2014/main" id="{82B00430-6A95-DE11-6792-8B981300B605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9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52EAB9-388F-441F-06FA-2CEFD02623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85</a:t>
            </a:fld>
            <a:endParaRPr lang="nl-BE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18799F4D-5C50-D2BF-93A8-9D88C8594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TB - reading principle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B813698-4358-A095-E83B-A88183B6AA57}"/>
              </a:ext>
            </a:extLst>
          </p:cNvPr>
          <p:cNvSpPr/>
          <p:nvPr/>
        </p:nvSpPr>
        <p:spPr>
          <a:xfrm>
            <a:off x="1307976" y="1554490"/>
            <a:ext cx="6324536" cy="3916971"/>
          </a:xfrm>
          <a:prstGeom prst="roundRect">
            <a:avLst>
              <a:gd name="adj" fmla="val 8479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944361F-EF73-56BA-152F-9D76034F47CB}"/>
                  </a:ext>
                </a:extLst>
              </p:cNvPr>
              <p:cNvSpPr/>
              <p:nvPr/>
            </p:nvSpPr>
            <p:spPr>
              <a:xfrm>
                <a:off x="3565673" y="2567795"/>
                <a:ext cx="1234648" cy="986145"/>
              </a:xfrm>
              <a:prstGeom prst="rect">
                <a:avLst/>
              </a:prstGeom>
              <a:noFill/>
              <a:ln w="28575" cap="flat" cmpd="sng" algn="ctr">
                <a:solidFill>
                  <a:srgbClr val="00407A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407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3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3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𝑺</m:t>
                        </m:r>
                      </m:e>
                      <m:sub>
                        <m:r>
                          <a:rPr kumimoji="0" lang="en-US" altLang="zh-CN" sz="3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944361F-EF73-56BA-152F-9D76034F4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673" y="2567795"/>
                <a:ext cx="1234648" cy="9861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 cap="flat" cmpd="sng" algn="ctr">
                <a:solidFill>
                  <a:srgbClr val="00407A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2928BC5-57A6-36BD-A71C-3174584109D7}"/>
                  </a:ext>
                </a:extLst>
              </p:cNvPr>
              <p:cNvSpPr/>
              <p:nvPr/>
            </p:nvSpPr>
            <p:spPr>
              <a:xfrm>
                <a:off x="4801476" y="2567792"/>
                <a:ext cx="1234645" cy="986145"/>
              </a:xfrm>
              <a:prstGeom prst="rect">
                <a:avLst/>
              </a:prstGeom>
              <a:noFill/>
              <a:ln w="28575" cap="flat" cmpd="sng" algn="ctr">
                <a:solidFill>
                  <a:srgbClr val="00407A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407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3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3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𝑺</m:t>
                        </m:r>
                      </m:e>
                      <m:sub>
                        <m:r>
                          <a:rPr kumimoji="0" lang="en-US" altLang="zh-CN" sz="3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𝟎</m:t>
                        </m:r>
                      </m:sub>
                    </m:sSub>
                  </m:oMath>
                </a14:m>
                <a:endPara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2928BC5-57A6-36BD-A71C-3174584109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476" y="2567792"/>
                <a:ext cx="1234645" cy="9861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 cap="flat" cmpd="sng" algn="ctr">
                <a:solidFill>
                  <a:srgbClr val="00407A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6A5E4CF6-CBA2-F8C2-FA13-39F04C03E2D8}"/>
              </a:ext>
            </a:extLst>
          </p:cNvPr>
          <p:cNvSpPr/>
          <p:nvPr/>
        </p:nvSpPr>
        <p:spPr>
          <a:xfrm>
            <a:off x="2330974" y="2566576"/>
            <a:ext cx="1234648" cy="988712"/>
          </a:xfrm>
          <a:prstGeom prst="rect">
            <a:avLst/>
          </a:prstGeom>
          <a:noFill/>
          <a:ln w="28575" cap="flat" cmpd="sng" algn="ctr">
            <a:solidFill>
              <a:srgbClr val="00407A"/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RAM</a:t>
            </a:r>
          </a:p>
        </p:txBody>
      </p:sp>
      <p:cxnSp>
        <p:nvCxnSpPr>
          <p:cNvPr id="38" name="Connector: Curved 30">
            <a:extLst>
              <a:ext uri="{FF2B5EF4-FFF2-40B4-BE49-F238E27FC236}">
                <a16:creationId xmlns:a16="http://schemas.microsoft.com/office/drawing/2014/main" id="{4C4DB4F4-BF23-23F9-98DC-9E5BE0304069}"/>
              </a:ext>
            </a:extLst>
          </p:cNvPr>
          <p:cNvCxnSpPr>
            <a:cxnSpLocks/>
            <a:endCxn id="39" idx="1"/>
          </p:cNvCxnSpPr>
          <p:nvPr/>
        </p:nvCxnSpPr>
        <p:spPr>
          <a:xfrm rot="5400000" flipH="1" flipV="1">
            <a:off x="5796068" y="2204983"/>
            <a:ext cx="298419" cy="434602"/>
          </a:xfrm>
          <a:prstGeom prst="curvedConnector2">
            <a:avLst/>
          </a:prstGeom>
          <a:noFill/>
          <a:ln w="3810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5513D70-AFCD-DAF3-EED2-1B66E30D1838}"/>
              </a:ext>
            </a:extLst>
          </p:cNvPr>
          <p:cNvSpPr/>
          <p:nvPr/>
        </p:nvSpPr>
        <p:spPr>
          <a:xfrm>
            <a:off x="6162579" y="2041006"/>
            <a:ext cx="1391116" cy="464137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9E9A2D7-350A-189E-3A73-45DBA181B83F}"/>
              </a:ext>
            </a:extLst>
          </p:cNvPr>
          <p:cNvSpPr/>
          <p:nvPr/>
        </p:nvSpPr>
        <p:spPr>
          <a:xfrm>
            <a:off x="3714457" y="3773719"/>
            <a:ext cx="2174037" cy="606301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Current state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D6C51EF-F2D5-77E2-5330-68889EA75449}"/>
              </a:ext>
            </a:extLst>
          </p:cNvPr>
          <p:cNvCxnSpPr/>
          <p:nvPr/>
        </p:nvCxnSpPr>
        <p:spPr>
          <a:xfrm>
            <a:off x="3565622" y="3676054"/>
            <a:ext cx="0" cy="756365"/>
          </a:xfrm>
          <a:prstGeom prst="line">
            <a:avLst/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E2E9D3-E72A-DB05-8F45-3961297D50D6}"/>
              </a:ext>
            </a:extLst>
          </p:cNvPr>
          <p:cNvCxnSpPr/>
          <p:nvPr/>
        </p:nvCxnSpPr>
        <p:spPr>
          <a:xfrm>
            <a:off x="6036121" y="3671040"/>
            <a:ext cx="0" cy="756365"/>
          </a:xfrm>
          <a:prstGeom prst="line">
            <a:avLst/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</a:ln>
          <a:effectLst/>
        </p:spPr>
      </p:cxnSp>
      <p:cxnSp>
        <p:nvCxnSpPr>
          <p:cNvPr id="43" name="Connector: Curved 30">
            <a:extLst>
              <a:ext uri="{FF2B5EF4-FFF2-40B4-BE49-F238E27FC236}">
                <a16:creationId xmlns:a16="http://schemas.microsoft.com/office/drawing/2014/main" id="{342D9C18-7C0A-19D5-EE59-247FFB9154F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20557" y="2194564"/>
            <a:ext cx="1482" cy="741969"/>
          </a:xfrm>
          <a:prstGeom prst="curvedConnector3">
            <a:avLst>
              <a:gd name="adj1" fmla="val -22905812"/>
            </a:avLst>
          </a:prstGeom>
          <a:noFill/>
          <a:ln w="3810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44" name="Connector: Curved 30">
            <a:extLst>
              <a:ext uri="{FF2B5EF4-FFF2-40B4-BE49-F238E27FC236}">
                <a16:creationId xmlns:a16="http://schemas.microsoft.com/office/drawing/2014/main" id="{4A7DE31C-23AE-7446-7963-594B2C0E7C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68183" y="2190857"/>
            <a:ext cx="1482" cy="741969"/>
          </a:xfrm>
          <a:prstGeom prst="curvedConnector3">
            <a:avLst>
              <a:gd name="adj1" fmla="val -22905812"/>
            </a:avLst>
          </a:prstGeom>
          <a:noFill/>
          <a:ln w="3810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45" name="Connector: Curved 30">
            <a:extLst>
              <a:ext uri="{FF2B5EF4-FFF2-40B4-BE49-F238E27FC236}">
                <a16:creationId xmlns:a16="http://schemas.microsoft.com/office/drawing/2014/main" id="{6A2F482B-EA69-7FEC-A972-44A0499AB498}"/>
              </a:ext>
            </a:extLst>
          </p:cNvPr>
          <p:cNvCxnSpPr>
            <a:cxnSpLocks/>
          </p:cNvCxnSpPr>
          <p:nvPr/>
        </p:nvCxnSpPr>
        <p:spPr>
          <a:xfrm>
            <a:off x="5704234" y="4106009"/>
            <a:ext cx="331887" cy="0"/>
          </a:xfrm>
          <a:prstGeom prst="straightConnector1">
            <a:avLst/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arrow" w="med" len="med"/>
          </a:ln>
          <a:effectLst/>
        </p:spPr>
      </p:cxnSp>
      <p:cxnSp>
        <p:nvCxnSpPr>
          <p:cNvPr id="46" name="Connector: Curved 30">
            <a:extLst>
              <a:ext uri="{FF2B5EF4-FFF2-40B4-BE49-F238E27FC236}">
                <a16:creationId xmlns:a16="http://schemas.microsoft.com/office/drawing/2014/main" id="{8FFB8BBC-0223-0DBF-0CDB-DAFC2DE6B001}"/>
              </a:ext>
            </a:extLst>
          </p:cNvPr>
          <p:cNvCxnSpPr>
            <a:cxnSpLocks/>
          </p:cNvCxnSpPr>
          <p:nvPr/>
        </p:nvCxnSpPr>
        <p:spPr>
          <a:xfrm flipH="1">
            <a:off x="3544865" y="4106009"/>
            <a:ext cx="339185" cy="0"/>
          </a:xfrm>
          <a:prstGeom prst="straightConnector1">
            <a:avLst/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arrow" w="med" len="med"/>
          </a:ln>
          <a:effectLst/>
        </p:spPr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0A69944-3284-12A2-0F54-CFBC5EE2C543}"/>
              </a:ext>
            </a:extLst>
          </p:cNvPr>
          <p:cNvSpPr/>
          <p:nvPr/>
        </p:nvSpPr>
        <p:spPr>
          <a:xfrm>
            <a:off x="2478603" y="4474643"/>
            <a:ext cx="2174037" cy="606301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revious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state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D3A0F0D-9D27-28B5-A0AC-C66397E6A248}"/>
              </a:ext>
            </a:extLst>
          </p:cNvPr>
          <p:cNvCxnSpPr/>
          <p:nvPr/>
        </p:nvCxnSpPr>
        <p:spPr>
          <a:xfrm>
            <a:off x="2329768" y="4360042"/>
            <a:ext cx="0" cy="756365"/>
          </a:xfrm>
          <a:prstGeom prst="line">
            <a:avLst/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B1A576-62EE-A60B-C277-3FA1597DD4A8}"/>
              </a:ext>
            </a:extLst>
          </p:cNvPr>
          <p:cNvCxnSpPr/>
          <p:nvPr/>
        </p:nvCxnSpPr>
        <p:spPr>
          <a:xfrm>
            <a:off x="4800267" y="4355028"/>
            <a:ext cx="0" cy="756365"/>
          </a:xfrm>
          <a:prstGeom prst="line">
            <a:avLst/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</a:ln>
          <a:effectLst/>
        </p:spPr>
      </p:cxnSp>
      <p:cxnSp>
        <p:nvCxnSpPr>
          <p:cNvPr id="50" name="Connector: Curved 30">
            <a:extLst>
              <a:ext uri="{FF2B5EF4-FFF2-40B4-BE49-F238E27FC236}">
                <a16:creationId xmlns:a16="http://schemas.microsoft.com/office/drawing/2014/main" id="{A271ECF5-BA19-EA5B-F97B-65182FB8B38E}"/>
              </a:ext>
            </a:extLst>
          </p:cNvPr>
          <p:cNvCxnSpPr>
            <a:cxnSpLocks/>
          </p:cNvCxnSpPr>
          <p:nvPr/>
        </p:nvCxnSpPr>
        <p:spPr>
          <a:xfrm>
            <a:off x="4507206" y="4789998"/>
            <a:ext cx="293061" cy="0"/>
          </a:xfrm>
          <a:prstGeom prst="straightConnector1">
            <a:avLst/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arrow" w="med" len="med"/>
          </a:ln>
          <a:effectLst/>
        </p:spPr>
      </p:cxnSp>
      <p:cxnSp>
        <p:nvCxnSpPr>
          <p:cNvPr id="51" name="Connector: Curved 30">
            <a:extLst>
              <a:ext uri="{FF2B5EF4-FFF2-40B4-BE49-F238E27FC236}">
                <a16:creationId xmlns:a16="http://schemas.microsoft.com/office/drawing/2014/main" id="{4EC615E9-88B0-6B4A-B5DD-953A0E7C3712}"/>
              </a:ext>
            </a:extLst>
          </p:cNvPr>
          <p:cNvCxnSpPr>
            <a:cxnSpLocks/>
          </p:cNvCxnSpPr>
          <p:nvPr/>
        </p:nvCxnSpPr>
        <p:spPr>
          <a:xfrm flipH="1">
            <a:off x="2309011" y="4789998"/>
            <a:ext cx="313889" cy="0"/>
          </a:xfrm>
          <a:prstGeom prst="straightConnector1">
            <a:avLst/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arrow" w="med" len="med"/>
          </a:ln>
          <a:effectLst/>
        </p:spPr>
      </p:cxnSp>
      <p:sp>
        <p:nvSpPr>
          <p:cNvPr id="55" name="Rectangle 54">
            <a:hlinkClick r:id="rId4" action="ppaction://hlinksldjump"/>
            <a:extLst>
              <a:ext uri="{FF2B5EF4-FFF2-40B4-BE49-F238E27FC236}">
                <a16:creationId xmlns:a16="http://schemas.microsoft.com/office/drawing/2014/main" id="{F55C72F2-FFEB-2F72-316E-E4CB4877B36C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3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86</a:t>
            </a:fld>
            <a:endParaRPr lang="nl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5606844" y="1455923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400128" y="181086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400128" y="2789915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400128" y="3788879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ED3E77-C8CB-1EB1-2A75-45074D851EC1}"/>
              </a:ext>
            </a:extLst>
          </p:cNvPr>
          <p:cNvSpPr/>
          <p:nvPr/>
        </p:nvSpPr>
        <p:spPr>
          <a:xfrm>
            <a:off x="400128" y="4767929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991996" y="18298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213798" y="18298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432728" y="18298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4653136" y="18298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991996" y="28089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213798" y="28089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432728" y="28089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4653136" y="28089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991996" y="380788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213798" y="380788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432728" y="380788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4653136" y="380788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991996" y="478693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213798" y="478693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432728" y="478693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4653136" y="478693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Connector: Curved 30">
            <a:extLst>
              <a:ext uri="{FF2B5EF4-FFF2-40B4-BE49-F238E27FC236}">
                <a16:creationId xmlns:a16="http://schemas.microsoft.com/office/drawing/2014/main" id="{96B0D968-84E1-9051-34D0-4F0BBA2D2905}"/>
              </a:ext>
            </a:extLst>
          </p:cNvPr>
          <p:cNvCxnSpPr>
            <a:cxnSpLocks/>
            <a:stCxn id="87" idx="7"/>
            <a:endCxn id="124" idx="3"/>
          </p:cNvCxnSpPr>
          <p:nvPr/>
        </p:nvCxnSpPr>
        <p:spPr>
          <a:xfrm flipV="1">
            <a:off x="4880779" y="2057515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3699428" y="4920286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5" name="Connector: Curved 30">
            <a:extLst>
              <a:ext uri="{FF2B5EF4-FFF2-40B4-BE49-F238E27FC236}">
                <a16:creationId xmlns:a16="http://schemas.microsoft.com/office/drawing/2014/main" id="{25655428-A222-8833-D903-CCB78E2E99A7}"/>
              </a:ext>
            </a:extLst>
          </p:cNvPr>
          <p:cNvCxnSpPr>
            <a:cxnSpLocks/>
            <a:stCxn id="91" idx="6"/>
            <a:endCxn id="127" idx="2"/>
          </p:cNvCxnSpPr>
          <p:nvPr/>
        </p:nvCxnSpPr>
        <p:spPr>
          <a:xfrm>
            <a:off x="4919836" y="4920286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872381" y="5226424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094183" y="5226424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328082" y="5226424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4545296" y="5226424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5685776" y="5226424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9C178C3-F34A-F6B9-7408-D6F59F27CDDB}"/>
              </a:ext>
            </a:extLst>
          </p:cNvPr>
          <p:cNvSpPr/>
          <p:nvPr/>
        </p:nvSpPr>
        <p:spPr>
          <a:xfrm>
            <a:off x="1949895" y="2378680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E8824BF0-DAD8-99D3-7A1F-AD5898C1BC5E}"/>
              </a:ext>
            </a:extLst>
          </p:cNvPr>
          <p:cNvSpPr/>
          <p:nvPr/>
        </p:nvSpPr>
        <p:spPr>
          <a:xfrm>
            <a:off x="3200084" y="4236841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B8FF6C26-3DB3-923C-5EFC-694EDEC42173}"/>
              </a:ext>
            </a:extLst>
          </p:cNvPr>
          <p:cNvSpPr/>
          <p:nvPr/>
        </p:nvSpPr>
        <p:spPr>
          <a:xfrm>
            <a:off x="4311510" y="4937324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8386D60A-C6C6-EE5D-0634-0CE2EBB4C697}"/>
              </a:ext>
            </a:extLst>
          </p:cNvPr>
          <p:cNvSpPr/>
          <p:nvPr/>
        </p:nvSpPr>
        <p:spPr>
          <a:xfrm>
            <a:off x="4324576" y="3885676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92B9D39-6105-120B-BD2A-634D7E72F05F}"/>
              </a:ext>
            </a:extLst>
          </p:cNvPr>
          <p:cNvSpPr/>
          <p:nvPr/>
        </p:nvSpPr>
        <p:spPr>
          <a:xfrm>
            <a:off x="8102516" y="1811937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D11B86C4-D3A4-FA16-1EAB-E3FEB041925D}"/>
              </a:ext>
            </a:extLst>
          </p:cNvPr>
          <p:cNvSpPr/>
          <p:nvPr/>
        </p:nvSpPr>
        <p:spPr>
          <a:xfrm>
            <a:off x="8102516" y="280825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9195BB01-DB4D-43CA-AF8E-1FC885531D97}"/>
              </a:ext>
            </a:extLst>
          </p:cNvPr>
          <p:cNvSpPr/>
          <p:nvPr/>
        </p:nvSpPr>
        <p:spPr>
          <a:xfrm>
            <a:off x="8102516" y="37753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14C5B901-0FCC-678C-5B2A-E60685621FC6}"/>
              </a:ext>
            </a:extLst>
          </p:cNvPr>
          <p:cNvSpPr/>
          <p:nvPr/>
        </p:nvSpPr>
        <p:spPr>
          <a:xfrm>
            <a:off x="8102516" y="473955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7C29F8DD-CEB1-C51B-F27F-85F8F21D8C17}"/>
              </a:ext>
            </a:extLst>
          </p:cNvPr>
          <p:cNvSpPr/>
          <p:nvPr/>
        </p:nvSpPr>
        <p:spPr>
          <a:xfrm>
            <a:off x="5540499" y="2031197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91AF9379-3769-E430-3ED4-40ED2F39BA07}"/>
              </a:ext>
            </a:extLst>
          </p:cNvPr>
          <p:cNvSpPr/>
          <p:nvPr/>
        </p:nvSpPr>
        <p:spPr>
          <a:xfrm>
            <a:off x="5515477" y="4967705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cxnSp>
        <p:nvCxnSpPr>
          <p:cNvPr id="111" name="Connector: Curved 30">
            <a:extLst>
              <a:ext uri="{FF2B5EF4-FFF2-40B4-BE49-F238E27FC236}">
                <a16:creationId xmlns:a16="http://schemas.microsoft.com/office/drawing/2014/main" id="{E182E185-02A3-573F-E7E2-14A6B6F6AB2A}"/>
              </a:ext>
            </a:extLst>
          </p:cNvPr>
          <p:cNvCxnSpPr>
            <a:cxnSpLocks/>
            <a:stCxn id="124" idx="6"/>
            <a:endCxn id="114" idx="2"/>
          </p:cNvCxnSpPr>
          <p:nvPr/>
        </p:nvCxnSpPr>
        <p:spPr>
          <a:xfrm>
            <a:off x="6138766" y="1963222"/>
            <a:ext cx="966113" cy="1363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12" name="Connector: Curved 30">
            <a:extLst>
              <a:ext uri="{FF2B5EF4-FFF2-40B4-BE49-F238E27FC236}">
                <a16:creationId xmlns:a16="http://schemas.microsoft.com/office/drawing/2014/main" id="{F72769FD-763C-9C7C-93FA-FB874390ACBB}"/>
              </a:ext>
            </a:extLst>
          </p:cNvPr>
          <p:cNvCxnSpPr>
            <a:cxnSpLocks/>
            <a:stCxn id="124" idx="5"/>
            <a:endCxn id="115" idx="1"/>
          </p:cNvCxnSpPr>
          <p:nvPr/>
        </p:nvCxnSpPr>
        <p:spPr>
          <a:xfrm>
            <a:off x="6099709" y="2057515"/>
            <a:ext cx="1044227" cy="791827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FDA78EE2-2D07-ADDC-2031-B4B4B9667331}"/>
              </a:ext>
            </a:extLst>
          </p:cNvPr>
          <p:cNvSpPr/>
          <p:nvPr/>
        </p:nvSpPr>
        <p:spPr>
          <a:xfrm>
            <a:off x="7104878" y="1831235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1BCCE0A-4717-C6DC-0ABE-82686B17111F}"/>
              </a:ext>
            </a:extLst>
          </p:cNvPr>
          <p:cNvSpPr/>
          <p:nvPr/>
        </p:nvSpPr>
        <p:spPr>
          <a:xfrm>
            <a:off x="7104878" y="2810285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22079AC-926F-ED43-2C52-9360FE223D35}"/>
              </a:ext>
            </a:extLst>
          </p:cNvPr>
          <p:cNvSpPr/>
          <p:nvPr/>
        </p:nvSpPr>
        <p:spPr>
          <a:xfrm>
            <a:off x="7104878" y="3809249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2317827-B42F-7E3C-5462-3AA5A1E29AAD}"/>
              </a:ext>
            </a:extLst>
          </p:cNvPr>
          <p:cNvSpPr/>
          <p:nvPr/>
        </p:nvSpPr>
        <p:spPr>
          <a:xfrm>
            <a:off x="7104878" y="4788299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8" name="Connector: Curved 30">
            <a:extLst>
              <a:ext uri="{FF2B5EF4-FFF2-40B4-BE49-F238E27FC236}">
                <a16:creationId xmlns:a16="http://schemas.microsoft.com/office/drawing/2014/main" id="{7EA51D16-1DD0-CD20-A0B8-200B2D3020C0}"/>
              </a:ext>
            </a:extLst>
          </p:cNvPr>
          <p:cNvCxnSpPr>
            <a:cxnSpLocks/>
            <a:stCxn id="127" idx="7"/>
            <a:endCxn id="116" idx="3"/>
          </p:cNvCxnSpPr>
          <p:nvPr/>
        </p:nvCxnSpPr>
        <p:spPr>
          <a:xfrm flipV="1">
            <a:off x="6099709" y="4036892"/>
            <a:ext cx="1044227" cy="789101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8C9FB009-0C0E-B384-F9A9-3650762C94BB}"/>
              </a:ext>
            </a:extLst>
          </p:cNvPr>
          <p:cNvSpPr/>
          <p:nvPr/>
        </p:nvSpPr>
        <p:spPr>
          <a:xfrm>
            <a:off x="6918588" y="522778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6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2B3961BF-0FCF-750E-4006-ABBE9799391F}"/>
              </a:ext>
            </a:extLst>
          </p:cNvPr>
          <p:cNvSpPr/>
          <p:nvPr/>
        </p:nvSpPr>
        <p:spPr>
          <a:xfrm>
            <a:off x="6751913" y="1658448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4FD81CED-3B78-87C5-57AB-1D1240A4421E}"/>
              </a:ext>
            </a:extLst>
          </p:cNvPr>
          <p:cNvSpPr/>
          <p:nvPr/>
        </p:nvSpPr>
        <p:spPr>
          <a:xfrm>
            <a:off x="6988019" y="2495188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3EEC6095-71A7-FDF2-C09C-AC73E776F982}"/>
              </a:ext>
            </a:extLst>
          </p:cNvPr>
          <p:cNvSpPr/>
          <p:nvPr/>
        </p:nvSpPr>
        <p:spPr>
          <a:xfrm>
            <a:off x="6970705" y="4097835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296C00D2-8437-47EF-180B-447E9157F5BA}"/>
              </a:ext>
            </a:extLst>
          </p:cNvPr>
          <p:cNvSpPr/>
          <p:nvPr/>
        </p:nvSpPr>
        <p:spPr>
          <a:xfrm>
            <a:off x="6726608" y="4533451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5872066" y="182987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5872066" y="2808922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5872066" y="380788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5872066" y="4786936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E4A63FC8-8233-51A2-8A3E-1663913B667E}"/>
              </a:ext>
            </a:extLst>
          </p:cNvPr>
          <p:cNvSpPr/>
          <p:nvPr/>
        </p:nvSpPr>
        <p:spPr>
          <a:xfrm>
            <a:off x="5686106" y="3167195"/>
            <a:ext cx="299093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6E8179D0-35F5-823A-97C3-B480E18C77DB}"/>
              </a:ext>
            </a:extLst>
          </p:cNvPr>
          <p:cNvSpPr/>
          <p:nvPr/>
        </p:nvSpPr>
        <p:spPr>
          <a:xfrm>
            <a:off x="8296345" y="1811937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B5C9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EADF6628-5E54-BCB2-B9B0-8DF066716482}"/>
              </a:ext>
            </a:extLst>
          </p:cNvPr>
          <p:cNvSpPr/>
          <p:nvPr/>
        </p:nvSpPr>
        <p:spPr>
          <a:xfrm>
            <a:off x="8296345" y="280825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B5C9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5DFE90F7-334F-09AA-468F-C7B5A207A87D}"/>
              </a:ext>
            </a:extLst>
          </p:cNvPr>
          <p:cNvSpPr/>
          <p:nvPr/>
        </p:nvSpPr>
        <p:spPr>
          <a:xfrm>
            <a:off x="8296345" y="37753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B5C9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52967514-EDF6-28A5-8EBF-72ED335736AD}"/>
              </a:ext>
            </a:extLst>
          </p:cNvPr>
          <p:cNvSpPr/>
          <p:nvPr/>
        </p:nvSpPr>
        <p:spPr>
          <a:xfrm>
            <a:off x="8296345" y="4739556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</p:cNvCxnSpPr>
          <p:nvPr/>
        </p:nvCxnSpPr>
        <p:spPr>
          <a:xfrm>
            <a:off x="1219639" y="2057515"/>
            <a:ext cx="1033217" cy="790464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</p:cNvCxnSpPr>
          <p:nvPr/>
        </p:nvCxnSpPr>
        <p:spPr>
          <a:xfrm>
            <a:off x="2441441" y="3036565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2" name="Connector: Curved 30">
            <a:extLst>
              <a:ext uri="{FF2B5EF4-FFF2-40B4-BE49-F238E27FC236}">
                <a16:creationId xmlns:a16="http://schemas.microsoft.com/office/drawing/2014/main" id="{ECD707D2-B63E-A402-3B31-42293BFACB88}"/>
              </a:ext>
            </a:extLst>
          </p:cNvPr>
          <p:cNvCxnSpPr>
            <a:cxnSpLocks/>
          </p:cNvCxnSpPr>
          <p:nvPr/>
        </p:nvCxnSpPr>
        <p:spPr>
          <a:xfrm flipV="1">
            <a:off x="3660371" y="4035529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3" name="Connector: Curved 30">
            <a:extLst>
              <a:ext uri="{FF2B5EF4-FFF2-40B4-BE49-F238E27FC236}">
                <a16:creationId xmlns:a16="http://schemas.microsoft.com/office/drawing/2014/main" id="{CE6C2E1B-0E40-5698-70CF-9051C88AA59F}"/>
              </a:ext>
            </a:extLst>
          </p:cNvPr>
          <p:cNvCxnSpPr>
            <a:cxnSpLocks/>
          </p:cNvCxnSpPr>
          <p:nvPr/>
        </p:nvCxnSpPr>
        <p:spPr>
          <a:xfrm>
            <a:off x="6099709" y="3036565"/>
            <a:ext cx="1044227" cy="1790791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45793E64-A2F8-58C0-E975-586C3BB19A75}"/>
              </a:ext>
            </a:extLst>
          </p:cNvPr>
          <p:cNvCxnSpPr>
            <a:cxnSpLocks/>
          </p:cNvCxnSpPr>
          <p:nvPr/>
        </p:nvCxnSpPr>
        <p:spPr>
          <a:xfrm flipV="1">
            <a:off x="4880779" y="3036565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75" name="Title 12">
            <a:extLst>
              <a:ext uri="{FF2B5EF4-FFF2-40B4-BE49-F238E27FC236}">
                <a16:creationId xmlns:a16="http://schemas.microsoft.com/office/drawing/2014/main" id="{C28F4508-54AA-4D65-E723-424BAC275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>
            <a:normAutofit/>
          </a:bodyPr>
          <a:lstStyle/>
          <a:p>
            <a:r>
              <a:rPr lang="en-US" dirty="0"/>
              <a:t>Select final survivor path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89306358-8FA8-9634-2CC1-B1D6AFE601CE}"/>
              </a:ext>
            </a:extLst>
          </p:cNvPr>
          <p:cNvSpPr/>
          <p:nvPr/>
        </p:nvSpPr>
        <p:spPr>
          <a:xfrm>
            <a:off x="7672193" y="18306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039EDE04-97AE-25DF-BF09-4A174D71DFE1}"/>
              </a:ext>
            </a:extLst>
          </p:cNvPr>
          <p:cNvSpPr/>
          <p:nvPr/>
        </p:nvSpPr>
        <p:spPr>
          <a:xfrm>
            <a:off x="7672193" y="28269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61E183A2-0DBE-EE4B-E1EE-B79AAF7A7610}"/>
              </a:ext>
            </a:extLst>
          </p:cNvPr>
          <p:cNvSpPr/>
          <p:nvPr/>
        </p:nvSpPr>
        <p:spPr>
          <a:xfrm>
            <a:off x="7672193" y="379405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6214231D-068D-E4A6-BA46-078F87344EF2}"/>
              </a:ext>
            </a:extLst>
          </p:cNvPr>
          <p:cNvSpPr/>
          <p:nvPr/>
        </p:nvSpPr>
        <p:spPr>
          <a:xfrm>
            <a:off x="7672193" y="4758269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72F2629-21D5-E466-F745-70FC1D128049}"/>
              </a:ext>
            </a:extLst>
          </p:cNvPr>
          <p:cNvGrpSpPr/>
          <p:nvPr/>
        </p:nvGrpSpPr>
        <p:grpSpPr>
          <a:xfrm>
            <a:off x="7109927" y="527006"/>
            <a:ext cx="1457811" cy="751288"/>
            <a:chOff x="7109927" y="527006"/>
            <a:chExt cx="1457811" cy="751288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DCFDDBF3-A980-0385-BEBA-09D2C3E64084}"/>
                </a:ext>
              </a:extLst>
            </p:cNvPr>
            <p:cNvSpPr/>
            <p:nvPr/>
          </p:nvSpPr>
          <p:spPr>
            <a:xfrm>
              <a:off x="7109927" y="527006"/>
              <a:ext cx="1457811" cy="751288"/>
            </a:xfrm>
            <a:prstGeom prst="roundRect">
              <a:avLst>
                <a:gd name="adj" fmla="val 17124"/>
              </a:avLst>
            </a:prstGeom>
            <a:solidFill>
              <a:srgbClr val="FAFAF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7" name="Connector: Curved 30">
              <a:extLst>
                <a:ext uri="{FF2B5EF4-FFF2-40B4-BE49-F238E27FC236}">
                  <a16:creationId xmlns:a16="http://schemas.microsoft.com/office/drawing/2014/main" id="{6DAB10BE-9B71-EF4E-5FDD-8B346DB3B065}"/>
                </a:ext>
              </a:extLst>
            </p:cNvPr>
            <p:cNvCxnSpPr>
              <a:cxnSpLocks/>
            </p:cNvCxnSpPr>
            <p:nvPr/>
          </p:nvCxnSpPr>
          <p:spPr>
            <a:xfrm>
              <a:off x="7421123" y="1041384"/>
              <a:ext cx="955102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/>
              </a:solidFill>
              <a:prstDash val="solid"/>
              <a:miter lim="800000"/>
              <a:headEnd type="none"/>
              <a:tailEnd type="triangle" w="med" len="med"/>
            </a:ln>
            <a:effectLst/>
          </p:spPr>
        </p:cxn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EF9136EB-3A18-E85F-2CBE-156B456BAA89}"/>
                </a:ext>
              </a:extLst>
            </p:cNvPr>
            <p:cNvSpPr/>
            <p:nvPr/>
          </p:nvSpPr>
          <p:spPr>
            <a:xfrm>
              <a:off x="7865706" y="695349"/>
              <a:ext cx="470195" cy="312356"/>
            </a:xfrm>
            <a:prstGeom prst="roundRect">
              <a:avLst>
                <a:gd name="adj" fmla="val 7073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BM</a:t>
              </a:r>
            </a:p>
          </p:txBody>
        </p:sp>
      </p:grpSp>
      <p:sp>
        <p:nvSpPr>
          <p:cNvPr id="141" name="Rectangle 140">
            <a:hlinkClick r:id="rId2" action="ppaction://hlinksldjump"/>
            <a:extLst>
              <a:ext uri="{FF2B5EF4-FFF2-40B4-BE49-F238E27FC236}">
                <a16:creationId xmlns:a16="http://schemas.microsoft.com/office/drawing/2014/main" id="{9F89BB0F-4DF0-5BD7-B3F9-AB35363A5728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6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5606844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EC277B39-FDBC-91BE-00F3-D97B0684ED11}"/>
              </a:ext>
            </a:extLst>
          </p:cNvPr>
          <p:cNvSpPr/>
          <p:nvPr/>
        </p:nvSpPr>
        <p:spPr>
          <a:xfrm>
            <a:off x="7100335" y="4783230"/>
            <a:ext cx="266700" cy="2667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87</a:t>
            </a:fld>
            <a:endParaRPr lang="nl-BE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400128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400128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400128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99199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21379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43272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465313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99199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21379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43272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465313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99199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21379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43272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465313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99199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21379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43272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465313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Connector: Curved 30">
            <a:extLst>
              <a:ext uri="{FF2B5EF4-FFF2-40B4-BE49-F238E27FC236}">
                <a16:creationId xmlns:a16="http://schemas.microsoft.com/office/drawing/2014/main" id="{96B0D968-84E1-9051-34D0-4F0BBA2D2905}"/>
              </a:ext>
            </a:extLst>
          </p:cNvPr>
          <p:cNvCxnSpPr>
            <a:cxnSpLocks/>
            <a:stCxn id="87" idx="7"/>
            <a:endCxn id="124" idx="3"/>
          </p:cNvCxnSpPr>
          <p:nvPr/>
        </p:nvCxnSpPr>
        <p:spPr>
          <a:xfrm flipV="1">
            <a:off x="4880779" y="205884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3699428" y="492161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5" name="Connector: Curved 30">
            <a:extLst>
              <a:ext uri="{FF2B5EF4-FFF2-40B4-BE49-F238E27FC236}">
                <a16:creationId xmlns:a16="http://schemas.microsoft.com/office/drawing/2014/main" id="{25655428-A222-8833-D903-CCB78E2E99A7}"/>
              </a:ext>
            </a:extLst>
          </p:cNvPr>
          <p:cNvCxnSpPr>
            <a:cxnSpLocks/>
            <a:stCxn id="91" idx="6"/>
            <a:endCxn id="127" idx="2"/>
          </p:cNvCxnSpPr>
          <p:nvPr/>
        </p:nvCxnSpPr>
        <p:spPr>
          <a:xfrm>
            <a:off x="4919836" y="4921618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872381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09418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328082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4545296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5685776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cxnSp>
        <p:nvCxnSpPr>
          <p:cNvPr id="111" name="Connector: Curved 30">
            <a:extLst>
              <a:ext uri="{FF2B5EF4-FFF2-40B4-BE49-F238E27FC236}">
                <a16:creationId xmlns:a16="http://schemas.microsoft.com/office/drawing/2014/main" id="{E182E185-02A3-573F-E7E2-14A6B6F6AB2A}"/>
              </a:ext>
            </a:extLst>
          </p:cNvPr>
          <p:cNvCxnSpPr>
            <a:cxnSpLocks/>
            <a:stCxn id="124" idx="6"/>
            <a:endCxn id="114" idx="2"/>
          </p:cNvCxnSpPr>
          <p:nvPr/>
        </p:nvCxnSpPr>
        <p:spPr>
          <a:xfrm>
            <a:off x="6138766" y="1964554"/>
            <a:ext cx="966113" cy="1363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12" name="Connector: Curved 30">
            <a:extLst>
              <a:ext uri="{FF2B5EF4-FFF2-40B4-BE49-F238E27FC236}">
                <a16:creationId xmlns:a16="http://schemas.microsoft.com/office/drawing/2014/main" id="{F72769FD-763C-9C7C-93FA-FB874390ACBB}"/>
              </a:ext>
            </a:extLst>
          </p:cNvPr>
          <p:cNvCxnSpPr>
            <a:cxnSpLocks/>
            <a:stCxn id="124" idx="5"/>
            <a:endCxn id="115" idx="1"/>
          </p:cNvCxnSpPr>
          <p:nvPr/>
        </p:nvCxnSpPr>
        <p:spPr>
          <a:xfrm>
            <a:off x="6099709" y="2058847"/>
            <a:ext cx="1044227" cy="791827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FDA78EE2-2D07-ADDC-2031-B4B4B9667331}"/>
              </a:ext>
            </a:extLst>
          </p:cNvPr>
          <p:cNvSpPr/>
          <p:nvPr/>
        </p:nvSpPr>
        <p:spPr>
          <a:xfrm>
            <a:off x="7104878" y="183256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1BCCE0A-4717-C6DC-0ABE-82686B17111F}"/>
              </a:ext>
            </a:extLst>
          </p:cNvPr>
          <p:cNvSpPr/>
          <p:nvPr/>
        </p:nvSpPr>
        <p:spPr>
          <a:xfrm>
            <a:off x="7104878" y="281161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22079AC-926F-ED43-2C52-9360FE223D35}"/>
              </a:ext>
            </a:extLst>
          </p:cNvPr>
          <p:cNvSpPr/>
          <p:nvPr/>
        </p:nvSpPr>
        <p:spPr>
          <a:xfrm>
            <a:off x="7104878" y="3810581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2317827-B42F-7E3C-5462-3AA5A1E29AAD}"/>
              </a:ext>
            </a:extLst>
          </p:cNvPr>
          <p:cNvSpPr/>
          <p:nvPr/>
        </p:nvSpPr>
        <p:spPr>
          <a:xfrm>
            <a:off x="7104878" y="4789631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8" name="Connector: Curved 30">
            <a:extLst>
              <a:ext uri="{FF2B5EF4-FFF2-40B4-BE49-F238E27FC236}">
                <a16:creationId xmlns:a16="http://schemas.microsoft.com/office/drawing/2014/main" id="{7EA51D16-1DD0-CD20-A0B8-200B2D3020C0}"/>
              </a:ext>
            </a:extLst>
          </p:cNvPr>
          <p:cNvCxnSpPr>
            <a:cxnSpLocks/>
            <a:stCxn id="127" idx="7"/>
            <a:endCxn id="116" idx="3"/>
          </p:cNvCxnSpPr>
          <p:nvPr/>
        </p:nvCxnSpPr>
        <p:spPr>
          <a:xfrm flipV="1">
            <a:off x="6099709" y="4038224"/>
            <a:ext cx="1044227" cy="789101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8C9FB009-0C0E-B384-F9A9-3650762C94BB}"/>
              </a:ext>
            </a:extLst>
          </p:cNvPr>
          <p:cNvSpPr/>
          <p:nvPr/>
        </p:nvSpPr>
        <p:spPr>
          <a:xfrm>
            <a:off x="6918588" y="5229119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6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587206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587206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587206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587206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1219639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2441441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2" name="Connector: Curved 30">
            <a:extLst>
              <a:ext uri="{FF2B5EF4-FFF2-40B4-BE49-F238E27FC236}">
                <a16:creationId xmlns:a16="http://schemas.microsoft.com/office/drawing/2014/main" id="{ECD707D2-B63E-A402-3B31-42293BFACB88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3660371" y="403686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3" name="Connector: Curved 30">
            <a:extLst>
              <a:ext uri="{FF2B5EF4-FFF2-40B4-BE49-F238E27FC236}">
                <a16:creationId xmlns:a16="http://schemas.microsoft.com/office/drawing/2014/main" id="{CE6C2E1B-0E40-5698-70CF-9051C88AA59F}"/>
              </a:ext>
            </a:extLst>
          </p:cNvPr>
          <p:cNvCxnSpPr>
            <a:cxnSpLocks/>
            <a:stCxn id="125" idx="5"/>
            <a:endCxn id="117" idx="1"/>
          </p:cNvCxnSpPr>
          <p:nvPr/>
        </p:nvCxnSpPr>
        <p:spPr>
          <a:xfrm>
            <a:off x="6099709" y="3037897"/>
            <a:ext cx="1044226" cy="1790791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45793E64-A2F8-58C0-E975-586C3BB19A75}"/>
              </a:ext>
            </a:extLst>
          </p:cNvPr>
          <p:cNvCxnSpPr>
            <a:cxnSpLocks/>
            <a:stCxn id="87" idx="7"/>
            <a:endCxn id="125" idx="3"/>
          </p:cNvCxnSpPr>
          <p:nvPr/>
        </p:nvCxnSpPr>
        <p:spPr>
          <a:xfrm flipV="1">
            <a:off x="4880779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92B9D39-6105-120B-BD2A-634D7E72F05F}"/>
              </a:ext>
            </a:extLst>
          </p:cNvPr>
          <p:cNvSpPr/>
          <p:nvPr/>
        </p:nvSpPr>
        <p:spPr>
          <a:xfrm>
            <a:off x="7543626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E366B48-B5C5-FC4B-7E46-2383F722B495}"/>
              </a:ext>
            </a:extLst>
          </p:cNvPr>
          <p:cNvSpPr/>
          <p:nvPr/>
        </p:nvSpPr>
        <p:spPr>
          <a:xfrm>
            <a:off x="7401581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05E3776-648B-7D76-2CA9-B9DEEB435DE8}"/>
              </a:ext>
            </a:extLst>
          </p:cNvPr>
          <p:cNvSpPr/>
          <p:nvPr/>
        </p:nvSpPr>
        <p:spPr>
          <a:xfrm>
            <a:off x="7715166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1074A3C7-278E-47FF-6936-CF31B6E85196}"/>
              </a:ext>
            </a:extLst>
          </p:cNvPr>
          <p:cNvSpPr/>
          <p:nvPr/>
        </p:nvSpPr>
        <p:spPr>
          <a:xfrm>
            <a:off x="7892057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547FB446-2275-5C3F-B3C9-97099280E2D3}"/>
              </a:ext>
            </a:extLst>
          </p:cNvPr>
          <p:cNvSpPr/>
          <p:nvPr/>
        </p:nvSpPr>
        <p:spPr>
          <a:xfrm>
            <a:off x="8071014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2D190E47-7A83-BAAF-FA14-81FB1C9B4378}"/>
              </a:ext>
            </a:extLst>
          </p:cNvPr>
          <p:cNvSpPr/>
          <p:nvPr/>
        </p:nvSpPr>
        <p:spPr>
          <a:xfrm>
            <a:off x="8238789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A14AAB7E-7A70-51FE-6AF6-44CEF76DB4C2}"/>
              </a:ext>
            </a:extLst>
          </p:cNvPr>
          <p:cNvSpPr/>
          <p:nvPr/>
        </p:nvSpPr>
        <p:spPr>
          <a:xfrm>
            <a:off x="8376747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10EA5860-608F-7133-3559-D431010D4CF6}"/>
              </a:ext>
            </a:extLst>
          </p:cNvPr>
          <p:cNvSpPr/>
          <p:nvPr/>
        </p:nvSpPr>
        <p:spPr>
          <a:xfrm>
            <a:off x="7543626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C149A560-50DD-5D54-920B-A23BC6024518}"/>
              </a:ext>
            </a:extLst>
          </p:cNvPr>
          <p:cNvSpPr/>
          <p:nvPr/>
        </p:nvSpPr>
        <p:spPr>
          <a:xfrm>
            <a:off x="7401581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3AB96B19-30C1-E299-ED5E-AF349486552B}"/>
              </a:ext>
            </a:extLst>
          </p:cNvPr>
          <p:cNvSpPr/>
          <p:nvPr/>
        </p:nvSpPr>
        <p:spPr>
          <a:xfrm>
            <a:off x="7715166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B6AB4DA6-F06E-7FD5-C4C4-54BB37ADD55E}"/>
              </a:ext>
            </a:extLst>
          </p:cNvPr>
          <p:cNvSpPr/>
          <p:nvPr/>
        </p:nvSpPr>
        <p:spPr>
          <a:xfrm>
            <a:off x="7892057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D0AF9B1-676D-9391-6142-F66ECDC1E037}"/>
              </a:ext>
            </a:extLst>
          </p:cNvPr>
          <p:cNvSpPr/>
          <p:nvPr/>
        </p:nvSpPr>
        <p:spPr>
          <a:xfrm>
            <a:off x="8071014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8F16CF43-4DD4-119C-16CC-71D66D0B50D0}"/>
              </a:ext>
            </a:extLst>
          </p:cNvPr>
          <p:cNvSpPr/>
          <p:nvPr/>
        </p:nvSpPr>
        <p:spPr>
          <a:xfrm>
            <a:off x="8238789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B60DCD2-7568-B0A7-19C4-EFB8FAB02839}"/>
              </a:ext>
            </a:extLst>
          </p:cNvPr>
          <p:cNvSpPr/>
          <p:nvPr/>
        </p:nvSpPr>
        <p:spPr>
          <a:xfrm>
            <a:off x="8376747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8CE9A671-DA73-1915-C81B-D0AEFAB70847}"/>
              </a:ext>
            </a:extLst>
          </p:cNvPr>
          <p:cNvSpPr/>
          <p:nvPr/>
        </p:nvSpPr>
        <p:spPr>
          <a:xfrm>
            <a:off x="7543626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033EA93-9FD0-D0FF-E1CE-F7401959F8A5}"/>
              </a:ext>
            </a:extLst>
          </p:cNvPr>
          <p:cNvSpPr/>
          <p:nvPr/>
        </p:nvSpPr>
        <p:spPr>
          <a:xfrm>
            <a:off x="7401581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951E108A-54B0-02BD-CF89-8539AEB72445}"/>
              </a:ext>
            </a:extLst>
          </p:cNvPr>
          <p:cNvSpPr/>
          <p:nvPr/>
        </p:nvSpPr>
        <p:spPr>
          <a:xfrm>
            <a:off x="7715166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980EF83A-06D1-286F-FA52-77E2B54E8DFD}"/>
              </a:ext>
            </a:extLst>
          </p:cNvPr>
          <p:cNvSpPr/>
          <p:nvPr/>
        </p:nvSpPr>
        <p:spPr>
          <a:xfrm>
            <a:off x="7892057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0E6B4774-3E16-D5B5-6BEB-CE1733B55A52}"/>
              </a:ext>
            </a:extLst>
          </p:cNvPr>
          <p:cNvSpPr/>
          <p:nvPr/>
        </p:nvSpPr>
        <p:spPr>
          <a:xfrm>
            <a:off x="8071014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D18B2CEC-E3A5-B943-A05D-696D83F1E539}"/>
              </a:ext>
            </a:extLst>
          </p:cNvPr>
          <p:cNvSpPr/>
          <p:nvPr/>
        </p:nvSpPr>
        <p:spPr>
          <a:xfrm>
            <a:off x="8238789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355893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35589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4D4C763B-FAB7-62D5-78F6-ACF8D8BB509E}"/>
              </a:ext>
            </a:extLst>
          </p:cNvPr>
          <p:cNvSpPr/>
          <p:nvPr/>
        </p:nvSpPr>
        <p:spPr>
          <a:xfrm>
            <a:off x="8376747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1F9716FC-288F-6C01-E186-36DA19531A34}"/>
              </a:ext>
            </a:extLst>
          </p:cNvPr>
          <p:cNvSpPr/>
          <p:nvPr/>
        </p:nvSpPr>
        <p:spPr>
          <a:xfrm>
            <a:off x="7543626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5574F835-C566-EE65-59CC-A3C7DB0BE264}"/>
              </a:ext>
            </a:extLst>
          </p:cNvPr>
          <p:cNvSpPr/>
          <p:nvPr/>
        </p:nvSpPr>
        <p:spPr>
          <a:xfrm>
            <a:off x="7401581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102FAB25-E203-12DD-A90A-CE7C17EA7DD5}"/>
              </a:ext>
            </a:extLst>
          </p:cNvPr>
          <p:cNvSpPr/>
          <p:nvPr/>
        </p:nvSpPr>
        <p:spPr>
          <a:xfrm>
            <a:off x="7715166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F966DD9C-5D9E-7126-AA16-6FF6565FED36}"/>
              </a:ext>
            </a:extLst>
          </p:cNvPr>
          <p:cNvSpPr/>
          <p:nvPr/>
        </p:nvSpPr>
        <p:spPr>
          <a:xfrm>
            <a:off x="7892057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D38C34EF-2C67-CD5E-4101-C5AC5474B656}"/>
              </a:ext>
            </a:extLst>
          </p:cNvPr>
          <p:cNvSpPr/>
          <p:nvPr/>
        </p:nvSpPr>
        <p:spPr>
          <a:xfrm>
            <a:off x="8071014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7A01A975-5CAD-A4D9-31DA-1B54E7974670}"/>
              </a:ext>
            </a:extLst>
          </p:cNvPr>
          <p:cNvSpPr/>
          <p:nvPr/>
        </p:nvSpPr>
        <p:spPr>
          <a:xfrm>
            <a:off x="8238789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C4692E53-0605-5FED-1312-773FE68EDC16}"/>
              </a:ext>
            </a:extLst>
          </p:cNvPr>
          <p:cNvSpPr/>
          <p:nvPr/>
        </p:nvSpPr>
        <p:spPr>
          <a:xfrm>
            <a:off x="8376747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TB - reading</a:t>
            </a:r>
          </a:p>
        </p:txBody>
      </p:sp>
      <p:sp>
        <p:nvSpPr>
          <p:cNvPr id="232" name="Rectangle: Rounded Corners 231">
            <a:extLst>
              <a:ext uri="{FF2B5EF4-FFF2-40B4-BE49-F238E27FC236}">
                <a16:creationId xmlns:a16="http://schemas.microsoft.com/office/drawing/2014/main" id="{2F751F5C-B39B-37BC-B5D4-EFB07C944053}"/>
              </a:ext>
            </a:extLst>
          </p:cNvPr>
          <p:cNvSpPr/>
          <p:nvPr/>
        </p:nvSpPr>
        <p:spPr>
          <a:xfrm>
            <a:off x="4692193" y="355437"/>
            <a:ext cx="1577541" cy="775226"/>
          </a:xfrm>
          <a:prstGeom prst="roundRect">
            <a:avLst>
              <a:gd name="adj" fmla="val 11150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3D20357D-D3BF-899F-B127-DD036F9F96D9}"/>
              </a:ext>
            </a:extLst>
          </p:cNvPr>
          <p:cNvSpPr/>
          <p:nvPr/>
        </p:nvSpPr>
        <p:spPr>
          <a:xfrm>
            <a:off x="5586602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A163FA11-171A-18E6-C190-FD7810D0F919}"/>
              </a:ext>
            </a:extLst>
          </p:cNvPr>
          <p:cNvSpPr/>
          <p:nvPr/>
        </p:nvSpPr>
        <p:spPr>
          <a:xfrm>
            <a:off x="5230367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9D924B3B-1B01-10C8-CE3B-911745261748}"/>
              </a:ext>
            </a:extLst>
          </p:cNvPr>
          <p:cNvSpPr/>
          <p:nvPr/>
        </p:nvSpPr>
        <p:spPr>
          <a:xfrm>
            <a:off x="4874132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6" name="Connector: Curved 30">
            <a:extLst>
              <a:ext uri="{FF2B5EF4-FFF2-40B4-BE49-F238E27FC236}">
                <a16:creationId xmlns:a16="http://schemas.microsoft.com/office/drawing/2014/main" id="{F720D1FF-2B9B-E0E2-2A86-D211F17251F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04164" y="538709"/>
            <a:ext cx="998" cy="200226"/>
          </a:xfrm>
          <a:prstGeom prst="curvedConnector3">
            <a:avLst>
              <a:gd name="adj1" fmla="val -13934369"/>
            </a:avLst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37" name="Connector: Curved 30">
            <a:extLst>
              <a:ext uri="{FF2B5EF4-FFF2-40B4-BE49-F238E27FC236}">
                <a16:creationId xmlns:a16="http://schemas.microsoft.com/office/drawing/2014/main" id="{24AEFAD5-EB5D-297E-AE67-16B96F3461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77676" y="538709"/>
            <a:ext cx="998" cy="200226"/>
          </a:xfrm>
          <a:prstGeom prst="curvedConnector3">
            <a:avLst>
              <a:gd name="adj1" fmla="val -13934369"/>
            </a:avLst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38" name="Connector: Curved 30">
            <a:extLst>
              <a:ext uri="{FF2B5EF4-FFF2-40B4-BE49-F238E27FC236}">
                <a16:creationId xmlns:a16="http://schemas.microsoft.com/office/drawing/2014/main" id="{12586820-9105-D0BB-C237-884F8975F5B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9667" y="482546"/>
            <a:ext cx="116884" cy="178585"/>
          </a:xfrm>
          <a:prstGeom prst="curvedConnector2">
            <a:avLst/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D5D0B5E5-29EF-0D6B-95F6-FAD3552DB629}"/>
              </a:ext>
            </a:extLst>
          </p:cNvPr>
          <p:cNvSpPr/>
          <p:nvPr/>
        </p:nvSpPr>
        <p:spPr>
          <a:xfrm>
            <a:off x="368156" y="47989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3C145511-5195-1928-F38C-F0D42C2D26F1}"/>
              </a:ext>
            </a:extLst>
          </p:cNvPr>
          <p:cNvSpPr/>
          <p:nvPr/>
        </p:nvSpPr>
        <p:spPr>
          <a:xfrm>
            <a:off x="254237" y="47989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0FC9ACB0-CEA9-C811-96F7-DAE75B644D80}"/>
              </a:ext>
            </a:extLst>
          </p:cNvPr>
          <p:cNvSpPr/>
          <p:nvPr/>
        </p:nvSpPr>
        <p:spPr>
          <a:xfrm>
            <a:off x="258337" y="479976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F09EB8E0-AF05-2F05-3D7F-85F349A25AD8}"/>
              </a:ext>
            </a:extLst>
          </p:cNvPr>
          <p:cNvSpPr/>
          <p:nvPr/>
        </p:nvSpPr>
        <p:spPr>
          <a:xfrm>
            <a:off x="368300" y="480060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>
            <a:hlinkClick r:id="rId2" action="ppaction://hlinksldjump"/>
            <a:extLst>
              <a:ext uri="{FF2B5EF4-FFF2-40B4-BE49-F238E27FC236}">
                <a16:creationId xmlns:a16="http://schemas.microsoft.com/office/drawing/2014/main" id="{5E11EEFF-CDA0-9463-390F-7812D9DF19A2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5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5606844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EC277B39-FDBC-91BE-00F3-D97B0684ED11}"/>
              </a:ext>
            </a:extLst>
          </p:cNvPr>
          <p:cNvSpPr/>
          <p:nvPr/>
        </p:nvSpPr>
        <p:spPr>
          <a:xfrm>
            <a:off x="7100335" y="4783230"/>
            <a:ext cx="266700" cy="2667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88</a:t>
            </a:fld>
            <a:endParaRPr lang="nl-BE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400128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400128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400128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99199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21379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43272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465313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99199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21379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43272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465313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99199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21379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43272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465313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99199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21379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43272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465313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Connector: Curved 30">
            <a:extLst>
              <a:ext uri="{FF2B5EF4-FFF2-40B4-BE49-F238E27FC236}">
                <a16:creationId xmlns:a16="http://schemas.microsoft.com/office/drawing/2014/main" id="{96B0D968-84E1-9051-34D0-4F0BBA2D2905}"/>
              </a:ext>
            </a:extLst>
          </p:cNvPr>
          <p:cNvCxnSpPr>
            <a:cxnSpLocks/>
            <a:stCxn id="87" idx="7"/>
            <a:endCxn id="124" idx="3"/>
          </p:cNvCxnSpPr>
          <p:nvPr/>
        </p:nvCxnSpPr>
        <p:spPr>
          <a:xfrm flipV="1">
            <a:off x="4880779" y="205884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3699428" y="492161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5" name="Connector: Curved 30">
            <a:extLst>
              <a:ext uri="{FF2B5EF4-FFF2-40B4-BE49-F238E27FC236}">
                <a16:creationId xmlns:a16="http://schemas.microsoft.com/office/drawing/2014/main" id="{25655428-A222-8833-D903-CCB78E2E99A7}"/>
              </a:ext>
            </a:extLst>
          </p:cNvPr>
          <p:cNvCxnSpPr>
            <a:cxnSpLocks/>
            <a:stCxn id="91" idx="6"/>
            <a:endCxn id="127" idx="2"/>
          </p:cNvCxnSpPr>
          <p:nvPr/>
        </p:nvCxnSpPr>
        <p:spPr>
          <a:xfrm>
            <a:off x="4919836" y="4921618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872381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09418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328082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4545296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5685776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cxnSp>
        <p:nvCxnSpPr>
          <p:cNvPr id="111" name="Connector: Curved 30">
            <a:extLst>
              <a:ext uri="{FF2B5EF4-FFF2-40B4-BE49-F238E27FC236}">
                <a16:creationId xmlns:a16="http://schemas.microsoft.com/office/drawing/2014/main" id="{E182E185-02A3-573F-E7E2-14A6B6F6AB2A}"/>
              </a:ext>
            </a:extLst>
          </p:cNvPr>
          <p:cNvCxnSpPr>
            <a:cxnSpLocks/>
            <a:stCxn id="124" idx="6"/>
            <a:endCxn id="114" idx="2"/>
          </p:cNvCxnSpPr>
          <p:nvPr/>
        </p:nvCxnSpPr>
        <p:spPr>
          <a:xfrm>
            <a:off x="6138766" y="1964554"/>
            <a:ext cx="966113" cy="1363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12" name="Connector: Curved 30">
            <a:extLst>
              <a:ext uri="{FF2B5EF4-FFF2-40B4-BE49-F238E27FC236}">
                <a16:creationId xmlns:a16="http://schemas.microsoft.com/office/drawing/2014/main" id="{F72769FD-763C-9C7C-93FA-FB874390ACBB}"/>
              </a:ext>
            </a:extLst>
          </p:cNvPr>
          <p:cNvCxnSpPr>
            <a:cxnSpLocks/>
            <a:stCxn id="124" idx="5"/>
            <a:endCxn id="115" idx="1"/>
          </p:cNvCxnSpPr>
          <p:nvPr/>
        </p:nvCxnSpPr>
        <p:spPr>
          <a:xfrm>
            <a:off x="6099709" y="2058847"/>
            <a:ext cx="1044227" cy="791827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FDA78EE2-2D07-ADDC-2031-B4B4B9667331}"/>
              </a:ext>
            </a:extLst>
          </p:cNvPr>
          <p:cNvSpPr/>
          <p:nvPr/>
        </p:nvSpPr>
        <p:spPr>
          <a:xfrm>
            <a:off x="7104878" y="183256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1BCCE0A-4717-C6DC-0ABE-82686B17111F}"/>
              </a:ext>
            </a:extLst>
          </p:cNvPr>
          <p:cNvSpPr/>
          <p:nvPr/>
        </p:nvSpPr>
        <p:spPr>
          <a:xfrm>
            <a:off x="7104878" y="281161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22079AC-926F-ED43-2C52-9360FE223D35}"/>
              </a:ext>
            </a:extLst>
          </p:cNvPr>
          <p:cNvSpPr/>
          <p:nvPr/>
        </p:nvSpPr>
        <p:spPr>
          <a:xfrm>
            <a:off x="7104878" y="3810581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2317827-B42F-7E3C-5462-3AA5A1E29AAD}"/>
              </a:ext>
            </a:extLst>
          </p:cNvPr>
          <p:cNvSpPr/>
          <p:nvPr/>
        </p:nvSpPr>
        <p:spPr>
          <a:xfrm>
            <a:off x="7104878" y="4789631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8" name="Connector: Curved 30">
            <a:extLst>
              <a:ext uri="{FF2B5EF4-FFF2-40B4-BE49-F238E27FC236}">
                <a16:creationId xmlns:a16="http://schemas.microsoft.com/office/drawing/2014/main" id="{7EA51D16-1DD0-CD20-A0B8-200B2D3020C0}"/>
              </a:ext>
            </a:extLst>
          </p:cNvPr>
          <p:cNvCxnSpPr>
            <a:cxnSpLocks/>
            <a:stCxn id="127" idx="7"/>
            <a:endCxn id="116" idx="3"/>
          </p:cNvCxnSpPr>
          <p:nvPr/>
        </p:nvCxnSpPr>
        <p:spPr>
          <a:xfrm flipV="1">
            <a:off x="6099709" y="4038224"/>
            <a:ext cx="1044227" cy="789101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8C9FB009-0C0E-B384-F9A9-3650762C94BB}"/>
              </a:ext>
            </a:extLst>
          </p:cNvPr>
          <p:cNvSpPr/>
          <p:nvPr/>
        </p:nvSpPr>
        <p:spPr>
          <a:xfrm>
            <a:off x="6918588" y="5229119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6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587206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587206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587206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587206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1219639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2441441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2" name="Connector: Curved 30">
            <a:extLst>
              <a:ext uri="{FF2B5EF4-FFF2-40B4-BE49-F238E27FC236}">
                <a16:creationId xmlns:a16="http://schemas.microsoft.com/office/drawing/2014/main" id="{ECD707D2-B63E-A402-3B31-42293BFACB88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3660371" y="403686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3" name="Connector: Curved 30">
            <a:extLst>
              <a:ext uri="{FF2B5EF4-FFF2-40B4-BE49-F238E27FC236}">
                <a16:creationId xmlns:a16="http://schemas.microsoft.com/office/drawing/2014/main" id="{CE6C2E1B-0E40-5698-70CF-9051C88AA59F}"/>
              </a:ext>
            </a:extLst>
          </p:cNvPr>
          <p:cNvCxnSpPr>
            <a:cxnSpLocks/>
            <a:stCxn id="125" idx="5"/>
            <a:endCxn id="117" idx="1"/>
          </p:cNvCxnSpPr>
          <p:nvPr/>
        </p:nvCxnSpPr>
        <p:spPr>
          <a:xfrm>
            <a:off x="6099709" y="3037897"/>
            <a:ext cx="1044226" cy="1790791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45793E64-A2F8-58C0-E975-586C3BB19A75}"/>
              </a:ext>
            </a:extLst>
          </p:cNvPr>
          <p:cNvCxnSpPr>
            <a:cxnSpLocks/>
            <a:stCxn id="87" idx="7"/>
            <a:endCxn id="125" idx="3"/>
          </p:cNvCxnSpPr>
          <p:nvPr/>
        </p:nvCxnSpPr>
        <p:spPr>
          <a:xfrm flipV="1">
            <a:off x="4880779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92B9D39-6105-120B-BD2A-634D7E72F05F}"/>
              </a:ext>
            </a:extLst>
          </p:cNvPr>
          <p:cNvSpPr/>
          <p:nvPr/>
        </p:nvSpPr>
        <p:spPr>
          <a:xfrm>
            <a:off x="7543626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E366B48-B5C5-FC4B-7E46-2383F722B495}"/>
              </a:ext>
            </a:extLst>
          </p:cNvPr>
          <p:cNvSpPr/>
          <p:nvPr/>
        </p:nvSpPr>
        <p:spPr>
          <a:xfrm>
            <a:off x="7401581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05E3776-648B-7D76-2CA9-B9DEEB435DE8}"/>
              </a:ext>
            </a:extLst>
          </p:cNvPr>
          <p:cNvSpPr/>
          <p:nvPr/>
        </p:nvSpPr>
        <p:spPr>
          <a:xfrm>
            <a:off x="7715166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1074A3C7-278E-47FF-6936-CF31B6E85196}"/>
              </a:ext>
            </a:extLst>
          </p:cNvPr>
          <p:cNvSpPr/>
          <p:nvPr/>
        </p:nvSpPr>
        <p:spPr>
          <a:xfrm>
            <a:off x="7892057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547FB446-2275-5C3F-B3C9-97099280E2D3}"/>
              </a:ext>
            </a:extLst>
          </p:cNvPr>
          <p:cNvSpPr/>
          <p:nvPr/>
        </p:nvSpPr>
        <p:spPr>
          <a:xfrm>
            <a:off x="8071014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2D190E47-7A83-BAAF-FA14-81FB1C9B4378}"/>
              </a:ext>
            </a:extLst>
          </p:cNvPr>
          <p:cNvSpPr/>
          <p:nvPr/>
        </p:nvSpPr>
        <p:spPr>
          <a:xfrm>
            <a:off x="8238789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A14AAB7E-7A70-51FE-6AF6-44CEF76DB4C2}"/>
              </a:ext>
            </a:extLst>
          </p:cNvPr>
          <p:cNvSpPr/>
          <p:nvPr/>
        </p:nvSpPr>
        <p:spPr>
          <a:xfrm>
            <a:off x="8376747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10EA5860-608F-7133-3559-D431010D4CF6}"/>
              </a:ext>
            </a:extLst>
          </p:cNvPr>
          <p:cNvSpPr/>
          <p:nvPr/>
        </p:nvSpPr>
        <p:spPr>
          <a:xfrm>
            <a:off x="7543626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C149A560-50DD-5D54-920B-A23BC6024518}"/>
              </a:ext>
            </a:extLst>
          </p:cNvPr>
          <p:cNvSpPr/>
          <p:nvPr/>
        </p:nvSpPr>
        <p:spPr>
          <a:xfrm>
            <a:off x="7401581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3AB96B19-30C1-E299-ED5E-AF349486552B}"/>
              </a:ext>
            </a:extLst>
          </p:cNvPr>
          <p:cNvSpPr/>
          <p:nvPr/>
        </p:nvSpPr>
        <p:spPr>
          <a:xfrm>
            <a:off x="7715166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B6AB4DA6-F06E-7FD5-C4C4-54BB37ADD55E}"/>
              </a:ext>
            </a:extLst>
          </p:cNvPr>
          <p:cNvSpPr/>
          <p:nvPr/>
        </p:nvSpPr>
        <p:spPr>
          <a:xfrm>
            <a:off x="7892057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D0AF9B1-676D-9391-6142-F66ECDC1E037}"/>
              </a:ext>
            </a:extLst>
          </p:cNvPr>
          <p:cNvSpPr/>
          <p:nvPr/>
        </p:nvSpPr>
        <p:spPr>
          <a:xfrm>
            <a:off x="8071014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8F16CF43-4DD4-119C-16CC-71D66D0B50D0}"/>
              </a:ext>
            </a:extLst>
          </p:cNvPr>
          <p:cNvSpPr/>
          <p:nvPr/>
        </p:nvSpPr>
        <p:spPr>
          <a:xfrm>
            <a:off x="8238789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B60DCD2-7568-B0A7-19C4-EFB8FAB02839}"/>
              </a:ext>
            </a:extLst>
          </p:cNvPr>
          <p:cNvSpPr/>
          <p:nvPr/>
        </p:nvSpPr>
        <p:spPr>
          <a:xfrm>
            <a:off x="8376747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8CE9A671-DA73-1915-C81B-D0AEFAB70847}"/>
              </a:ext>
            </a:extLst>
          </p:cNvPr>
          <p:cNvSpPr/>
          <p:nvPr/>
        </p:nvSpPr>
        <p:spPr>
          <a:xfrm>
            <a:off x="7543626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033EA93-9FD0-D0FF-E1CE-F7401959F8A5}"/>
              </a:ext>
            </a:extLst>
          </p:cNvPr>
          <p:cNvSpPr/>
          <p:nvPr/>
        </p:nvSpPr>
        <p:spPr>
          <a:xfrm>
            <a:off x="7401581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951E108A-54B0-02BD-CF89-8539AEB72445}"/>
              </a:ext>
            </a:extLst>
          </p:cNvPr>
          <p:cNvSpPr/>
          <p:nvPr/>
        </p:nvSpPr>
        <p:spPr>
          <a:xfrm>
            <a:off x="7715166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980EF83A-06D1-286F-FA52-77E2B54E8DFD}"/>
              </a:ext>
            </a:extLst>
          </p:cNvPr>
          <p:cNvSpPr/>
          <p:nvPr/>
        </p:nvSpPr>
        <p:spPr>
          <a:xfrm>
            <a:off x="7892057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0E6B4774-3E16-D5B5-6BEB-CE1733B55A52}"/>
              </a:ext>
            </a:extLst>
          </p:cNvPr>
          <p:cNvSpPr/>
          <p:nvPr/>
        </p:nvSpPr>
        <p:spPr>
          <a:xfrm>
            <a:off x="8071014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D18B2CEC-E3A5-B943-A05D-696D83F1E539}"/>
              </a:ext>
            </a:extLst>
          </p:cNvPr>
          <p:cNvSpPr/>
          <p:nvPr/>
        </p:nvSpPr>
        <p:spPr>
          <a:xfrm>
            <a:off x="8238789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355893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35589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4D4C763B-FAB7-62D5-78F6-ACF8D8BB509E}"/>
              </a:ext>
            </a:extLst>
          </p:cNvPr>
          <p:cNvSpPr/>
          <p:nvPr/>
        </p:nvSpPr>
        <p:spPr>
          <a:xfrm>
            <a:off x="8376747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1F9716FC-288F-6C01-E186-36DA19531A34}"/>
              </a:ext>
            </a:extLst>
          </p:cNvPr>
          <p:cNvSpPr/>
          <p:nvPr/>
        </p:nvSpPr>
        <p:spPr>
          <a:xfrm>
            <a:off x="7543626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5574F835-C566-EE65-59CC-A3C7DB0BE264}"/>
              </a:ext>
            </a:extLst>
          </p:cNvPr>
          <p:cNvSpPr/>
          <p:nvPr/>
        </p:nvSpPr>
        <p:spPr>
          <a:xfrm>
            <a:off x="7401581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102FAB25-E203-12DD-A90A-CE7C17EA7DD5}"/>
              </a:ext>
            </a:extLst>
          </p:cNvPr>
          <p:cNvSpPr/>
          <p:nvPr/>
        </p:nvSpPr>
        <p:spPr>
          <a:xfrm>
            <a:off x="7715166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F966DD9C-5D9E-7126-AA16-6FF6565FED36}"/>
              </a:ext>
            </a:extLst>
          </p:cNvPr>
          <p:cNvSpPr/>
          <p:nvPr/>
        </p:nvSpPr>
        <p:spPr>
          <a:xfrm>
            <a:off x="7892057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D38C34EF-2C67-CD5E-4101-C5AC5474B656}"/>
              </a:ext>
            </a:extLst>
          </p:cNvPr>
          <p:cNvSpPr/>
          <p:nvPr/>
        </p:nvSpPr>
        <p:spPr>
          <a:xfrm>
            <a:off x="8071014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7A01A975-5CAD-A4D9-31DA-1B54E7974670}"/>
              </a:ext>
            </a:extLst>
          </p:cNvPr>
          <p:cNvSpPr/>
          <p:nvPr/>
        </p:nvSpPr>
        <p:spPr>
          <a:xfrm>
            <a:off x="8238789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lang="en-US" sz="100" b="1" kern="1200" dirty="0">
                <a:solidFill>
                  <a:srgbClr val="ED7D31"/>
                </a:solidFill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C4692E53-0605-5FED-1312-773FE68EDC16}"/>
              </a:ext>
            </a:extLst>
          </p:cNvPr>
          <p:cNvSpPr/>
          <p:nvPr/>
        </p:nvSpPr>
        <p:spPr>
          <a:xfrm>
            <a:off x="8376747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TB - reading</a:t>
            </a:r>
          </a:p>
        </p:txBody>
      </p:sp>
      <p:sp>
        <p:nvSpPr>
          <p:cNvPr id="232" name="Rectangle: Rounded Corners 231">
            <a:extLst>
              <a:ext uri="{FF2B5EF4-FFF2-40B4-BE49-F238E27FC236}">
                <a16:creationId xmlns:a16="http://schemas.microsoft.com/office/drawing/2014/main" id="{2F751F5C-B39B-37BC-B5D4-EFB07C944053}"/>
              </a:ext>
            </a:extLst>
          </p:cNvPr>
          <p:cNvSpPr/>
          <p:nvPr/>
        </p:nvSpPr>
        <p:spPr>
          <a:xfrm>
            <a:off x="4692193" y="355437"/>
            <a:ext cx="1577541" cy="775226"/>
          </a:xfrm>
          <a:prstGeom prst="roundRect">
            <a:avLst>
              <a:gd name="adj" fmla="val 11150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3D20357D-D3BF-899F-B127-DD036F9F96D9}"/>
              </a:ext>
            </a:extLst>
          </p:cNvPr>
          <p:cNvSpPr/>
          <p:nvPr/>
        </p:nvSpPr>
        <p:spPr>
          <a:xfrm>
            <a:off x="5586602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A163FA11-171A-18E6-C190-FD7810D0F919}"/>
              </a:ext>
            </a:extLst>
          </p:cNvPr>
          <p:cNvSpPr/>
          <p:nvPr/>
        </p:nvSpPr>
        <p:spPr>
          <a:xfrm>
            <a:off x="5230367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9D924B3B-1B01-10C8-CE3B-911745261748}"/>
              </a:ext>
            </a:extLst>
          </p:cNvPr>
          <p:cNvSpPr/>
          <p:nvPr/>
        </p:nvSpPr>
        <p:spPr>
          <a:xfrm>
            <a:off x="4874132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6" name="Connector: Curved 30">
            <a:extLst>
              <a:ext uri="{FF2B5EF4-FFF2-40B4-BE49-F238E27FC236}">
                <a16:creationId xmlns:a16="http://schemas.microsoft.com/office/drawing/2014/main" id="{F720D1FF-2B9B-E0E2-2A86-D211F17251F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04164" y="538709"/>
            <a:ext cx="998" cy="200226"/>
          </a:xfrm>
          <a:prstGeom prst="curvedConnector3">
            <a:avLst>
              <a:gd name="adj1" fmla="val -13934369"/>
            </a:avLst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37" name="Connector: Curved 30">
            <a:extLst>
              <a:ext uri="{FF2B5EF4-FFF2-40B4-BE49-F238E27FC236}">
                <a16:creationId xmlns:a16="http://schemas.microsoft.com/office/drawing/2014/main" id="{24AEFAD5-EB5D-297E-AE67-16B96F3461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77676" y="538709"/>
            <a:ext cx="998" cy="200226"/>
          </a:xfrm>
          <a:prstGeom prst="curvedConnector3">
            <a:avLst>
              <a:gd name="adj1" fmla="val -13934369"/>
            </a:avLst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38" name="Connector: Curved 30">
            <a:extLst>
              <a:ext uri="{FF2B5EF4-FFF2-40B4-BE49-F238E27FC236}">
                <a16:creationId xmlns:a16="http://schemas.microsoft.com/office/drawing/2014/main" id="{12586820-9105-D0BB-C237-884F8975F5B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9667" y="482546"/>
            <a:ext cx="116884" cy="178585"/>
          </a:xfrm>
          <a:prstGeom prst="curvedConnector2">
            <a:avLst/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D5D0B5E5-29EF-0D6B-95F6-FAD3552DB629}"/>
              </a:ext>
            </a:extLst>
          </p:cNvPr>
          <p:cNvSpPr/>
          <p:nvPr/>
        </p:nvSpPr>
        <p:spPr>
          <a:xfrm>
            <a:off x="368156" y="47989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3C145511-5195-1928-F38C-F0D42C2D26F1}"/>
              </a:ext>
            </a:extLst>
          </p:cNvPr>
          <p:cNvSpPr/>
          <p:nvPr/>
        </p:nvSpPr>
        <p:spPr>
          <a:xfrm>
            <a:off x="254237" y="47989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F09EB8E0-AF05-2F05-3D7F-85F349A25AD8}"/>
              </a:ext>
            </a:extLst>
          </p:cNvPr>
          <p:cNvSpPr/>
          <p:nvPr/>
        </p:nvSpPr>
        <p:spPr>
          <a:xfrm>
            <a:off x="5293551" y="6583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012DCDF7-0D58-3A27-8667-959F0FB8AF62}"/>
              </a:ext>
            </a:extLst>
          </p:cNvPr>
          <p:cNvSpPr/>
          <p:nvPr/>
        </p:nvSpPr>
        <p:spPr>
          <a:xfrm>
            <a:off x="4942312" y="6583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 100">
            <a:hlinkClick r:id="rId2" action="ppaction://hlinksldjump"/>
            <a:extLst>
              <a:ext uri="{FF2B5EF4-FFF2-40B4-BE49-F238E27FC236}">
                <a16:creationId xmlns:a16="http://schemas.microsoft.com/office/drawing/2014/main" id="{E03716A4-CF54-E72C-1AF0-542DEC998543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54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5606844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EC277B39-FDBC-91BE-00F3-D97B0684ED11}"/>
              </a:ext>
            </a:extLst>
          </p:cNvPr>
          <p:cNvSpPr/>
          <p:nvPr/>
        </p:nvSpPr>
        <p:spPr>
          <a:xfrm>
            <a:off x="7100335" y="4783230"/>
            <a:ext cx="266700" cy="2667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89</a:t>
            </a:fld>
            <a:endParaRPr lang="nl-BE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400128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400128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400128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99199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21379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43272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465313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99199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21379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43272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465313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99199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21379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43272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465313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99199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21379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43272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465313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Connector: Curved 30">
            <a:extLst>
              <a:ext uri="{FF2B5EF4-FFF2-40B4-BE49-F238E27FC236}">
                <a16:creationId xmlns:a16="http://schemas.microsoft.com/office/drawing/2014/main" id="{96B0D968-84E1-9051-34D0-4F0BBA2D2905}"/>
              </a:ext>
            </a:extLst>
          </p:cNvPr>
          <p:cNvCxnSpPr>
            <a:cxnSpLocks/>
            <a:stCxn id="87" idx="7"/>
            <a:endCxn id="124" idx="3"/>
          </p:cNvCxnSpPr>
          <p:nvPr/>
        </p:nvCxnSpPr>
        <p:spPr>
          <a:xfrm flipV="1">
            <a:off x="4880779" y="205884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3699428" y="492161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5" name="Connector: Curved 30">
            <a:extLst>
              <a:ext uri="{FF2B5EF4-FFF2-40B4-BE49-F238E27FC236}">
                <a16:creationId xmlns:a16="http://schemas.microsoft.com/office/drawing/2014/main" id="{25655428-A222-8833-D903-CCB78E2E99A7}"/>
              </a:ext>
            </a:extLst>
          </p:cNvPr>
          <p:cNvCxnSpPr>
            <a:cxnSpLocks/>
            <a:stCxn id="91" idx="6"/>
            <a:endCxn id="127" idx="2"/>
          </p:cNvCxnSpPr>
          <p:nvPr/>
        </p:nvCxnSpPr>
        <p:spPr>
          <a:xfrm>
            <a:off x="4919836" y="4921618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872381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09418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328082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4545296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5685776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cxnSp>
        <p:nvCxnSpPr>
          <p:cNvPr id="111" name="Connector: Curved 30">
            <a:extLst>
              <a:ext uri="{FF2B5EF4-FFF2-40B4-BE49-F238E27FC236}">
                <a16:creationId xmlns:a16="http://schemas.microsoft.com/office/drawing/2014/main" id="{E182E185-02A3-573F-E7E2-14A6B6F6AB2A}"/>
              </a:ext>
            </a:extLst>
          </p:cNvPr>
          <p:cNvCxnSpPr>
            <a:cxnSpLocks/>
            <a:stCxn id="124" idx="6"/>
            <a:endCxn id="114" idx="2"/>
          </p:cNvCxnSpPr>
          <p:nvPr/>
        </p:nvCxnSpPr>
        <p:spPr>
          <a:xfrm>
            <a:off x="6138766" y="1964554"/>
            <a:ext cx="966113" cy="1363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12" name="Connector: Curved 30">
            <a:extLst>
              <a:ext uri="{FF2B5EF4-FFF2-40B4-BE49-F238E27FC236}">
                <a16:creationId xmlns:a16="http://schemas.microsoft.com/office/drawing/2014/main" id="{F72769FD-763C-9C7C-93FA-FB874390ACBB}"/>
              </a:ext>
            </a:extLst>
          </p:cNvPr>
          <p:cNvCxnSpPr>
            <a:cxnSpLocks/>
            <a:stCxn id="124" idx="5"/>
            <a:endCxn id="115" idx="1"/>
          </p:cNvCxnSpPr>
          <p:nvPr/>
        </p:nvCxnSpPr>
        <p:spPr>
          <a:xfrm>
            <a:off x="6099709" y="2058847"/>
            <a:ext cx="1044227" cy="791827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FDA78EE2-2D07-ADDC-2031-B4B4B9667331}"/>
              </a:ext>
            </a:extLst>
          </p:cNvPr>
          <p:cNvSpPr/>
          <p:nvPr/>
        </p:nvSpPr>
        <p:spPr>
          <a:xfrm>
            <a:off x="7104878" y="183256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1BCCE0A-4717-C6DC-0ABE-82686B17111F}"/>
              </a:ext>
            </a:extLst>
          </p:cNvPr>
          <p:cNvSpPr/>
          <p:nvPr/>
        </p:nvSpPr>
        <p:spPr>
          <a:xfrm>
            <a:off x="7104878" y="2811617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22079AC-926F-ED43-2C52-9360FE223D35}"/>
              </a:ext>
            </a:extLst>
          </p:cNvPr>
          <p:cNvSpPr/>
          <p:nvPr/>
        </p:nvSpPr>
        <p:spPr>
          <a:xfrm>
            <a:off x="7104878" y="3810581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2317827-B42F-7E3C-5462-3AA5A1E29AAD}"/>
              </a:ext>
            </a:extLst>
          </p:cNvPr>
          <p:cNvSpPr/>
          <p:nvPr/>
        </p:nvSpPr>
        <p:spPr>
          <a:xfrm>
            <a:off x="7104878" y="4789631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8" name="Connector: Curved 30">
            <a:extLst>
              <a:ext uri="{FF2B5EF4-FFF2-40B4-BE49-F238E27FC236}">
                <a16:creationId xmlns:a16="http://schemas.microsoft.com/office/drawing/2014/main" id="{7EA51D16-1DD0-CD20-A0B8-200B2D3020C0}"/>
              </a:ext>
            </a:extLst>
          </p:cNvPr>
          <p:cNvCxnSpPr>
            <a:cxnSpLocks/>
            <a:stCxn id="127" idx="7"/>
            <a:endCxn id="116" idx="3"/>
          </p:cNvCxnSpPr>
          <p:nvPr/>
        </p:nvCxnSpPr>
        <p:spPr>
          <a:xfrm flipV="1">
            <a:off x="6099709" y="4038224"/>
            <a:ext cx="1044227" cy="789101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8C9FB009-0C0E-B384-F9A9-3650762C94BB}"/>
              </a:ext>
            </a:extLst>
          </p:cNvPr>
          <p:cNvSpPr/>
          <p:nvPr/>
        </p:nvSpPr>
        <p:spPr>
          <a:xfrm>
            <a:off x="6918588" y="5229119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6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587206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587206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587206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587206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1219639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2441441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2" name="Connector: Curved 30">
            <a:extLst>
              <a:ext uri="{FF2B5EF4-FFF2-40B4-BE49-F238E27FC236}">
                <a16:creationId xmlns:a16="http://schemas.microsoft.com/office/drawing/2014/main" id="{ECD707D2-B63E-A402-3B31-42293BFACB88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3660371" y="403686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3" name="Connector: Curved 30">
            <a:extLst>
              <a:ext uri="{FF2B5EF4-FFF2-40B4-BE49-F238E27FC236}">
                <a16:creationId xmlns:a16="http://schemas.microsoft.com/office/drawing/2014/main" id="{CE6C2E1B-0E40-5698-70CF-9051C88AA59F}"/>
              </a:ext>
            </a:extLst>
          </p:cNvPr>
          <p:cNvCxnSpPr>
            <a:cxnSpLocks/>
            <a:stCxn id="125" idx="5"/>
            <a:endCxn id="117" idx="1"/>
          </p:cNvCxnSpPr>
          <p:nvPr/>
        </p:nvCxnSpPr>
        <p:spPr>
          <a:xfrm>
            <a:off x="6099709" y="3037897"/>
            <a:ext cx="1044226" cy="1790791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45793E64-A2F8-58C0-E975-586C3BB19A75}"/>
              </a:ext>
            </a:extLst>
          </p:cNvPr>
          <p:cNvCxnSpPr>
            <a:cxnSpLocks/>
            <a:stCxn id="87" idx="7"/>
            <a:endCxn id="125" idx="3"/>
          </p:cNvCxnSpPr>
          <p:nvPr/>
        </p:nvCxnSpPr>
        <p:spPr>
          <a:xfrm flipV="1">
            <a:off x="4880779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92B9D39-6105-120B-BD2A-634D7E72F05F}"/>
              </a:ext>
            </a:extLst>
          </p:cNvPr>
          <p:cNvSpPr/>
          <p:nvPr/>
        </p:nvSpPr>
        <p:spPr>
          <a:xfrm>
            <a:off x="7543626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E366B48-B5C5-FC4B-7E46-2383F722B495}"/>
              </a:ext>
            </a:extLst>
          </p:cNvPr>
          <p:cNvSpPr/>
          <p:nvPr/>
        </p:nvSpPr>
        <p:spPr>
          <a:xfrm>
            <a:off x="7401581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05E3776-648B-7D76-2CA9-B9DEEB435DE8}"/>
              </a:ext>
            </a:extLst>
          </p:cNvPr>
          <p:cNvSpPr/>
          <p:nvPr/>
        </p:nvSpPr>
        <p:spPr>
          <a:xfrm>
            <a:off x="7715166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1074A3C7-278E-47FF-6936-CF31B6E85196}"/>
              </a:ext>
            </a:extLst>
          </p:cNvPr>
          <p:cNvSpPr/>
          <p:nvPr/>
        </p:nvSpPr>
        <p:spPr>
          <a:xfrm>
            <a:off x="7892057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547FB446-2275-5C3F-B3C9-97099280E2D3}"/>
              </a:ext>
            </a:extLst>
          </p:cNvPr>
          <p:cNvSpPr/>
          <p:nvPr/>
        </p:nvSpPr>
        <p:spPr>
          <a:xfrm>
            <a:off x="8071014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2D190E47-7A83-BAAF-FA14-81FB1C9B4378}"/>
              </a:ext>
            </a:extLst>
          </p:cNvPr>
          <p:cNvSpPr/>
          <p:nvPr/>
        </p:nvSpPr>
        <p:spPr>
          <a:xfrm>
            <a:off x="8238789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A14AAB7E-7A70-51FE-6AF6-44CEF76DB4C2}"/>
              </a:ext>
            </a:extLst>
          </p:cNvPr>
          <p:cNvSpPr/>
          <p:nvPr/>
        </p:nvSpPr>
        <p:spPr>
          <a:xfrm>
            <a:off x="8376747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10EA5860-608F-7133-3559-D431010D4CF6}"/>
              </a:ext>
            </a:extLst>
          </p:cNvPr>
          <p:cNvSpPr/>
          <p:nvPr/>
        </p:nvSpPr>
        <p:spPr>
          <a:xfrm>
            <a:off x="7543626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C149A560-50DD-5D54-920B-A23BC6024518}"/>
              </a:ext>
            </a:extLst>
          </p:cNvPr>
          <p:cNvSpPr/>
          <p:nvPr/>
        </p:nvSpPr>
        <p:spPr>
          <a:xfrm>
            <a:off x="7401581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3AB96B19-30C1-E299-ED5E-AF349486552B}"/>
              </a:ext>
            </a:extLst>
          </p:cNvPr>
          <p:cNvSpPr/>
          <p:nvPr/>
        </p:nvSpPr>
        <p:spPr>
          <a:xfrm>
            <a:off x="7715166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B6AB4DA6-F06E-7FD5-C4C4-54BB37ADD55E}"/>
              </a:ext>
            </a:extLst>
          </p:cNvPr>
          <p:cNvSpPr/>
          <p:nvPr/>
        </p:nvSpPr>
        <p:spPr>
          <a:xfrm>
            <a:off x="7892057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D0AF9B1-676D-9391-6142-F66ECDC1E037}"/>
              </a:ext>
            </a:extLst>
          </p:cNvPr>
          <p:cNvSpPr/>
          <p:nvPr/>
        </p:nvSpPr>
        <p:spPr>
          <a:xfrm>
            <a:off x="8071014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8F16CF43-4DD4-119C-16CC-71D66D0B50D0}"/>
              </a:ext>
            </a:extLst>
          </p:cNvPr>
          <p:cNvSpPr/>
          <p:nvPr/>
        </p:nvSpPr>
        <p:spPr>
          <a:xfrm>
            <a:off x="8238789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558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B60DCD2-7568-B0A7-19C4-EFB8FAB02839}"/>
              </a:ext>
            </a:extLst>
          </p:cNvPr>
          <p:cNvSpPr/>
          <p:nvPr/>
        </p:nvSpPr>
        <p:spPr>
          <a:xfrm>
            <a:off x="8376747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8CE9A671-DA73-1915-C81B-D0AEFAB70847}"/>
              </a:ext>
            </a:extLst>
          </p:cNvPr>
          <p:cNvSpPr/>
          <p:nvPr/>
        </p:nvSpPr>
        <p:spPr>
          <a:xfrm>
            <a:off x="7543626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033EA93-9FD0-D0FF-E1CE-F7401959F8A5}"/>
              </a:ext>
            </a:extLst>
          </p:cNvPr>
          <p:cNvSpPr/>
          <p:nvPr/>
        </p:nvSpPr>
        <p:spPr>
          <a:xfrm>
            <a:off x="7401581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951E108A-54B0-02BD-CF89-8539AEB72445}"/>
              </a:ext>
            </a:extLst>
          </p:cNvPr>
          <p:cNvSpPr/>
          <p:nvPr/>
        </p:nvSpPr>
        <p:spPr>
          <a:xfrm>
            <a:off x="7715166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980EF83A-06D1-286F-FA52-77E2B54E8DFD}"/>
              </a:ext>
            </a:extLst>
          </p:cNvPr>
          <p:cNvSpPr/>
          <p:nvPr/>
        </p:nvSpPr>
        <p:spPr>
          <a:xfrm>
            <a:off x="7892057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0E6B4774-3E16-D5B5-6BEB-CE1733B55A52}"/>
              </a:ext>
            </a:extLst>
          </p:cNvPr>
          <p:cNvSpPr/>
          <p:nvPr/>
        </p:nvSpPr>
        <p:spPr>
          <a:xfrm>
            <a:off x="8071014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D18B2CEC-E3A5-B943-A05D-696D83F1E539}"/>
              </a:ext>
            </a:extLst>
          </p:cNvPr>
          <p:cNvSpPr/>
          <p:nvPr/>
        </p:nvSpPr>
        <p:spPr>
          <a:xfrm>
            <a:off x="8238789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355893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35589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4D4C763B-FAB7-62D5-78F6-ACF8D8BB509E}"/>
              </a:ext>
            </a:extLst>
          </p:cNvPr>
          <p:cNvSpPr/>
          <p:nvPr/>
        </p:nvSpPr>
        <p:spPr>
          <a:xfrm>
            <a:off x="8376747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1F9716FC-288F-6C01-E186-36DA19531A34}"/>
              </a:ext>
            </a:extLst>
          </p:cNvPr>
          <p:cNvSpPr/>
          <p:nvPr/>
        </p:nvSpPr>
        <p:spPr>
          <a:xfrm>
            <a:off x="7543626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5574F835-C566-EE65-59CC-A3C7DB0BE264}"/>
              </a:ext>
            </a:extLst>
          </p:cNvPr>
          <p:cNvSpPr/>
          <p:nvPr/>
        </p:nvSpPr>
        <p:spPr>
          <a:xfrm>
            <a:off x="7401581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102FAB25-E203-12DD-A90A-CE7C17EA7DD5}"/>
              </a:ext>
            </a:extLst>
          </p:cNvPr>
          <p:cNvSpPr/>
          <p:nvPr/>
        </p:nvSpPr>
        <p:spPr>
          <a:xfrm>
            <a:off x="7715166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F966DD9C-5D9E-7126-AA16-6FF6565FED36}"/>
              </a:ext>
            </a:extLst>
          </p:cNvPr>
          <p:cNvSpPr/>
          <p:nvPr/>
        </p:nvSpPr>
        <p:spPr>
          <a:xfrm>
            <a:off x="7892057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D38C34EF-2C67-CD5E-4101-C5AC5474B656}"/>
              </a:ext>
            </a:extLst>
          </p:cNvPr>
          <p:cNvSpPr/>
          <p:nvPr/>
        </p:nvSpPr>
        <p:spPr>
          <a:xfrm>
            <a:off x="8071014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C4692E53-0605-5FED-1312-773FE68EDC16}"/>
              </a:ext>
            </a:extLst>
          </p:cNvPr>
          <p:cNvSpPr/>
          <p:nvPr/>
        </p:nvSpPr>
        <p:spPr>
          <a:xfrm>
            <a:off x="8376747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en-US" dirty="0"/>
              <a:t>TB - reading</a:t>
            </a:r>
          </a:p>
        </p:txBody>
      </p:sp>
      <p:sp>
        <p:nvSpPr>
          <p:cNvPr id="232" name="Rectangle: Rounded Corners 231">
            <a:extLst>
              <a:ext uri="{FF2B5EF4-FFF2-40B4-BE49-F238E27FC236}">
                <a16:creationId xmlns:a16="http://schemas.microsoft.com/office/drawing/2014/main" id="{2F751F5C-B39B-37BC-B5D4-EFB07C944053}"/>
              </a:ext>
            </a:extLst>
          </p:cNvPr>
          <p:cNvSpPr/>
          <p:nvPr/>
        </p:nvSpPr>
        <p:spPr>
          <a:xfrm>
            <a:off x="4692193" y="355437"/>
            <a:ext cx="1577541" cy="775226"/>
          </a:xfrm>
          <a:prstGeom prst="roundRect">
            <a:avLst>
              <a:gd name="adj" fmla="val 11150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3D20357D-D3BF-899F-B127-DD036F9F96D9}"/>
              </a:ext>
            </a:extLst>
          </p:cNvPr>
          <p:cNvSpPr/>
          <p:nvPr/>
        </p:nvSpPr>
        <p:spPr>
          <a:xfrm>
            <a:off x="5586602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A163FA11-171A-18E6-C190-FD7810D0F919}"/>
              </a:ext>
            </a:extLst>
          </p:cNvPr>
          <p:cNvSpPr/>
          <p:nvPr/>
        </p:nvSpPr>
        <p:spPr>
          <a:xfrm>
            <a:off x="5230367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9D924B3B-1B01-10C8-CE3B-911745261748}"/>
              </a:ext>
            </a:extLst>
          </p:cNvPr>
          <p:cNvSpPr/>
          <p:nvPr/>
        </p:nvSpPr>
        <p:spPr>
          <a:xfrm>
            <a:off x="4874132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6" name="Connector: Curved 30">
            <a:extLst>
              <a:ext uri="{FF2B5EF4-FFF2-40B4-BE49-F238E27FC236}">
                <a16:creationId xmlns:a16="http://schemas.microsoft.com/office/drawing/2014/main" id="{F720D1FF-2B9B-E0E2-2A86-D211F17251F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04164" y="538709"/>
            <a:ext cx="998" cy="200226"/>
          </a:xfrm>
          <a:prstGeom prst="curvedConnector3">
            <a:avLst>
              <a:gd name="adj1" fmla="val -13934369"/>
            </a:avLst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37" name="Connector: Curved 30">
            <a:extLst>
              <a:ext uri="{FF2B5EF4-FFF2-40B4-BE49-F238E27FC236}">
                <a16:creationId xmlns:a16="http://schemas.microsoft.com/office/drawing/2014/main" id="{24AEFAD5-EB5D-297E-AE67-16B96F3461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77676" y="538709"/>
            <a:ext cx="998" cy="200226"/>
          </a:xfrm>
          <a:prstGeom prst="curvedConnector3">
            <a:avLst>
              <a:gd name="adj1" fmla="val -13934369"/>
            </a:avLst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238" name="Connector: Curved 30">
            <a:extLst>
              <a:ext uri="{FF2B5EF4-FFF2-40B4-BE49-F238E27FC236}">
                <a16:creationId xmlns:a16="http://schemas.microsoft.com/office/drawing/2014/main" id="{12586820-9105-D0BB-C237-884F8975F5B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9667" y="482546"/>
            <a:ext cx="116884" cy="178585"/>
          </a:xfrm>
          <a:prstGeom prst="curvedConnector2">
            <a:avLst/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D5D0B5E5-29EF-0D6B-95F6-FAD3552DB629}"/>
              </a:ext>
            </a:extLst>
          </p:cNvPr>
          <p:cNvSpPr/>
          <p:nvPr/>
        </p:nvSpPr>
        <p:spPr>
          <a:xfrm>
            <a:off x="368156" y="47989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3C145511-5195-1928-F38C-F0D42C2D26F1}"/>
              </a:ext>
            </a:extLst>
          </p:cNvPr>
          <p:cNvSpPr/>
          <p:nvPr/>
        </p:nvSpPr>
        <p:spPr>
          <a:xfrm>
            <a:off x="254237" y="47989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F09EB8E0-AF05-2F05-3D7F-85F349A25AD8}"/>
              </a:ext>
            </a:extLst>
          </p:cNvPr>
          <p:cNvSpPr/>
          <p:nvPr/>
        </p:nvSpPr>
        <p:spPr>
          <a:xfrm>
            <a:off x="5293551" y="6583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012DCDF7-0D58-3A27-8667-959F0FB8AF62}"/>
              </a:ext>
            </a:extLst>
          </p:cNvPr>
          <p:cNvSpPr/>
          <p:nvPr/>
        </p:nvSpPr>
        <p:spPr>
          <a:xfrm>
            <a:off x="4942312" y="6583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02FFD476-60A3-A284-E15B-6EBC8933EF73}"/>
              </a:ext>
            </a:extLst>
          </p:cNvPr>
          <p:cNvSpPr/>
          <p:nvPr/>
        </p:nvSpPr>
        <p:spPr>
          <a:xfrm>
            <a:off x="4578928" y="660681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lang="en-US" sz="100" b="1" kern="1200" dirty="0">
                <a:solidFill>
                  <a:srgbClr val="ED7D31"/>
                </a:solidFill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hlinkClick r:id="rId2" action="ppaction://hlinksldjump"/>
            <a:extLst>
              <a:ext uri="{FF2B5EF4-FFF2-40B4-BE49-F238E27FC236}">
                <a16:creationId xmlns:a16="http://schemas.microsoft.com/office/drawing/2014/main" id="{08AF703F-AB05-8AF0-7C6A-85E8FC493B05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15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CDB3E63-38E5-5994-284F-2C24EE89BFC9}"/>
              </a:ext>
            </a:extLst>
          </p:cNvPr>
          <p:cNvSpPr/>
          <p:nvPr/>
        </p:nvSpPr>
        <p:spPr>
          <a:xfrm>
            <a:off x="1034371" y="4322409"/>
            <a:ext cx="7075257" cy="904239"/>
          </a:xfrm>
          <a:prstGeom prst="round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FE4FAF0-D815-A65E-0814-AF374A3CC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7"/>
          <a:stretch>
            <a:fillRect/>
          </a:stretch>
        </p:blipFill>
        <p:spPr bwMode="auto">
          <a:xfrm>
            <a:off x="1034371" y="1647720"/>
            <a:ext cx="7075257" cy="2958456"/>
          </a:xfrm>
          <a:custGeom>
            <a:avLst/>
            <a:gdLst>
              <a:gd name="connsiteX0" fmla="*/ 0 w 7075257"/>
              <a:gd name="connsiteY0" fmla="*/ 0 h 2958456"/>
              <a:gd name="connsiteX1" fmla="*/ 7075257 w 7075257"/>
              <a:gd name="connsiteY1" fmla="*/ 0 h 2958456"/>
              <a:gd name="connsiteX2" fmla="*/ 7075257 w 7075257"/>
              <a:gd name="connsiteY2" fmla="*/ 2958456 h 2958456"/>
              <a:gd name="connsiteX3" fmla="*/ 0 w 7075257"/>
              <a:gd name="connsiteY3" fmla="*/ 2958456 h 2958456"/>
              <a:gd name="connsiteX4" fmla="*/ 0 w 7075257"/>
              <a:gd name="connsiteY4" fmla="*/ 0 h 295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5257" h="2958456">
                <a:moveTo>
                  <a:pt x="0" y="0"/>
                </a:moveTo>
                <a:lnTo>
                  <a:pt x="7075257" y="0"/>
                </a:lnTo>
                <a:lnTo>
                  <a:pt x="7075257" y="2958456"/>
                </a:lnTo>
                <a:lnTo>
                  <a:pt x="0" y="2958456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Google Shape;106;g11ceae0d697_0_17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-BE"/>
              <a:t>9</a:t>
            </a:fld>
            <a:endParaRPr/>
          </a:p>
        </p:txBody>
      </p:sp>
      <p:sp>
        <p:nvSpPr>
          <p:cNvPr id="107" name="Google Shape;107;g11ceae0d697_0_17"/>
          <p:cNvSpPr txBox="1">
            <a:spLocks noGrp="1"/>
          </p:cNvSpPr>
          <p:nvPr>
            <p:ph type="title" idx="4294967295"/>
          </p:nvPr>
        </p:nvSpPr>
        <p:spPr>
          <a:xfrm>
            <a:off x="576000" y="216000"/>
            <a:ext cx="799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 dirty="0"/>
              <a:t>Aims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3B0923-50DA-54C9-812B-D4E7761B0607}"/>
              </a:ext>
            </a:extLst>
          </p:cNvPr>
          <p:cNvGrpSpPr/>
          <p:nvPr/>
        </p:nvGrpSpPr>
        <p:grpSpPr>
          <a:xfrm>
            <a:off x="5748818" y="508809"/>
            <a:ext cx="1440180" cy="904240"/>
            <a:chOff x="3853180" y="4996180"/>
            <a:chExt cx="1440180" cy="90424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98AEFC3-8128-8E38-7AE0-A96C62E83082}"/>
                </a:ext>
              </a:extLst>
            </p:cNvPr>
            <p:cNvSpPr/>
            <p:nvPr/>
          </p:nvSpPr>
          <p:spPr>
            <a:xfrm>
              <a:off x="3853180" y="4996180"/>
              <a:ext cx="1440180" cy="904240"/>
            </a:xfrm>
            <a:custGeom>
              <a:avLst/>
              <a:gdLst>
                <a:gd name="connsiteX0" fmla="*/ 459740 w 1440180"/>
                <a:gd name="connsiteY0" fmla="*/ 215900 h 904240"/>
                <a:gd name="connsiteX1" fmla="*/ 327660 w 1440180"/>
                <a:gd name="connsiteY1" fmla="*/ 271780 h 904240"/>
                <a:gd name="connsiteX2" fmla="*/ 350520 w 1440180"/>
                <a:gd name="connsiteY2" fmla="*/ 368300 h 904240"/>
                <a:gd name="connsiteX3" fmla="*/ 284480 w 1440180"/>
                <a:gd name="connsiteY3" fmla="*/ 284480 h 904240"/>
                <a:gd name="connsiteX4" fmla="*/ 208280 w 1440180"/>
                <a:gd name="connsiteY4" fmla="*/ 307340 h 904240"/>
                <a:gd name="connsiteX5" fmla="*/ 0 w 1440180"/>
                <a:gd name="connsiteY5" fmla="*/ 685800 h 904240"/>
                <a:gd name="connsiteX6" fmla="*/ 53340 w 1440180"/>
                <a:gd name="connsiteY6" fmla="*/ 746760 h 904240"/>
                <a:gd name="connsiteX7" fmla="*/ 535940 w 1440180"/>
                <a:gd name="connsiteY7" fmla="*/ 739140 h 904240"/>
                <a:gd name="connsiteX8" fmla="*/ 642620 w 1440180"/>
                <a:gd name="connsiteY8" fmla="*/ 904240 h 904240"/>
                <a:gd name="connsiteX9" fmla="*/ 1440180 w 1440180"/>
                <a:gd name="connsiteY9" fmla="*/ 584200 h 904240"/>
                <a:gd name="connsiteX10" fmla="*/ 1051560 w 1440180"/>
                <a:gd name="connsiteY10" fmla="*/ 25400 h 904240"/>
                <a:gd name="connsiteX11" fmla="*/ 1031240 w 1440180"/>
                <a:gd name="connsiteY11" fmla="*/ 0 h 904240"/>
                <a:gd name="connsiteX12" fmla="*/ 459740 w 1440180"/>
                <a:gd name="connsiteY12" fmla="*/ 215900 h 904240"/>
                <a:gd name="connsiteX0" fmla="*/ 459740 w 1440180"/>
                <a:gd name="connsiteY0" fmla="*/ 215900 h 904240"/>
                <a:gd name="connsiteX1" fmla="*/ 327660 w 1440180"/>
                <a:gd name="connsiteY1" fmla="*/ 271780 h 904240"/>
                <a:gd name="connsiteX2" fmla="*/ 350520 w 1440180"/>
                <a:gd name="connsiteY2" fmla="*/ 368300 h 904240"/>
                <a:gd name="connsiteX3" fmla="*/ 284480 w 1440180"/>
                <a:gd name="connsiteY3" fmla="*/ 304800 h 904240"/>
                <a:gd name="connsiteX4" fmla="*/ 208280 w 1440180"/>
                <a:gd name="connsiteY4" fmla="*/ 307340 h 904240"/>
                <a:gd name="connsiteX5" fmla="*/ 0 w 1440180"/>
                <a:gd name="connsiteY5" fmla="*/ 685800 h 904240"/>
                <a:gd name="connsiteX6" fmla="*/ 53340 w 1440180"/>
                <a:gd name="connsiteY6" fmla="*/ 746760 h 904240"/>
                <a:gd name="connsiteX7" fmla="*/ 535940 w 1440180"/>
                <a:gd name="connsiteY7" fmla="*/ 739140 h 904240"/>
                <a:gd name="connsiteX8" fmla="*/ 642620 w 1440180"/>
                <a:gd name="connsiteY8" fmla="*/ 904240 h 904240"/>
                <a:gd name="connsiteX9" fmla="*/ 1440180 w 1440180"/>
                <a:gd name="connsiteY9" fmla="*/ 584200 h 904240"/>
                <a:gd name="connsiteX10" fmla="*/ 1051560 w 1440180"/>
                <a:gd name="connsiteY10" fmla="*/ 25400 h 904240"/>
                <a:gd name="connsiteX11" fmla="*/ 1031240 w 1440180"/>
                <a:gd name="connsiteY11" fmla="*/ 0 h 904240"/>
                <a:gd name="connsiteX12" fmla="*/ 459740 w 1440180"/>
                <a:gd name="connsiteY12" fmla="*/ 215900 h 9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0180" h="904240">
                  <a:moveTo>
                    <a:pt x="459740" y="215900"/>
                  </a:moveTo>
                  <a:lnTo>
                    <a:pt x="327660" y="271780"/>
                  </a:lnTo>
                  <a:lnTo>
                    <a:pt x="350520" y="368300"/>
                  </a:lnTo>
                  <a:lnTo>
                    <a:pt x="284480" y="304800"/>
                  </a:lnTo>
                  <a:lnTo>
                    <a:pt x="208280" y="307340"/>
                  </a:lnTo>
                  <a:lnTo>
                    <a:pt x="0" y="685800"/>
                  </a:lnTo>
                  <a:lnTo>
                    <a:pt x="53340" y="746760"/>
                  </a:lnTo>
                  <a:lnTo>
                    <a:pt x="535940" y="739140"/>
                  </a:lnTo>
                  <a:lnTo>
                    <a:pt x="642620" y="904240"/>
                  </a:lnTo>
                  <a:lnTo>
                    <a:pt x="1440180" y="584200"/>
                  </a:lnTo>
                  <a:lnTo>
                    <a:pt x="1051560" y="25400"/>
                  </a:lnTo>
                  <a:lnTo>
                    <a:pt x="1031240" y="0"/>
                  </a:lnTo>
                  <a:lnTo>
                    <a:pt x="459740" y="2159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8B9515-E3C1-2AFA-C92A-7325C98C6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0568" y="5037963"/>
              <a:ext cx="1077887" cy="85359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A271AE-AE8C-0834-A6F4-DB0ADDC2D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2240" y="5366613"/>
              <a:ext cx="340360" cy="305473"/>
            </a:xfrm>
            <a:prstGeom prst="rect">
              <a:avLst/>
            </a:prstGeom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F3F6F80-703A-1861-C0F6-9DD4476DDABF}"/>
              </a:ext>
            </a:extLst>
          </p:cNvPr>
          <p:cNvSpPr/>
          <p:nvPr/>
        </p:nvSpPr>
        <p:spPr>
          <a:xfrm>
            <a:off x="4747773" y="4870564"/>
            <a:ext cx="3209314" cy="2638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OpenWiFi’s</a:t>
            </a:r>
            <a:r>
              <a:rPr kumimoji="0" lang="en-US" sz="140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OFDM Receiver Module</a:t>
            </a:r>
            <a:endParaRPr kumimoji="0" lang="LID4096" sz="140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E08ECB-7E09-4EE0-3751-39E6BFAAE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588" y="434653"/>
            <a:ext cx="1077887" cy="1024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15F244-84C5-9D6E-BF55-2EAE010B29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8058" y="-855547"/>
            <a:ext cx="2091570" cy="2091570"/>
          </a:xfrm>
          <a:prstGeom prst="rect">
            <a:avLst/>
          </a:prstGeom>
        </p:spPr>
      </p:pic>
      <p:sp>
        <p:nvSpPr>
          <p:cNvPr id="13" name="Rectangle 12">
            <a:hlinkClick r:id="rId8" action="ppaction://hlinksldjump"/>
            <a:extLst>
              <a:ext uri="{FF2B5EF4-FFF2-40B4-BE49-F238E27FC236}">
                <a16:creationId xmlns:a16="http://schemas.microsoft.com/office/drawing/2014/main" id="{606F9CB4-D3E9-FD4E-B17B-2579C1EB3C3A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49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4975922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EC277B39-FDBC-91BE-00F3-D97B0684ED11}"/>
              </a:ext>
            </a:extLst>
          </p:cNvPr>
          <p:cNvSpPr/>
          <p:nvPr/>
        </p:nvSpPr>
        <p:spPr>
          <a:xfrm>
            <a:off x="6430830" y="2812171"/>
            <a:ext cx="266700" cy="2667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90</a:t>
            </a:fld>
            <a:endParaRPr lang="nl-BE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946488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946488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946488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53835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76015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97908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519949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53835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76015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97908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519949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53835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76015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97908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519949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53835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76015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97908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519949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Connector: Curved 30">
            <a:extLst>
              <a:ext uri="{FF2B5EF4-FFF2-40B4-BE49-F238E27FC236}">
                <a16:creationId xmlns:a16="http://schemas.microsoft.com/office/drawing/2014/main" id="{96B0D968-84E1-9051-34D0-4F0BBA2D2905}"/>
              </a:ext>
            </a:extLst>
          </p:cNvPr>
          <p:cNvCxnSpPr>
            <a:cxnSpLocks/>
            <a:stCxn id="87" idx="7"/>
            <a:endCxn id="124" idx="3"/>
          </p:cNvCxnSpPr>
          <p:nvPr/>
        </p:nvCxnSpPr>
        <p:spPr>
          <a:xfrm flipV="1">
            <a:off x="5427139" y="205884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4245788" y="492161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5" name="Connector: Curved 30">
            <a:extLst>
              <a:ext uri="{FF2B5EF4-FFF2-40B4-BE49-F238E27FC236}">
                <a16:creationId xmlns:a16="http://schemas.microsoft.com/office/drawing/2014/main" id="{25655428-A222-8833-D903-CCB78E2E99A7}"/>
              </a:ext>
            </a:extLst>
          </p:cNvPr>
          <p:cNvCxnSpPr>
            <a:cxnSpLocks/>
            <a:stCxn id="91" idx="6"/>
            <a:endCxn id="127" idx="2"/>
          </p:cNvCxnSpPr>
          <p:nvPr/>
        </p:nvCxnSpPr>
        <p:spPr>
          <a:xfrm>
            <a:off x="5466196" y="4921618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418741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64054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874442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5091656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6232136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641842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641842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641842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641842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1765999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2987801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2" name="Connector: Curved 30">
            <a:extLst>
              <a:ext uri="{FF2B5EF4-FFF2-40B4-BE49-F238E27FC236}">
                <a16:creationId xmlns:a16="http://schemas.microsoft.com/office/drawing/2014/main" id="{ECD707D2-B63E-A402-3B31-42293BFACB88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4206731" y="403686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45793E64-A2F8-58C0-E975-586C3BB19A75}"/>
              </a:ext>
            </a:extLst>
          </p:cNvPr>
          <p:cNvCxnSpPr>
            <a:cxnSpLocks/>
            <a:stCxn id="87" idx="7"/>
            <a:endCxn id="125" idx="3"/>
          </p:cNvCxnSpPr>
          <p:nvPr/>
        </p:nvCxnSpPr>
        <p:spPr>
          <a:xfrm flipV="1">
            <a:off x="5427139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92B9D39-6105-120B-BD2A-634D7E72F05F}"/>
              </a:ext>
            </a:extLst>
          </p:cNvPr>
          <p:cNvSpPr/>
          <p:nvPr/>
        </p:nvSpPr>
        <p:spPr>
          <a:xfrm>
            <a:off x="6988569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E366B48-B5C5-FC4B-7E46-2383F722B495}"/>
              </a:ext>
            </a:extLst>
          </p:cNvPr>
          <p:cNvSpPr/>
          <p:nvPr/>
        </p:nvSpPr>
        <p:spPr>
          <a:xfrm>
            <a:off x="6846524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05E3776-648B-7D76-2CA9-B9DEEB435DE8}"/>
              </a:ext>
            </a:extLst>
          </p:cNvPr>
          <p:cNvSpPr/>
          <p:nvPr/>
        </p:nvSpPr>
        <p:spPr>
          <a:xfrm>
            <a:off x="7160109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1074A3C7-278E-47FF-6936-CF31B6E85196}"/>
              </a:ext>
            </a:extLst>
          </p:cNvPr>
          <p:cNvSpPr/>
          <p:nvPr/>
        </p:nvSpPr>
        <p:spPr>
          <a:xfrm>
            <a:off x="7337000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547FB446-2275-5C3F-B3C9-97099280E2D3}"/>
              </a:ext>
            </a:extLst>
          </p:cNvPr>
          <p:cNvSpPr/>
          <p:nvPr/>
        </p:nvSpPr>
        <p:spPr>
          <a:xfrm>
            <a:off x="7515957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A14AAB7E-7A70-51FE-6AF6-44CEF76DB4C2}"/>
              </a:ext>
            </a:extLst>
          </p:cNvPr>
          <p:cNvSpPr/>
          <p:nvPr/>
        </p:nvSpPr>
        <p:spPr>
          <a:xfrm>
            <a:off x="7648970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10EA5860-608F-7133-3559-D431010D4CF6}"/>
              </a:ext>
            </a:extLst>
          </p:cNvPr>
          <p:cNvSpPr/>
          <p:nvPr/>
        </p:nvSpPr>
        <p:spPr>
          <a:xfrm>
            <a:off x="6988569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C149A560-50DD-5D54-920B-A23BC6024518}"/>
              </a:ext>
            </a:extLst>
          </p:cNvPr>
          <p:cNvSpPr/>
          <p:nvPr/>
        </p:nvSpPr>
        <p:spPr>
          <a:xfrm>
            <a:off x="6846524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3AB96B19-30C1-E299-ED5E-AF349486552B}"/>
              </a:ext>
            </a:extLst>
          </p:cNvPr>
          <p:cNvSpPr/>
          <p:nvPr/>
        </p:nvSpPr>
        <p:spPr>
          <a:xfrm>
            <a:off x="7160109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B6AB4DA6-F06E-7FD5-C4C4-54BB37ADD55E}"/>
              </a:ext>
            </a:extLst>
          </p:cNvPr>
          <p:cNvSpPr/>
          <p:nvPr/>
        </p:nvSpPr>
        <p:spPr>
          <a:xfrm>
            <a:off x="7337000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D0AF9B1-676D-9391-6142-F66ECDC1E037}"/>
              </a:ext>
            </a:extLst>
          </p:cNvPr>
          <p:cNvSpPr/>
          <p:nvPr/>
        </p:nvSpPr>
        <p:spPr>
          <a:xfrm>
            <a:off x="7515957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B60DCD2-7568-B0A7-19C4-EFB8FAB02839}"/>
              </a:ext>
            </a:extLst>
          </p:cNvPr>
          <p:cNvSpPr/>
          <p:nvPr/>
        </p:nvSpPr>
        <p:spPr>
          <a:xfrm>
            <a:off x="7648970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8CE9A671-DA73-1915-C81B-D0AEFAB70847}"/>
              </a:ext>
            </a:extLst>
          </p:cNvPr>
          <p:cNvSpPr/>
          <p:nvPr/>
        </p:nvSpPr>
        <p:spPr>
          <a:xfrm>
            <a:off x="6988569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033EA93-9FD0-D0FF-E1CE-F7401959F8A5}"/>
              </a:ext>
            </a:extLst>
          </p:cNvPr>
          <p:cNvSpPr/>
          <p:nvPr/>
        </p:nvSpPr>
        <p:spPr>
          <a:xfrm>
            <a:off x="6846524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951E108A-54B0-02BD-CF89-8539AEB72445}"/>
              </a:ext>
            </a:extLst>
          </p:cNvPr>
          <p:cNvSpPr/>
          <p:nvPr/>
        </p:nvSpPr>
        <p:spPr>
          <a:xfrm>
            <a:off x="7160109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980EF83A-06D1-286F-FA52-77E2B54E8DFD}"/>
              </a:ext>
            </a:extLst>
          </p:cNvPr>
          <p:cNvSpPr/>
          <p:nvPr/>
        </p:nvSpPr>
        <p:spPr>
          <a:xfrm>
            <a:off x="7337000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0E6B4774-3E16-D5B5-6BEB-CE1733B55A52}"/>
              </a:ext>
            </a:extLst>
          </p:cNvPr>
          <p:cNvSpPr/>
          <p:nvPr/>
        </p:nvSpPr>
        <p:spPr>
          <a:xfrm>
            <a:off x="7515957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4D4C763B-FAB7-62D5-78F6-ACF8D8BB509E}"/>
              </a:ext>
            </a:extLst>
          </p:cNvPr>
          <p:cNvSpPr/>
          <p:nvPr/>
        </p:nvSpPr>
        <p:spPr>
          <a:xfrm>
            <a:off x="7648970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1F9716FC-288F-6C01-E186-36DA19531A34}"/>
              </a:ext>
            </a:extLst>
          </p:cNvPr>
          <p:cNvSpPr/>
          <p:nvPr/>
        </p:nvSpPr>
        <p:spPr>
          <a:xfrm>
            <a:off x="6988569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5574F835-C566-EE65-59CC-A3C7DB0BE264}"/>
              </a:ext>
            </a:extLst>
          </p:cNvPr>
          <p:cNvSpPr/>
          <p:nvPr/>
        </p:nvSpPr>
        <p:spPr>
          <a:xfrm>
            <a:off x="6846524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102FAB25-E203-12DD-A90A-CE7C17EA7DD5}"/>
              </a:ext>
            </a:extLst>
          </p:cNvPr>
          <p:cNvSpPr/>
          <p:nvPr/>
        </p:nvSpPr>
        <p:spPr>
          <a:xfrm>
            <a:off x="7160109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F966DD9C-5D9E-7126-AA16-6FF6565FED36}"/>
              </a:ext>
            </a:extLst>
          </p:cNvPr>
          <p:cNvSpPr/>
          <p:nvPr/>
        </p:nvSpPr>
        <p:spPr>
          <a:xfrm>
            <a:off x="7337000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D38C34EF-2C67-CD5E-4101-C5AC5474B656}"/>
              </a:ext>
            </a:extLst>
          </p:cNvPr>
          <p:cNvSpPr/>
          <p:nvPr/>
        </p:nvSpPr>
        <p:spPr>
          <a:xfrm>
            <a:off x="7515957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C4692E53-0605-5FED-1312-773FE68EDC16}"/>
              </a:ext>
            </a:extLst>
          </p:cNvPr>
          <p:cNvSpPr/>
          <p:nvPr/>
        </p:nvSpPr>
        <p:spPr>
          <a:xfrm>
            <a:off x="7648970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9904"/>
            <a:ext cx="7991738" cy="1152000"/>
          </a:xfrm>
        </p:spPr>
        <p:txBody>
          <a:bodyPr/>
          <a:lstStyle/>
          <a:p>
            <a:r>
              <a:rPr lang="en-US" dirty="0"/>
              <a:t>TB - reading</a:t>
            </a: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D5D0B5E5-29EF-0D6B-95F6-FAD3552DB629}"/>
              </a:ext>
            </a:extLst>
          </p:cNvPr>
          <p:cNvSpPr/>
          <p:nvPr/>
        </p:nvSpPr>
        <p:spPr>
          <a:xfrm>
            <a:off x="914516" y="47989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3C145511-5195-1928-F38C-F0D42C2D26F1}"/>
              </a:ext>
            </a:extLst>
          </p:cNvPr>
          <p:cNvSpPr/>
          <p:nvPr/>
        </p:nvSpPr>
        <p:spPr>
          <a:xfrm>
            <a:off x="800597" y="47989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9E7FAD0C-EE4D-CBB9-7D10-CE81172D4CBF}"/>
              </a:ext>
            </a:extLst>
          </p:cNvPr>
          <p:cNvSpPr/>
          <p:nvPr/>
        </p:nvSpPr>
        <p:spPr>
          <a:xfrm>
            <a:off x="4692193" y="355437"/>
            <a:ext cx="1577541" cy="775226"/>
          </a:xfrm>
          <a:prstGeom prst="roundRect">
            <a:avLst>
              <a:gd name="adj" fmla="val 11150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2E1F70D-BAB7-BB61-AC31-63B9D8D170AB}"/>
              </a:ext>
            </a:extLst>
          </p:cNvPr>
          <p:cNvSpPr/>
          <p:nvPr/>
        </p:nvSpPr>
        <p:spPr>
          <a:xfrm>
            <a:off x="5586602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FF74247-ACB9-94C4-875B-807F8BC53785}"/>
              </a:ext>
            </a:extLst>
          </p:cNvPr>
          <p:cNvSpPr/>
          <p:nvPr/>
        </p:nvSpPr>
        <p:spPr>
          <a:xfrm>
            <a:off x="5230367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295482A-0360-3B4D-C1DF-BA38F2CB8D80}"/>
              </a:ext>
            </a:extLst>
          </p:cNvPr>
          <p:cNvSpPr/>
          <p:nvPr/>
        </p:nvSpPr>
        <p:spPr>
          <a:xfrm>
            <a:off x="4874132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7" name="Connector: Curved 30">
            <a:extLst>
              <a:ext uri="{FF2B5EF4-FFF2-40B4-BE49-F238E27FC236}">
                <a16:creationId xmlns:a16="http://schemas.microsoft.com/office/drawing/2014/main" id="{3B8B3AA1-E692-71FB-C68C-216107B0D2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04164" y="538709"/>
            <a:ext cx="998" cy="200226"/>
          </a:xfrm>
          <a:prstGeom prst="curvedConnector3">
            <a:avLst>
              <a:gd name="adj1" fmla="val -13934369"/>
            </a:avLst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8" name="Connector: Curved 30">
            <a:extLst>
              <a:ext uri="{FF2B5EF4-FFF2-40B4-BE49-F238E27FC236}">
                <a16:creationId xmlns:a16="http://schemas.microsoft.com/office/drawing/2014/main" id="{9BF65BF6-0537-E60E-73C4-4843088676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77676" y="538709"/>
            <a:ext cx="998" cy="200226"/>
          </a:xfrm>
          <a:prstGeom prst="curvedConnector3">
            <a:avLst>
              <a:gd name="adj1" fmla="val -13934369"/>
            </a:avLst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9" name="Connector: Curved 30">
            <a:extLst>
              <a:ext uri="{FF2B5EF4-FFF2-40B4-BE49-F238E27FC236}">
                <a16:creationId xmlns:a16="http://schemas.microsoft.com/office/drawing/2014/main" id="{01CA4B35-D2BF-8CFF-BA43-1897FC2B98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9667" y="482546"/>
            <a:ext cx="116884" cy="178585"/>
          </a:xfrm>
          <a:prstGeom prst="curvedConnector2">
            <a:avLst/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81C0925C-570E-A179-D493-B896878D84B0}"/>
              </a:ext>
            </a:extLst>
          </p:cNvPr>
          <p:cNvSpPr/>
          <p:nvPr/>
        </p:nvSpPr>
        <p:spPr>
          <a:xfrm>
            <a:off x="5705821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0A6EAEB1-C4C0-43FE-788E-6C31D1695F5C}"/>
              </a:ext>
            </a:extLst>
          </p:cNvPr>
          <p:cNvSpPr/>
          <p:nvPr/>
        </p:nvSpPr>
        <p:spPr>
          <a:xfrm>
            <a:off x="5304145" y="6583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3BCBFCEB-77A0-3968-CE3F-6CB09B4B8AB9}"/>
              </a:ext>
            </a:extLst>
          </p:cNvPr>
          <p:cNvSpPr/>
          <p:nvPr/>
        </p:nvSpPr>
        <p:spPr>
          <a:xfrm>
            <a:off x="4940761" y="660681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lang="en-US" sz="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Rectangle 110">
            <a:hlinkClick r:id="rId2" action="ppaction://hlinksldjump"/>
            <a:extLst>
              <a:ext uri="{FF2B5EF4-FFF2-40B4-BE49-F238E27FC236}">
                <a16:creationId xmlns:a16="http://schemas.microsoft.com/office/drawing/2014/main" id="{D561AC9D-C80D-1916-DF43-DDB50BC6CE96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96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4975922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EC277B39-FDBC-91BE-00F3-D97B0684ED11}"/>
              </a:ext>
            </a:extLst>
          </p:cNvPr>
          <p:cNvSpPr/>
          <p:nvPr/>
        </p:nvSpPr>
        <p:spPr>
          <a:xfrm>
            <a:off x="6430830" y="2812171"/>
            <a:ext cx="266700" cy="2667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91</a:t>
            </a:fld>
            <a:endParaRPr lang="nl-BE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946488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946488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946488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53835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76015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97908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519949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53835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76015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97908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519949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53835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76015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97908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519949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53835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76015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97908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519949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Connector: Curved 30">
            <a:extLst>
              <a:ext uri="{FF2B5EF4-FFF2-40B4-BE49-F238E27FC236}">
                <a16:creationId xmlns:a16="http://schemas.microsoft.com/office/drawing/2014/main" id="{96B0D968-84E1-9051-34D0-4F0BBA2D2905}"/>
              </a:ext>
            </a:extLst>
          </p:cNvPr>
          <p:cNvCxnSpPr>
            <a:cxnSpLocks/>
            <a:stCxn id="87" idx="7"/>
            <a:endCxn id="124" idx="3"/>
          </p:cNvCxnSpPr>
          <p:nvPr/>
        </p:nvCxnSpPr>
        <p:spPr>
          <a:xfrm flipV="1">
            <a:off x="5427139" y="205884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4245788" y="492161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5" name="Connector: Curved 30">
            <a:extLst>
              <a:ext uri="{FF2B5EF4-FFF2-40B4-BE49-F238E27FC236}">
                <a16:creationId xmlns:a16="http://schemas.microsoft.com/office/drawing/2014/main" id="{25655428-A222-8833-D903-CCB78E2E99A7}"/>
              </a:ext>
            </a:extLst>
          </p:cNvPr>
          <p:cNvCxnSpPr>
            <a:cxnSpLocks/>
            <a:stCxn id="91" idx="6"/>
            <a:endCxn id="127" idx="2"/>
          </p:cNvCxnSpPr>
          <p:nvPr/>
        </p:nvCxnSpPr>
        <p:spPr>
          <a:xfrm>
            <a:off x="5466196" y="4921618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418741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64054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874442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5091656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6232136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641842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641842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641842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641842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1765999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2987801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2" name="Connector: Curved 30">
            <a:extLst>
              <a:ext uri="{FF2B5EF4-FFF2-40B4-BE49-F238E27FC236}">
                <a16:creationId xmlns:a16="http://schemas.microsoft.com/office/drawing/2014/main" id="{ECD707D2-B63E-A402-3B31-42293BFACB88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4206731" y="403686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45793E64-A2F8-58C0-E975-586C3BB19A75}"/>
              </a:ext>
            </a:extLst>
          </p:cNvPr>
          <p:cNvCxnSpPr>
            <a:cxnSpLocks/>
            <a:stCxn id="87" idx="7"/>
            <a:endCxn id="125" idx="3"/>
          </p:cNvCxnSpPr>
          <p:nvPr/>
        </p:nvCxnSpPr>
        <p:spPr>
          <a:xfrm flipV="1">
            <a:off x="5427139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92B9D39-6105-120B-BD2A-634D7E72F05F}"/>
              </a:ext>
            </a:extLst>
          </p:cNvPr>
          <p:cNvSpPr/>
          <p:nvPr/>
        </p:nvSpPr>
        <p:spPr>
          <a:xfrm>
            <a:off x="6988569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E366B48-B5C5-FC4B-7E46-2383F722B495}"/>
              </a:ext>
            </a:extLst>
          </p:cNvPr>
          <p:cNvSpPr/>
          <p:nvPr/>
        </p:nvSpPr>
        <p:spPr>
          <a:xfrm>
            <a:off x="6846524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05E3776-648B-7D76-2CA9-B9DEEB435DE8}"/>
              </a:ext>
            </a:extLst>
          </p:cNvPr>
          <p:cNvSpPr/>
          <p:nvPr/>
        </p:nvSpPr>
        <p:spPr>
          <a:xfrm>
            <a:off x="7160109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1074A3C7-278E-47FF-6936-CF31B6E85196}"/>
              </a:ext>
            </a:extLst>
          </p:cNvPr>
          <p:cNvSpPr/>
          <p:nvPr/>
        </p:nvSpPr>
        <p:spPr>
          <a:xfrm>
            <a:off x="7337000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547FB446-2275-5C3F-B3C9-97099280E2D3}"/>
              </a:ext>
            </a:extLst>
          </p:cNvPr>
          <p:cNvSpPr/>
          <p:nvPr/>
        </p:nvSpPr>
        <p:spPr>
          <a:xfrm>
            <a:off x="7515957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A14AAB7E-7A70-51FE-6AF6-44CEF76DB4C2}"/>
              </a:ext>
            </a:extLst>
          </p:cNvPr>
          <p:cNvSpPr/>
          <p:nvPr/>
        </p:nvSpPr>
        <p:spPr>
          <a:xfrm>
            <a:off x="7648970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10EA5860-608F-7133-3559-D431010D4CF6}"/>
              </a:ext>
            </a:extLst>
          </p:cNvPr>
          <p:cNvSpPr/>
          <p:nvPr/>
        </p:nvSpPr>
        <p:spPr>
          <a:xfrm>
            <a:off x="6988569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C149A560-50DD-5D54-920B-A23BC6024518}"/>
              </a:ext>
            </a:extLst>
          </p:cNvPr>
          <p:cNvSpPr/>
          <p:nvPr/>
        </p:nvSpPr>
        <p:spPr>
          <a:xfrm>
            <a:off x="6846524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3AB96B19-30C1-E299-ED5E-AF349486552B}"/>
              </a:ext>
            </a:extLst>
          </p:cNvPr>
          <p:cNvSpPr/>
          <p:nvPr/>
        </p:nvSpPr>
        <p:spPr>
          <a:xfrm>
            <a:off x="7160109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B6AB4DA6-F06E-7FD5-C4C4-54BB37ADD55E}"/>
              </a:ext>
            </a:extLst>
          </p:cNvPr>
          <p:cNvSpPr/>
          <p:nvPr/>
        </p:nvSpPr>
        <p:spPr>
          <a:xfrm>
            <a:off x="7337000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D0AF9B1-676D-9391-6142-F66ECDC1E037}"/>
              </a:ext>
            </a:extLst>
          </p:cNvPr>
          <p:cNvSpPr/>
          <p:nvPr/>
        </p:nvSpPr>
        <p:spPr>
          <a:xfrm>
            <a:off x="7515957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ED7D31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ED7D31"/>
                </a:solidFill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B60DCD2-7568-B0A7-19C4-EFB8FAB02839}"/>
              </a:ext>
            </a:extLst>
          </p:cNvPr>
          <p:cNvSpPr/>
          <p:nvPr/>
        </p:nvSpPr>
        <p:spPr>
          <a:xfrm>
            <a:off x="7648970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8CE9A671-DA73-1915-C81B-D0AEFAB70847}"/>
              </a:ext>
            </a:extLst>
          </p:cNvPr>
          <p:cNvSpPr/>
          <p:nvPr/>
        </p:nvSpPr>
        <p:spPr>
          <a:xfrm>
            <a:off x="6988569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033EA93-9FD0-D0FF-E1CE-F7401959F8A5}"/>
              </a:ext>
            </a:extLst>
          </p:cNvPr>
          <p:cNvSpPr/>
          <p:nvPr/>
        </p:nvSpPr>
        <p:spPr>
          <a:xfrm>
            <a:off x="6846524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951E108A-54B0-02BD-CF89-8539AEB72445}"/>
              </a:ext>
            </a:extLst>
          </p:cNvPr>
          <p:cNvSpPr/>
          <p:nvPr/>
        </p:nvSpPr>
        <p:spPr>
          <a:xfrm>
            <a:off x="7160109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980EF83A-06D1-286F-FA52-77E2B54E8DFD}"/>
              </a:ext>
            </a:extLst>
          </p:cNvPr>
          <p:cNvSpPr/>
          <p:nvPr/>
        </p:nvSpPr>
        <p:spPr>
          <a:xfrm>
            <a:off x="7337000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0E6B4774-3E16-D5B5-6BEB-CE1733B55A52}"/>
              </a:ext>
            </a:extLst>
          </p:cNvPr>
          <p:cNvSpPr/>
          <p:nvPr/>
        </p:nvSpPr>
        <p:spPr>
          <a:xfrm>
            <a:off x="7515957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4D4C763B-FAB7-62D5-78F6-ACF8D8BB509E}"/>
              </a:ext>
            </a:extLst>
          </p:cNvPr>
          <p:cNvSpPr/>
          <p:nvPr/>
        </p:nvSpPr>
        <p:spPr>
          <a:xfrm>
            <a:off x="7648970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1F9716FC-288F-6C01-E186-36DA19531A34}"/>
              </a:ext>
            </a:extLst>
          </p:cNvPr>
          <p:cNvSpPr/>
          <p:nvPr/>
        </p:nvSpPr>
        <p:spPr>
          <a:xfrm>
            <a:off x="6988569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5574F835-C566-EE65-59CC-A3C7DB0BE264}"/>
              </a:ext>
            </a:extLst>
          </p:cNvPr>
          <p:cNvSpPr/>
          <p:nvPr/>
        </p:nvSpPr>
        <p:spPr>
          <a:xfrm>
            <a:off x="6846524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102FAB25-E203-12DD-A90A-CE7C17EA7DD5}"/>
              </a:ext>
            </a:extLst>
          </p:cNvPr>
          <p:cNvSpPr/>
          <p:nvPr/>
        </p:nvSpPr>
        <p:spPr>
          <a:xfrm>
            <a:off x="7160109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F966DD9C-5D9E-7126-AA16-6FF6565FED36}"/>
              </a:ext>
            </a:extLst>
          </p:cNvPr>
          <p:cNvSpPr/>
          <p:nvPr/>
        </p:nvSpPr>
        <p:spPr>
          <a:xfrm>
            <a:off x="7337000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D38C34EF-2C67-CD5E-4101-C5AC5474B656}"/>
              </a:ext>
            </a:extLst>
          </p:cNvPr>
          <p:cNvSpPr/>
          <p:nvPr/>
        </p:nvSpPr>
        <p:spPr>
          <a:xfrm>
            <a:off x="7515957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C4692E53-0605-5FED-1312-773FE68EDC16}"/>
              </a:ext>
            </a:extLst>
          </p:cNvPr>
          <p:cNvSpPr/>
          <p:nvPr/>
        </p:nvSpPr>
        <p:spPr>
          <a:xfrm>
            <a:off x="7648970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9904"/>
            <a:ext cx="7991738" cy="1152000"/>
          </a:xfrm>
        </p:spPr>
        <p:txBody>
          <a:bodyPr/>
          <a:lstStyle/>
          <a:p>
            <a:r>
              <a:rPr lang="en-US" dirty="0"/>
              <a:t>TB - reading</a:t>
            </a: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D5D0B5E5-29EF-0D6B-95F6-FAD3552DB629}"/>
              </a:ext>
            </a:extLst>
          </p:cNvPr>
          <p:cNvSpPr/>
          <p:nvPr/>
        </p:nvSpPr>
        <p:spPr>
          <a:xfrm>
            <a:off x="914516" y="47989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3C145511-5195-1928-F38C-F0D42C2D26F1}"/>
              </a:ext>
            </a:extLst>
          </p:cNvPr>
          <p:cNvSpPr/>
          <p:nvPr/>
        </p:nvSpPr>
        <p:spPr>
          <a:xfrm>
            <a:off x="800597" y="47989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9E7FAD0C-EE4D-CBB9-7D10-CE81172D4CBF}"/>
              </a:ext>
            </a:extLst>
          </p:cNvPr>
          <p:cNvSpPr/>
          <p:nvPr/>
        </p:nvSpPr>
        <p:spPr>
          <a:xfrm>
            <a:off x="4692193" y="355437"/>
            <a:ext cx="1577541" cy="775226"/>
          </a:xfrm>
          <a:prstGeom prst="roundRect">
            <a:avLst>
              <a:gd name="adj" fmla="val 11150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2E1F70D-BAB7-BB61-AC31-63B9D8D170AB}"/>
              </a:ext>
            </a:extLst>
          </p:cNvPr>
          <p:cNvSpPr/>
          <p:nvPr/>
        </p:nvSpPr>
        <p:spPr>
          <a:xfrm>
            <a:off x="5586602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FF74247-ACB9-94C4-875B-807F8BC53785}"/>
              </a:ext>
            </a:extLst>
          </p:cNvPr>
          <p:cNvSpPr/>
          <p:nvPr/>
        </p:nvSpPr>
        <p:spPr>
          <a:xfrm>
            <a:off x="5230367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295482A-0360-3B4D-C1DF-BA38F2CB8D80}"/>
              </a:ext>
            </a:extLst>
          </p:cNvPr>
          <p:cNvSpPr/>
          <p:nvPr/>
        </p:nvSpPr>
        <p:spPr>
          <a:xfrm>
            <a:off x="4874132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7" name="Connector: Curved 30">
            <a:extLst>
              <a:ext uri="{FF2B5EF4-FFF2-40B4-BE49-F238E27FC236}">
                <a16:creationId xmlns:a16="http://schemas.microsoft.com/office/drawing/2014/main" id="{3B8B3AA1-E692-71FB-C68C-216107B0D2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04164" y="538709"/>
            <a:ext cx="998" cy="200226"/>
          </a:xfrm>
          <a:prstGeom prst="curvedConnector3">
            <a:avLst>
              <a:gd name="adj1" fmla="val -13934369"/>
            </a:avLst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8" name="Connector: Curved 30">
            <a:extLst>
              <a:ext uri="{FF2B5EF4-FFF2-40B4-BE49-F238E27FC236}">
                <a16:creationId xmlns:a16="http://schemas.microsoft.com/office/drawing/2014/main" id="{9BF65BF6-0537-E60E-73C4-4843088676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77676" y="538709"/>
            <a:ext cx="998" cy="200226"/>
          </a:xfrm>
          <a:prstGeom prst="curvedConnector3">
            <a:avLst>
              <a:gd name="adj1" fmla="val -13934369"/>
            </a:avLst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9" name="Connector: Curved 30">
            <a:extLst>
              <a:ext uri="{FF2B5EF4-FFF2-40B4-BE49-F238E27FC236}">
                <a16:creationId xmlns:a16="http://schemas.microsoft.com/office/drawing/2014/main" id="{01CA4B35-D2BF-8CFF-BA43-1897FC2B98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9667" y="482546"/>
            <a:ext cx="116884" cy="178585"/>
          </a:xfrm>
          <a:prstGeom prst="curvedConnector2">
            <a:avLst/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81C0925C-570E-A179-D493-B896878D84B0}"/>
              </a:ext>
            </a:extLst>
          </p:cNvPr>
          <p:cNvSpPr/>
          <p:nvPr/>
        </p:nvSpPr>
        <p:spPr>
          <a:xfrm>
            <a:off x="5705821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0A6EAEB1-C4C0-43FE-788E-6C31D1695F5C}"/>
              </a:ext>
            </a:extLst>
          </p:cNvPr>
          <p:cNvSpPr/>
          <p:nvPr/>
        </p:nvSpPr>
        <p:spPr>
          <a:xfrm>
            <a:off x="5304145" y="6583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3BCBFCEB-77A0-3968-CE3F-6CB09B4B8AB9}"/>
              </a:ext>
            </a:extLst>
          </p:cNvPr>
          <p:cNvSpPr/>
          <p:nvPr/>
        </p:nvSpPr>
        <p:spPr>
          <a:xfrm>
            <a:off x="4940761" y="660681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lang="en-US" sz="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Rectangle 110">
            <a:hlinkClick r:id="rId2" action="ppaction://hlinksldjump"/>
            <a:extLst>
              <a:ext uri="{FF2B5EF4-FFF2-40B4-BE49-F238E27FC236}">
                <a16:creationId xmlns:a16="http://schemas.microsoft.com/office/drawing/2014/main" id="{03BFB814-A902-6D61-5EC9-AB5543E23ED6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039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4975922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EC277B39-FDBC-91BE-00F3-D97B0684ED11}"/>
              </a:ext>
            </a:extLst>
          </p:cNvPr>
          <p:cNvSpPr/>
          <p:nvPr/>
        </p:nvSpPr>
        <p:spPr>
          <a:xfrm>
            <a:off x="6430830" y="2812171"/>
            <a:ext cx="266700" cy="2667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92</a:t>
            </a:fld>
            <a:endParaRPr lang="nl-BE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946488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946488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946488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153835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276015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3979088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519949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153835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276015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3979088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519949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153835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276015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3979088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519949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153835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276015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3979088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519949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Connector: Curved 30">
            <a:extLst>
              <a:ext uri="{FF2B5EF4-FFF2-40B4-BE49-F238E27FC236}">
                <a16:creationId xmlns:a16="http://schemas.microsoft.com/office/drawing/2014/main" id="{96B0D968-84E1-9051-34D0-4F0BBA2D2905}"/>
              </a:ext>
            </a:extLst>
          </p:cNvPr>
          <p:cNvCxnSpPr>
            <a:cxnSpLocks/>
            <a:stCxn id="87" idx="7"/>
            <a:endCxn id="124" idx="3"/>
          </p:cNvCxnSpPr>
          <p:nvPr/>
        </p:nvCxnSpPr>
        <p:spPr>
          <a:xfrm flipV="1">
            <a:off x="5427139" y="205884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4245788" y="492161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95" name="Connector: Curved 30">
            <a:extLst>
              <a:ext uri="{FF2B5EF4-FFF2-40B4-BE49-F238E27FC236}">
                <a16:creationId xmlns:a16="http://schemas.microsoft.com/office/drawing/2014/main" id="{25655428-A222-8833-D903-CCB78E2E99A7}"/>
              </a:ext>
            </a:extLst>
          </p:cNvPr>
          <p:cNvCxnSpPr>
            <a:cxnSpLocks/>
            <a:stCxn id="91" idx="6"/>
            <a:endCxn id="127" idx="2"/>
          </p:cNvCxnSpPr>
          <p:nvPr/>
        </p:nvCxnSpPr>
        <p:spPr>
          <a:xfrm>
            <a:off x="5466196" y="4921618"/>
            <a:ext cx="952230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418741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264054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3874442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5091656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909FD92-C2A8-D2C0-5024-8931577ED412}"/>
              </a:ext>
            </a:extLst>
          </p:cNvPr>
          <p:cNvSpPr/>
          <p:nvPr/>
        </p:nvSpPr>
        <p:spPr>
          <a:xfrm>
            <a:off x="6232136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5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1B8E557-3C08-6DDB-0C5F-E6E2E6909E64}"/>
              </a:ext>
            </a:extLst>
          </p:cNvPr>
          <p:cNvSpPr/>
          <p:nvPr/>
        </p:nvSpPr>
        <p:spPr>
          <a:xfrm>
            <a:off x="641842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A276BC8-83EE-AFC8-C98C-7A24DC760B6E}"/>
              </a:ext>
            </a:extLst>
          </p:cNvPr>
          <p:cNvSpPr/>
          <p:nvPr/>
        </p:nvSpPr>
        <p:spPr>
          <a:xfrm>
            <a:off x="641842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A16BB-68B0-C7AF-819D-D0E77D9CB02C}"/>
              </a:ext>
            </a:extLst>
          </p:cNvPr>
          <p:cNvSpPr/>
          <p:nvPr/>
        </p:nvSpPr>
        <p:spPr>
          <a:xfrm>
            <a:off x="641842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9A8160-F05D-10C4-CDBD-6F7ED156984E}"/>
              </a:ext>
            </a:extLst>
          </p:cNvPr>
          <p:cNvSpPr/>
          <p:nvPr/>
        </p:nvSpPr>
        <p:spPr>
          <a:xfrm>
            <a:off x="641842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1765999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2987801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2" name="Connector: Curved 30">
            <a:extLst>
              <a:ext uri="{FF2B5EF4-FFF2-40B4-BE49-F238E27FC236}">
                <a16:creationId xmlns:a16="http://schemas.microsoft.com/office/drawing/2014/main" id="{ECD707D2-B63E-A402-3B31-42293BFACB88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4206731" y="403686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74" name="Connector: Curved 30">
            <a:extLst>
              <a:ext uri="{FF2B5EF4-FFF2-40B4-BE49-F238E27FC236}">
                <a16:creationId xmlns:a16="http://schemas.microsoft.com/office/drawing/2014/main" id="{45793E64-A2F8-58C0-E975-586C3BB19A75}"/>
              </a:ext>
            </a:extLst>
          </p:cNvPr>
          <p:cNvCxnSpPr>
            <a:cxnSpLocks/>
            <a:stCxn id="87" idx="7"/>
            <a:endCxn id="125" idx="3"/>
          </p:cNvCxnSpPr>
          <p:nvPr/>
        </p:nvCxnSpPr>
        <p:spPr>
          <a:xfrm flipV="1">
            <a:off x="5427139" y="3037897"/>
            <a:ext cx="1030344" cy="81037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92B9D39-6105-120B-BD2A-634D7E72F05F}"/>
              </a:ext>
            </a:extLst>
          </p:cNvPr>
          <p:cNvSpPr/>
          <p:nvPr/>
        </p:nvSpPr>
        <p:spPr>
          <a:xfrm>
            <a:off x="6988569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E366B48-B5C5-FC4B-7E46-2383F722B495}"/>
              </a:ext>
            </a:extLst>
          </p:cNvPr>
          <p:cNvSpPr/>
          <p:nvPr/>
        </p:nvSpPr>
        <p:spPr>
          <a:xfrm>
            <a:off x="6846524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05E3776-648B-7D76-2CA9-B9DEEB435DE8}"/>
              </a:ext>
            </a:extLst>
          </p:cNvPr>
          <p:cNvSpPr/>
          <p:nvPr/>
        </p:nvSpPr>
        <p:spPr>
          <a:xfrm>
            <a:off x="7160109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1074A3C7-278E-47FF-6936-CF31B6E85196}"/>
              </a:ext>
            </a:extLst>
          </p:cNvPr>
          <p:cNvSpPr/>
          <p:nvPr/>
        </p:nvSpPr>
        <p:spPr>
          <a:xfrm>
            <a:off x="7337000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547FB446-2275-5C3F-B3C9-97099280E2D3}"/>
              </a:ext>
            </a:extLst>
          </p:cNvPr>
          <p:cNvSpPr/>
          <p:nvPr/>
        </p:nvSpPr>
        <p:spPr>
          <a:xfrm>
            <a:off x="7515957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A14AAB7E-7A70-51FE-6AF6-44CEF76DB4C2}"/>
              </a:ext>
            </a:extLst>
          </p:cNvPr>
          <p:cNvSpPr/>
          <p:nvPr/>
        </p:nvSpPr>
        <p:spPr>
          <a:xfrm>
            <a:off x="7648970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10EA5860-608F-7133-3559-D431010D4CF6}"/>
              </a:ext>
            </a:extLst>
          </p:cNvPr>
          <p:cNvSpPr/>
          <p:nvPr/>
        </p:nvSpPr>
        <p:spPr>
          <a:xfrm>
            <a:off x="6988569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C149A560-50DD-5D54-920B-A23BC6024518}"/>
              </a:ext>
            </a:extLst>
          </p:cNvPr>
          <p:cNvSpPr/>
          <p:nvPr/>
        </p:nvSpPr>
        <p:spPr>
          <a:xfrm>
            <a:off x="6846524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3AB96B19-30C1-E299-ED5E-AF349486552B}"/>
              </a:ext>
            </a:extLst>
          </p:cNvPr>
          <p:cNvSpPr/>
          <p:nvPr/>
        </p:nvSpPr>
        <p:spPr>
          <a:xfrm>
            <a:off x="7160109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B6AB4DA6-F06E-7FD5-C4C4-54BB37ADD55E}"/>
              </a:ext>
            </a:extLst>
          </p:cNvPr>
          <p:cNvSpPr/>
          <p:nvPr/>
        </p:nvSpPr>
        <p:spPr>
          <a:xfrm>
            <a:off x="7337000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B60DCD2-7568-B0A7-19C4-EFB8FAB02839}"/>
              </a:ext>
            </a:extLst>
          </p:cNvPr>
          <p:cNvSpPr/>
          <p:nvPr/>
        </p:nvSpPr>
        <p:spPr>
          <a:xfrm>
            <a:off x="7648970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8CE9A671-DA73-1915-C81B-D0AEFAB70847}"/>
              </a:ext>
            </a:extLst>
          </p:cNvPr>
          <p:cNvSpPr/>
          <p:nvPr/>
        </p:nvSpPr>
        <p:spPr>
          <a:xfrm>
            <a:off x="6988569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033EA93-9FD0-D0FF-E1CE-F7401959F8A5}"/>
              </a:ext>
            </a:extLst>
          </p:cNvPr>
          <p:cNvSpPr/>
          <p:nvPr/>
        </p:nvSpPr>
        <p:spPr>
          <a:xfrm>
            <a:off x="6846524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951E108A-54B0-02BD-CF89-8539AEB72445}"/>
              </a:ext>
            </a:extLst>
          </p:cNvPr>
          <p:cNvSpPr/>
          <p:nvPr/>
        </p:nvSpPr>
        <p:spPr>
          <a:xfrm>
            <a:off x="7160109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980EF83A-06D1-286F-FA52-77E2B54E8DFD}"/>
              </a:ext>
            </a:extLst>
          </p:cNvPr>
          <p:cNvSpPr/>
          <p:nvPr/>
        </p:nvSpPr>
        <p:spPr>
          <a:xfrm>
            <a:off x="7337000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0E6B4774-3E16-D5B5-6BEB-CE1733B55A52}"/>
              </a:ext>
            </a:extLst>
          </p:cNvPr>
          <p:cNvSpPr/>
          <p:nvPr/>
        </p:nvSpPr>
        <p:spPr>
          <a:xfrm>
            <a:off x="7515957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4D4C763B-FAB7-62D5-78F6-ACF8D8BB509E}"/>
              </a:ext>
            </a:extLst>
          </p:cNvPr>
          <p:cNvSpPr/>
          <p:nvPr/>
        </p:nvSpPr>
        <p:spPr>
          <a:xfrm>
            <a:off x="7648970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1F9716FC-288F-6C01-E186-36DA19531A34}"/>
              </a:ext>
            </a:extLst>
          </p:cNvPr>
          <p:cNvSpPr/>
          <p:nvPr/>
        </p:nvSpPr>
        <p:spPr>
          <a:xfrm>
            <a:off x="6988569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5574F835-C566-EE65-59CC-A3C7DB0BE264}"/>
              </a:ext>
            </a:extLst>
          </p:cNvPr>
          <p:cNvSpPr/>
          <p:nvPr/>
        </p:nvSpPr>
        <p:spPr>
          <a:xfrm>
            <a:off x="6846524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102FAB25-E203-12DD-A90A-CE7C17EA7DD5}"/>
              </a:ext>
            </a:extLst>
          </p:cNvPr>
          <p:cNvSpPr/>
          <p:nvPr/>
        </p:nvSpPr>
        <p:spPr>
          <a:xfrm>
            <a:off x="7160109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F966DD9C-5D9E-7126-AA16-6FF6565FED36}"/>
              </a:ext>
            </a:extLst>
          </p:cNvPr>
          <p:cNvSpPr/>
          <p:nvPr/>
        </p:nvSpPr>
        <p:spPr>
          <a:xfrm>
            <a:off x="7337000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D38C34EF-2C67-CD5E-4101-C5AC5474B656}"/>
              </a:ext>
            </a:extLst>
          </p:cNvPr>
          <p:cNvSpPr/>
          <p:nvPr/>
        </p:nvSpPr>
        <p:spPr>
          <a:xfrm>
            <a:off x="7515957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C4692E53-0605-5FED-1312-773FE68EDC16}"/>
              </a:ext>
            </a:extLst>
          </p:cNvPr>
          <p:cNvSpPr/>
          <p:nvPr/>
        </p:nvSpPr>
        <p:spPr>
          <a:xfrm>
            <a:off x="7648970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9904"/>
            <a:ext cx="7991738" cy="1152000"/>
          </a:xfrm>
        </p:spPr>
        <p:txBody>
          <a:bodyPr/>
          <a:lstStyle/>
          <a:p>
            <a:r>
              <a:rPr lang="en-US" dirty="0"/>
              <a:t>TB - reading</a:t>
            </a: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D5D0B5E5-29EF-0D6B-95F6-FAD3552DB629}"/>
              </a:ext>
            </a:extLst>
          </p:cNvPr>
          <p:cNvSpPr/>
          <p:nvPr/>
        </p:nvSpPr>
        <p:spPr>
          <a:xfrm>
            <a:off x="914516" y="47989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3C145511-5195-1928-F38C-F0D42C2D26F1}"/>
              </a:ext>
            </a:extLst>
          </p:cNvPr>
          <p:cNvSpPr/>
          <p:nvPr/>
        </p:nvSpPr>
        <p:spPr>
          <a:xfrm>
            <a:off x="800597" y="47989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9E7FAD0C-EE4D-CBB9-7D10-CE81172D4CBF}"/>
              </a:ext>
            </a:extLst>
          </p:cNvPr>
          <p:cNvSpPr/>
          <p:nvPr/>
        </p:nvSpPr>
        <p:spPr>
          <a:xfrm>
            <a:off x="4692193" y="355437"/>
            <a:ext cx="1577541" cy="775226"/>
          </a:xfrm>
          <a:prstGeom prst="roundRect">
            <a:avLst>
              <a:gd name="adj" fmla="val 11150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2E1F70D-BAB7-BB61-AC31-63B9D8D170AB}"/>
              </a:ext>
            </a:extLst>
          </p:cNvPr>
          <p:cNvSpPr/>
          <p:nvPr/>
        </p:nvSpPr>
        <p:spPr>
          <a:xfrm>
            <a:off x="5586602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FF74247-ACB9-94C4-875B-807F8BC53785}"/>
              </a:ext>
            </a:extLst>
          </p:cNvPr>
          <p:cNvSpPr/>
          <p:nvPr/>
        </p:nvSpPr>
        <p:spPr>
          <a:xfrm>
            <a:off x="5230367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295482A-0360-3B4D-C1DF-BA38F2CB8D80}"/>
              </a:ext>
            </a:extLst>
          </p:cNvPr>
          <p:cNvSpPr/>
          <p:nvPr/>
        </p:nvSpPr>
        <p:spPr>
          <a:xfrm>
            <a:off x="4874132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7" name="Connector: Curved 30">
            <a:extLst>
              <a:ext uri="{FF2B5EF4-FFF2-40B4-BE49-F238E27FC236}">
                <a16:creationId xmlns:a16="http://schemas.microsoft.com/office/drawing/2014/main" id="{3B8B3AA1-E692-71FB-C68C-216107B0D2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04164" y="538709"/>
            <a:ext cx="998" cy="200226"/>
          </a:xfrm>
          <a:prstGeom prst="curvedConnector3">
            <a:avLst>
              <a:gd name="adj1" fmla="val -13934369"/>
            </a:avLst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8" name="Connector: Curved 30">
            <a:extLst>
              <a:ext uri="{FF2B5EF4-FFF2-40B4-BE49-F238E27FC236}">
                <a16:creationId xmlns:a16="http://schemas.microsoft.com/office/drawing/2014/main" id="{9BF65BF6-0537-E60E-73C4-4843088676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77676" y="538709"/>
            <a:ext cx="998" cy="200226"/>
          </a:xfrm>
          <a:prstGeom prst="curvedConnector3">
            <a:avLst>
              <a:gd name="adj1" fmla="val -13934369"/>
            </a:avLst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9" name="Connector: Curved 30">
            <a:extLst>
              <a:ext uri="{FF2B5EF4-FFF2-40B4-BE49-F238E27FC236}">
                <a16:creationId xmlns:a16="http://schemas.microsoft.com/office/drawing/2014/main" id="{01CA4B35-D2BF-8CFF-BA43-1897FC2B98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9667" y="482546"/>
            <a:ext cx="116884" cy="178585"/>
          </a:xfrm>
          <a:prstGeom prst="curvedConnector2">
            <a:avLst/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81C0925C-570E-A179-D493-B896878D84B0}"/>
              </a:ext>
            </a:extLst>
          </p:cNvPr>
          <p:cNvSpPr/>
          <p:nvPr/>
        </p:nvSpPr>
        <p:spPr>
          <a:xfrm>
            <a:off x="5705821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0A6EAEB1-C4C0-43FE-788E-6C31D1695F5C}"/>
              </a:ext>
            </a:extLst>
          </p:cNvPr>
          <p:cNvSpPr/>
          <p:nvPr/>
        </p:nvSpPr>
        <p:spPr>
          <a:xfrm>
            <a:off x="5304145" y="6583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3BCBFCEB-77A0-3968-CE3F-6CB09B4B8AB9}"/>
              </a:ext>
            </a:extLst>
          </p:cNvPr>
          <p:cNvSpPr/>
          <p:nvPr/>
        </p:nvSpPr>
        <p:spPr>
          <a:xfrm>
            <a:off x="4940761" y="660681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lang="en-US" sz="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D0AF9B1-676D-9391-6142-F66ECDC1E037}"/>
              </a:ext>
            </a:extLst>
          </p:cNvPr>
          <p:cNvSpPr/>
          <p:nvPr/>
        </p:nvSpPr>
        <p:spPr>
          <a:xfrm>
            <a:off x="4585160" y="6583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ED7D31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ED7D31"/>
                </a:solidFill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Rectangle 110">
            <a:hlinkClick r:id="rId2" action="ppaction://hlinksldjump"/>
            <a:extLst>
              <a:ext uri="{FF2B5EF4-FFF2-40B4-BE49-F238E27FC236}">
                <a16:creationId xmlns:a16="http://schemas.microsoft.com/office/drawing/2014/main" id="{453A3AF1-AA7D-B173-1A52-E6592DCD18AF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43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4251186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EC277B39-FDBC-91BE-00F3-D97B0684ED11}"/>
              </a:ext>
            </a:extLst>
          </p:cNvPr>
          <p:cNvSpPr/>
          <p:nvPr/>
        </p:nvSpPr>
        <p:spPr>
          <a:xfrm>
            <a:off x="5718356" y="3799261"/>
            <a:ext cx="266700" cy="2667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93</a:t>
            </a:fld>
            <a:endParaRPr lang="nl-BE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1471195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1471195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1471195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2063063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3284865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4503795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5724203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2063063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3284865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4503795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5724203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2063063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3284865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4503795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5724203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2063063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3284865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4503795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5724203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4770495" y="492161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943448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3165250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4399149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561636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2290706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3512508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2" name="Connector: Curved 30">
            <a:extLst>
              <a:ext uri="{FF2B5EF4-FFF2-40B4-BE49-F238E27FC236}">
                <a16:creationId xmlns:a16="http://schemas.microsoft.com/office/drawing/2014/main" id="{ECD707D2-B63E-A402-3B31-42293BFACB88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4731438" y="403686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92B9D39-6105-120B-BD2A-634D7E72F05F}"/>
              </a:ext>
            </a:extLst>
          </p:cNvPr>
          <p:cNvSpPr/>
          <p:nvPr/>
        </p:nvSpPr>
        <p:spPr>
          <a:xfrm>
            <a:off x="6288516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E366B48-B5C5-FC4B-7E46-2383F722B495}"/>
              </a:ext>
            </a:extLst>
          </p:cNvPr>
          <p:cNvSpPr/>
          <p:nvPr/>
        </p:nvSpPr>
        <p:spPr>
          <a:xfrm>
            <a:off x="6146471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05E3776-648B-7D76-2CA9-B9DEEB435DE8}"/>
              </a:ext>
            </a:extLst>
          </p:cNvPr>
          <p:cNvSpPr/>
          <p:nvPr/>
        </p:nvSpPr>
        <p:spPr>
          <a:xfrm>
            <a:off x="6460056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1074A3C7-278E-47FF-6936-CF31B6E85196}"/>
              </a:ext>
            </a:extLst>
          </p:cNvPr>
          <p:cNvSpPr/>
          <p:nvPr/>
        </p:nvSpPr>
        <p:spPr>
          <a:xfrm>
            <a:off x="6636947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A14AAB7E-7A70-51FE-6AF6-44CEF76DB4C2}"/>
              </a:ext>
            </a:extLst>
          </p:cNvPr>
          <p:cNvSpPr/>
          <p:nvPr/>
        </p:nvSpPr>
        <p:spPr>
          <a:xfrm>
            <a:off x="6775297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10EA5860-608F-7133-3559-D431010D4CF6}"/>
              </a:ext>
            </a:extLst>
          </p:cNvPr>
          <p:cNvSpPr/>
          <p:nvPr/>
        </p:nvSpPr>
        <p:spPr>
          <a:xfrm>
            <a:off x="6288516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C149A560-50DD-5D54-920B-A23BC6024518}"/>
              </a:ext>
            </a:extLst>
          </p:cNvPr>
          <p:cNvSpPr/>
          <p:nvPr/>
        </p:nvSpPr>
        <p:spPr>
          <a:xfrm>
            <a:off x="6146471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3AB96B19-30C1-E299-ED5E-AF349486552B}"/>
              </a:ext>
            </a:extLst>
          </p:cNvPr>
          <p:cNvSpPr/>
          <p:nvPr/>
        </p:nvSpPr>
        <p:spPr>
          <a:xfrm>
            <a:off x="6460056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B6AB4DA6-F06E-7FD5-C4C4-54BB37ADD55E}"/>
              </a:ext>
            </a:extLst>
          </p:cNvPr>
          <p:cNvSpPr/>
          <p:nvPr/>
        </p:nvSpPr>
        <p:spPr>
          <a:xfrm>
            <a:off x="6636947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B60DCD2-7568-B0A7-19C4-EFB8FAB02839}"/>
              </a:ext>
            </a:extLst>
          </p:cNvPr>
          <p:cNvSpPr/>
          <p:nvPr/>
        </p:nvSpPr>
        <p:spPr>
          <a:xfrm>
            <a:off x="6775297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8CE9A671-DA73-1915-C81B-D0AEFAB70847}"/>
              </a:ext>
            </a:extLst>
          </p:cNvPr>
          <p:cNvSpPr/>
          <p:nvPr/>
        </p:nvSpPr>
        <p:spPr>
          <a:xfrm>
            <a:off x="6288516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033EA93-9FD0-D0FF-E1CE-F7401959F8A5}"/>
              </a:ext>
            </a:extLst>
          </p:cNvPr>
          <p:cNvSpPr/>
          <p:nvPr/>
        </p:nvSpPr>
        <p:spPr>
          <a:xfrm>
            <a:off x="6146471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951E108A-54B0-02BD-CF89-8539AEB72445}"/>
              </a:ext>
            </a:extLst>
          </p:cNvPr>
          <p:cNvSpPr/>
          <p:nvPr/>
        </p:nvSpPr>
        <p:spPr>
          <a:xfrm>
            <a:off x="6460056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980EF83A-06D1-286F-FA52-77E2B54E8DFD}"/>
              </a:ext>
            </a:extLst>
          </p:cNvPr>
          <p:cNvSpPr/>
          <p:nvPr/>
        </p:nvSpPr>
        <p:spPr>
          <a:xfrm>
            <a:off x="6636947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4D4C763B-FAB7-62D5-78F6-ACF8D8BB509E}"/>
              </a:ext>
            </a:extLst>
          </p:cNvPr>
          <p:cNvSpPr/>
          <p:nvPr/>
        </p:nvSpPr>
        <p:spPr>
          <a:xfrm>
            <a:off x="6775297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1F9716FC-288F-6C01-E186-36DA19531A34}"/>
              </a:ext>
            </a:extLst>
          </p:cNvPr>
          <p:cNvSpPr/>
          <p:nvPr/>
        </p:nvSpPr>
        <p:spPr>
          <a:xfrm>
            <a:off x="6288516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5574F835-C566-EE65-59CC-A3C7DB0BE264}"/>
              </a:ext>
            </a:extLst>
          </p:cNvPr>
          <p:cNvSpPr/>
          <p:nvPr/>
        </p:nvSpPr>
        <p:spPr>
          <a:xfrm>
            <a:off x="6146471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102FAB25-E203-12DD-A90A-CE7C17EA7DD5}"/>
              </a:ext>
            </a:extLst>
          </p:cNvPr>
          <p:cNvSpPr/>
          <p:nvPr/>
        </p:nvSpPr>
        <p:spPr>
          <a:xfrm>
            <a:off x="6460056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F966DD9C-5D9E-7126-AA16-6FF6565FED36}"/>
              </a:ext>
            </a:extLst>
          </p:cNvPr>
          <p:cNvSpPr/>
          <p:nvPr/>
        </p:nvSpPr>
        <p:spPr>
          <a:xfrm>
            <a:off x="6636947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C4692E53-0605-5FED-1312-773FE68EDC16}"/>
              </a:ext>
            </a:extLst>
          </p:cNvPr>
          <p:cNvSpPr/>
          <p:nvPr/>
        </p:nvSpPr>
        <p:spPr>
          <a:xfrm>
            <a:off x="6775297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9904"/>
            <a:ext cx="7991738" cy="1152000"/>
          </a:xfrm>
        </p:spPr>
        <p:txBody>
          <a:bodyPr/>
          <a:lstStyle/>
          <a:p>
            <a:r>
              <a:rPr lang="en-US" dirty="0"/>
              <a:t>TB - reading</a:t>
            </a: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D5D0B5E5-29EF-0D6B-95F6-FAD3552DB629}"/>
              </a:ext>
            </a:extLst>
          </p:cNvPr>
          <p:cNvSpPr/>
          <p:nvPr/>
        </p:nvSpPr>
        <p:spPr>
          <a:xfrm>
            <a:off x="1439223" y="47989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3C145511-5195-1928-F38C-F0D42C2D26F1}"/>
              </a:ext>
            </a:extLst>
          </p:cNvPr>
          <p:cNvSpPr/>
          <p:nvPr/>
        </p:nvSpPr>
        <p:spPr>
          <a:xfrm>
            <a:off x="1325304" y="47989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9E7FAD0C-EE4D-CBB9-7D10-CE81172D4CBF}"/>
              </a:ext>
            </a:extLst>
          </p:cNvPr>
          <p:cNvSpPr/>
          <p:nvPr/>
        </p:nvSpPr>
        <p:spPr>
          <a:xfrm>
            <a:off x="4692193" y="355437"/>
            <a:ext cx="1577541" cy="775226"/>
          </a:xfrm>
          <a:prstGeom prst="roundRect">
            <a:avLst>
              <a:gd name="adj" fmla="val 11150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2E1F70D-BAB7-BB61-AC31-63B9D8D170AB}"/>
              </a:ext>
            </a:extLst>
          </p:cNvPr>
          <p:cNvSpPr/>
          <p:nvPr/>
        </p:nvSpPr>
        <p:spPr>
          <a:xfrm>
            <a:off x="5586602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FF74247-ACB9-94C4-875B-807F8BC53785}"/>
              </a:ext>
            </a:extLst>
          </p:cNvPr>
          <p:cNvSpPr/>
          <p:nvPr/>
        </p:nvSpPr>
        <p:spPr>
          <a:xfrm>
            <a:off x="5230367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295482A-0360-3B4D-C1DF-BA38F2CB8D80}"/>
              </a:ext>
            </a:extLst>
          </p:cNvPr>
          <p:cNvSpPr/>
          <p:nvPr/>
        </p:nvSpPr>
        <p:spPr>
          <a:xfrm>
            <a:off x="4874132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7" name="Connector: Curved 30">
            <a:extLst>
              <a:ext uri="{FF2B5EF4-FFF2-40B4-BE49-F238E27FC236}">
                <a16:creationId xmlns:a16="http://schemas.microsoft.com/office/drawing/2014/main" id="{3B8B3AA1-E692-71FB-C68C-216107B0D2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04164" y="538709"/>
            <a:ext cx="998" cy="200226"/>
          </a:xfrm>
          <a:prstGeom prst="curvedConnector3">
            <a:avLst>
              <a:gd name="adj1" fmla="val -13934369"/>
            </a:avLst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8" name="Connector: Curved 30">
            <a:extLst>
              <a:ext uri="{FF2B5EF4-FFF2-40B4-BE49-F238E27FC236}">
                <a16:creationId xmlns:a16="http://schemas.microsoft.com/office/drawing/2014/main" id="{9BF65BF6-0537-E60E-73C4-4843088676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77676" y="538709"/>
            <a:ext cx="998" cy="200226"/>
          </a:xfrm>
          <a:prstGeom prst="curvedConnector3">
            <a:avLst>
              <a:gd name="adj1" fmla="val -13934369"/>
            </a:avLst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9" name="Connector: Curved 30">
            <a:extLst>
              <a:ext uri="{FF2B5EF4-FFF2-40B4-BE49-F238E27FC236}">
                <a16:creationId xmlns:a16="http://schemas.microsoft.com/office/drawing/2014/main" id="{01CA4B35-D2BF-8CFF-BA43-1897FC2B98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9667" y="482546"/>
            <a:ext cx="116884" cy="178585"/>
          </a:xfrm>
          <a:prstGeom prst="curvedConnector2">
            <a:avLst/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81C0925C-570E-A179-D493-B896878D84B0}"/>
              </a:ext>
            </a:extLst>
          </p:cNvPr>
          <p:cNvSpPr/>
          <p:nvPr/>
        </p:nvSpPr>
        <p:spPr>
          <a:xfrm>
            <a:off x="5960411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3BCBFCEB-77A0-3968-CE3F-6CB09B4B8AB9}"/>
              </a:ext>
            </a:extLst>
          </p:cNvPr>
          <p:cNvSpPr/>
          <p:nvPr/>
        </p:nvSpPr>
        <p:spPr>
          <a:xfrm>
            <a:off x="5301574" y="660681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lang="en-US" sz="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D0AF9B1-676D-9391-6142-F66ECDC1E037}"/>
              </a:ext>
            </a:extLst>
          </p:cNvPr>
          <p:cNvSpPr/>
          <p:nvPr/>
        </p:nvSpPr>
        <p:spPr>
          <a:xfrm>
            <a:off x="4945973" y="6583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ED7D31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ED7D31"/>
                </a:solidFill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702C3FD-D425-AE7A-552B-78D53FB3D49D}"/>
              </a:ext>
            </a:extLst>
          </p:cNvPr>
          <p:cNvSpPr/>
          <p:nvPr/>
        </p:nvSpPr>
        <p:spPr>
          <a:xfrm>
            <a:off x="5705856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hlinkClick r:id="rId2" action="ppaction://hlinksldjump"/>
            <a:extLst>
              <a:ext uri="{FF2B5EF4-FFF2-40B4-BE49-F238E27FC236}">
                <a16:creationId xmlns:a16="http://schemas.microsoft.com/office/drawing/2014/main" id="{EBEE30E9-F15B-D5AC-BDC8-9A6D21B82312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2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4251186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EC277B39-FDBC-91BE-00F3-D97B0684ED11}"/>
              </a:ext>
            </a:extLst>
          </p:cNvPr>
          <p:cNvSpPr/>
          <p:nvPr/>
        </p:nvSpPr>
        <p:spPr>
          <a:xfrm>
            <a:off x="5718356" y="3799261"/>
            <a:ext cx="266700" cy="2667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94</a:t>
            </a:fld>
            <a:endParaRPr lang="nl-BE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1471195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1471195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1471195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2063063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3284865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4503795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5724203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2063063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3284865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4503795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5724203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2063063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3284865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4503795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5724203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2063063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3284865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4503795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5724203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4770495" y="492161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943448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3165250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4399149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561636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2290706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3512508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2" name="Connector: Curved 30">
            <a:extLst>
              <a:ext uri="{FF2B5EF4-FFF2-40B4-BE49-F238E27FC236}">
                <a16:creationId xmlns:a16="http://schemas.microsoft.com/office/drawing/2014/main" id="{ECD707D2-B63E-A402-3B31-42293BFACB88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4731438" y="403686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92B9D39-6105-120B-BD2A-634D7E72F05F}"/>
              </a:ext>
            </a:extLst>
          </p:cNvPr>
          <p:cNvSpPr/>
          <p:nvPr/>
        </p:nvSpPr>
        <p:spPr>
          <a:xfrm>
            <a:off x="6288516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E366B48-B5C5-FC4B-7E46-2383F722B495}"/>
              </a:ext>
            </a:extLst>
          </p:cNvPr>
          <p:cNvSpPr/>
          <p:nvPr/>
        </p:nvSpPr>
        <p:spPr>
          <a:xfrm>
            <a:off x="6146471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05E3776-648B-7D76-2CA9-B9DEEB435DE8}"/>
              </a:ext>
            </a:extLst>
          </p:cNvPr>
          <p:cNvSpPr/>
          <p:nvPr/>
        </p:nvSpPr>
        <p:spPr>
          <a:xfrm>
            <a:off x="6460056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1074A3C7-278E-47FF-6936-CF31B6E85196}"/>
              </a:ext>
            </a:extLst>
          </p:cNvPr>
          <p:cNvSpPr/>
          <p:nvPr/>
        </p:nvSpPr>
        <p:spPr>
          <a:xfrm>
            <a:off x="6636947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A14AAB7E-7A70-51FE-6AF6-44CEF76DB4C2}"/>
              </a:ext>
            </a:extLst>
          </p:cNvPr>
          <p:cNvSpPr/>
          <p:nvPr/>
        </p:nvSpPr>
        <p:spPr>
          <a:xfrm>
            <a:off x="6775297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10EA5860-608F-7133-3559-D431010D4CF6}"/>
              </a:ext>
            </a:extLst>
          </p:cNvPr>
          <p:cNvSpPr/>
          <p:nvPr/>
        </p:nvSpPr>
        <p:spPr>
          <a:xfrm>
            <a:off x="6288516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C149A560-50DD-5D54-920B-A23BC6024518}"/>
              </a:ext>
            </a:extLst>
          </p:cNvPr>
          <p:cNvSpPr/>
          <p:nvPr/>
        </p:nvSpPr>
        <p:spPr>
          <a:xfrm>
            <a:off x="6146471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3AB96B19-30C1-E299-ED5E-AF349486552B}"/>
              </a:ext>
            </a:extLst>
          </p:cNvPr>
          <p:cNvSpPr/>
          <p:nvPr/>
        </p:nvSpPr>
        <p:spPr>
          <a:xfrm>
            <a:off x="6460056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B6AB4DA6-F06E-7FD5-C4C4-54BB37ADD55E}"/>
              </a:ext>
            </a:extLst>
          </p:cNvPr>
          <p:cNvSpPr/>
          <p:nvPr/>
        </p:nvSpPr>
        <p:spPr>
          <a:xfrm>
            <a:off x="6636947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B60DCD2-7568-B0A7-19C4-EFB8FAB02839}"/>
              </a:ext>
            </a:extLst>
          </p:cNvPr>
          <p:cNvSpPr/>
          <p:nvPr/>
        </p:nvSpPr>
        <p:spPr>
          <a:xfrm>
            <a:off x="6775297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8CE9A671-DA73-1915-C81B-D0AEFAB70847}"/>
              </a:ext>
            </a:extLst>
          </p:cNvPr>
          <p:cNvSpPr/>
          <p:nvPr/>
        </p:nvSpPr>
        <p:spPr>
          <a:xfrm>
            <a:off x="6288516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033EA93-9FD0-D0FF-E1CE-F7401959F8A5}"/>
              </a:ext>
            </a:extLst>
          </p:cNvPr>
          <p:cNvSpPr/>
          <p:nvPr/>
        </p:nvSpPr>
        <p:spPr>
          <a:xfrm>
            <a:off x="6146471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951E108A-54B0-02BD-CF89-8539AEB72445}"/>
              </a:ext>
            </a:extLst>
          </p:cNvPr>
          <p:cNvSpPr/>
          <p:nvPr/>
        </p:nvSpPr>
        <p:spPr>
          <a:xfrm>
            <a:off x="6460056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980EF83A-06D1-286F-FA52-77E2B54E8DFD}"/>
              </a:ext>
            </a:extLst>
          </p:cNvPr>
          <p:cNvSpPr/>
          <p:nvPr/>
        </p:nvSpPr>
        <p:spPr>
          <a:xfrm>
            <a:off x="6636947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ED7D31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ED7D31"/>
                </a:solidFill>
                <a:latin typeface="Calibri" panose="020F0502020204030204"/>
                <a:ea typeface="+mn-ea"/>
                <a:cs typeface="+mn-cs"/>
              </a:rPr>
              <a:t>4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4D4C763B-FAB7-62D5-78F6-ACF8D8BB509E}"/>
              </a:ext>
            </a:extLst>
          </p:cNvPr>
          <p:cNvSpPr/>
          <p:nvPr/>
        </p:nvSpPr>
        <p:spPr>
          <a:xfrm>
            <a:off x="6775297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1F9716FC-288F-6C01-E186-36DA19531A34}"/>
              </a:ext>
            </a:extLst>
          </p:cNvPr>
          <p:cNvSpPr/>
          <p:nvPr/>
        </p:nvSpPr>
        <p:spPr>
          <a:xfrm>
            <a:off x="6288516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5574F835-C566-EE65-59CC-A3C7DB0BE264}"/>
              </a:ext>
            </a:extLst>
          </p:cNvPr>
          <p:cNvSpPr/>
          <p:nvPr/>
        </p:nvSpPr>
        <p:spPr>
          <a:xfrm>
            <a:off x="6146471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102FAB25-E203-12DD-A90A-CE7C17EA7DD5}"/>
              </a:ext>
            </a:extLst>
          </p:cNvPr>
          <p:cNvSpPr/>
          <p:nvPr/>
        </p:nvSpPr>
        <p:spPr>
          <a:xfrm>
            <a:off x="6460056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F966DD9C-5D9E-7126-AA16-6FF6565FED36}"/>
              </a:ext>
            </a:extLst>
          </p:cNvPr>
          <p:cNvSpPr/>
          <p:nvPr/>
        </p:nvSpPr>
        <p:spPr>
          <a:xfrm>
            <a:off x="6636947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C4692E53-0605-5FED-1312-773FE68EDC16}"/>
              </a:ext>
            </a:extLst>
          </p:cNvPr>
          <p:cNvSpPr/>
          <p:nvPr/>
        </p:nvSpPr>
        <p:spPr>
          <a:xfrm>
            <a:off x="6775297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9904"/>
            <a:ext cx="7991738" cy="1152000"/>
          </a:xfrm>
        </p:spPr>
        <p:txBody>
          <a:bodyPr/>
          <a:lstStyle/>
          <a:p>
            <a:r>
              <a:rPr lang="en-US" dirty="0"/>
              <a:t>TB - reading</a:t>
            </a: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D5D0B5E5-29EF-0D6B-95F6-FAD3552DB629}"/>
              </a:ext>
            </a:extLst>
          </p:cNvPr>
          <p:cNvSpPr/>
          <p:nvPr/>
        </p:nvSpPr>
        <p:spPr>
          <a:xfrm>
            <a:off x="1439223" y="47989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3C145511-5195-1928-F38C-F0D42C2D26F1}"/>
              </a:ext>
            </a:extLst>
          </p:cNvPr>
          <p:cNvSpPr/>
          <p:nvPr/>
        </p:nvSpPr>
        <p:spPr>
          <a:xfrm>
            <a:off x="1325304" y="47989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9E7FAD0C-EE4D-CBB9-7D10-CE81172D4CBF}"/>
              </a:ext>
            </a:extLst>
          </p:cNvPr>
          <p:cNvSpPr/>
          <p:nvPr/>
        </p:nvSpPr>
        <p:spPr>
          <a:xfrm>
            <a:off x="4692193" y="355437"/>
            <a:ext cx="1577541" cy="775226"/>
          </a:xfrm>
          <a:prstGeom prst="roundRect">
            <a:avLst>
              <a:gd name="adj" fmla="val 11150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2E1F70D-BAB7-BB61-AC31-63B9D8D170AB}"/>
              </a:ext>
            </a:extLst>
          </p:cNvPr>
          <p:cNvSpPr/>
          <p:nvPr/>
        </p:nvSpPr>
        <p:spPr>
          <a:xfrm>
            <a:off x="5586602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FF74247-ACB9-94C4-875B-807F8BC53785}"/>
              </a:ext>
            </a:extLst>
          </p:cNvPr>
          <p:cNvSpPr/>
          <p:nvPr/>
        </p:nvSpPr>
        <p:spPr>
          <a:xfrm>
            <a:off x="5230367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295482A-0360-3B4D-C1DF-BA38F2CB8D80}"/>
              </a:ext>
            </a:extLst>
          </p:cNvPr>
          <p:cNvSpPr/>
          <p:nvPr/>
        </p:nvSpPr>
        <p:spPr>
          <a:xfrm>
            <a:off x="4874132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7" name="Connector: Curved 30">
            <a:extLst>
              <a:ext uri="{FF2B5EF4-FFF2-40B4-BE49-F238E27FC236}">
                <a16:creationId xmlns:a16="http://schemas.microsoft.com/office/drawing/2014/main" id="{3B8B3AA1-E692-71FB-C68C-216107B0D2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04164" y="538709"/>
            <a:ext cx="998" cy="200226"/>
          </a:xfrm>
          <a:prstGeom prst="curvedConnector3">
            <a:avLst>
              <a:gd name="adj1" fmla="val -13934369"/>
            </a:avLst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8" name="Connector: Curved 30">
            <a:extLst>
              <a:ext uri="{FF2B5EF4-FFF2-40B4-BE49-F238E27FC236}">
                <a16:creationId xmlns:a16="http://schemas.microsoft.com/office/drawing/2014/main" id="{9BF65BF6-0537-E60E-73C4-4843088676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77676" y="538709"/>
            <a:ext cx="998" cy="200226"/>
          </a:xfrm>
          <a:prstGeom prst="curvedConnector3">
            <a:avLst>
              <a:gd name="adj1" fmla="val -13934369"/>
            </a:avLst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9" name="Connector: Curved 30">
            <a:extLst>
              <a:ext uri="{FF2B5EF4-FFF2-40B4-BE49-F238E27FC236}">
                <a16:creationId xmlns:a16="http://schemas.microsoft.com/office/drawing/2014/main" id="{01CA4B35-D2BF-8CFF-BA43-1897FC2B98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9667" y="482546"/>
            <a:ext cx="116884" cy="178585"/>
          </a:xfrm>
          <a:prstGeom prst="curvedConnector2">
            <a:avLst/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81C0925C-570E-A179-D493-B896878D84B0}"/>
              </a:ext>
            </a:extLst>
          </p:cNvPr>
          <p:cNvSpPr/>
          <p:nvPr/>
        </p:nvSpPr>
        <p:spPr>
          <a:xfrm>
            <a:off x="5960411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3BCBFCEB-77A0-3968-CE3F-6CB09B4B8AB9}"/>
              </a:ext>
            </a:extLst>
          </p:cNvPr>
          <p:cNvSpPr/>
          <p:nvPr/>
        </p:nvSpPr>
        <p:spPr>
          <a:xfrm>
            <a:off x="5301574" y="660681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lang="en-US" sz="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D0AF9B1-676D-9391-6142-F66ECDC1E037}"/>
              </a:ext>
            </a:extLst>
          </p:cNvPr>
          <p:cNvSpPr/>
          <p:nvPr/>
        </p:nvSpPr>
        <p:spPr>
          <a:xfrm>
            <a:off x="4945973" y="6583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702C3FD-D425-AE7A-552B-78D53FB3D49D}"/>
              </a:ext>
            </a:extLst>
          </p:cNvPr>
          <p:cNvSpPr/>
          <p:nvPr/>
        </p:nvSpPr>
        <p:spPr>
          <a:xfrm>
            <a:off x="5705856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hlinkClick r:id="rId2" action="ppaction://hlinksldjump"/>
            <a:extLst>
              <a:ext uri="{FF2B5EF4-FFF2-40B4-BE49-F238E27FC236}">
                <a16:creationId xmlns:a16="http://schemas.microsoft.com/office/drawing/2014/main" id="{30CAE65C-807F-185A-C2E7-507FA6E10AFD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198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4251186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EC277B39-FDBC-91BE-00F3-D97B0684ED11}"/>
              </a:ext>
            </a:extLst>
          </p:cNvPr>
          <p:cNvSpPr/>
          <p:nvPr/>
        </p:nvSpPr>
        <p:spPr>
          <a:xfrm>
            <a:off x="5718356" y="3799261"/>
            <a:ext cx="266700" cy="2667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95</a:t>
            </a:fld>
            <a:endParaRPr lang="nl-BE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1471195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1471195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1471195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2063063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3284865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4503795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985490-B9DC-331A-314B-330495BFBFA2}"/>
              </a:ext>
            </a:extLst>
          </p:cNvPr>
          <p:cNvSpPr/>
          <p:nvPr/>
        </p:nvSpPr>
        <p:spPr>
          <a:xfrm>
            <a:off x="5724203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2063063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3284865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4503795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5B57BBE-DD55-83A2-1BEC-E20F4CD32193}"/>
              </a:ext>
            </a:extLst>
          </p:cNvPr>
          <p:cNvSpPr/>
          <p:nvPr/>
        </p:nvSpPr>
        <p:spPr>
          <a:xfrm>
            <a:off x="5724203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2063063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3284865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4503795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D36242-44AB-AC07-B21F-D56D55523B73}"/>
              </a:ext>
            </a:extLst>
          </p:cNvPr>
          <p:cNvSpPr/>
          <p:nvPr/>
        </p:nvSpPr>
        <p:spPr>
          <a:xfrm>
            <a:off x="5724203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2063063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3284865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4503795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2D88E25-5B90-29D0-5DC4-08B2A8D03149}"/>
              </a:ext>
            </a:extLst>
          </p:cNvPr>
          <p:cNvSpPr/>
          <p:nvPr/>
        </p:nvSpPr>
        <p:spPr>
          <a:xfrm>
            <a:off x="5724203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4" name="Connector: Curved 30">
            <a:extLst>
              <a:ext uri="{FF2B5EF4-FFF2-40B4-BE49-F238E27FC236}">
                <a16:creationId xmlns:a16="http://schemas.microsoft.com/office/drawing/2014/main" id="{2504A3CF-172D-0314-1BE8-2BE61C00AE8E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4770495" y="4921618"/>
            <a:ext cx="953708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1943448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3165250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4399149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DA4721-262E-A8BA-7C51-3AE5697500FD}"/>
              </a:ext>
            </a:extLst>
          </p:cNvPr>
          <p:cNvSpPr/>
          <p:nvPr/>
        </p:nvSpPr>
        <p:spPr>
          <a:xfrm>
            <a:off x="5616363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4</a:t>
            </a: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2290706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3512508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2" name="Connector: Curved 30">
            <a:extLst>
              <a:ext uri="{FF2B5EF4-FFF2-40B4-BE49-F238E27FC236}">
                <a16:creationId xmlns:a16="http://schemas.microsoft.com/office/drawing/2014/main" id="{ECD707D2-B63E-A402-3B31-42293BFACB88}"/>
              </a:ext>
            </a:extLst>
          </p:cNvPr>
          <p:cNvCxnSpPr>
            <a:cxnSpLocks/>
            <a:stCxn id="90" idx="7"/>
            <a:endCxn id="87" idx="3"/>
          </p:cNvCxnSpPr>
          <p:nvPr/>
        </p:nvCxnSpPr>
        <p:spPr>
          <a:xfrm flipV="1">
            <a:off x="4731438" y="4036861"/>
            <a:ext cx="1031822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92B9D39-6105-120B-BD2A-634D7E72F05F}"/>
              </a:ext>
            </a:extLst>
          </p:cNvPr>
          <p:cNvSpPr/>
          <p:nvPr/>
        </p:nvSpPr>
        <p:spPr>
          <a:xfrm>
            <a:off x="6288516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E366B48-B5C5-FC4B-7E46-2383F722B495}"/>
              </a:ext>
            </a:extLst>
          </p:cNvPr>
          <p:cNvSpPr/>
          <p:nvPr/>
        </p:nvSpPr>
        <p:spPr>
          <a:xfrm>
            <a:off x="6146471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05E3776-648B-7D76-2CA9-B9DEEB435DE8}"/>
              </a:ext>
            </a:extLst>
          </p:cNvPr>
          <p:cNvSpPr/>
          <p:nvPr/>
        </p:nvSpPr>
        <p:spPr>
          <a:xfrm>
            <a:off x="6460056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1074A3C7-278E-47FF-6936-CF31B6E85196}"/>
              </a:ext>
            </a:extLst>
          </p:cNvPr>
          <p:cNvSpPr/>
          <p:nvPr/>
        </p:nvSpPr>
        <p:spPr>
          <a:xfrm>
            <a:off x="6636947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A14AAB7E-7A70-51FE-6AF6-44CEF76DB4C2}"/>
              </a:ext>
            </a:extLst>
          </p:cNvPr>
          <p:cNvSpPr/>
          <p:nvPr/>
        </p:nvSpPr>
        <p:spPr>
          <a:xfrm>
            <a:off x="6775297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10EA5860-608F-7133-3559-D431010D4CF6}"/>
              </a:ext>
            </a:extLst>
          </p:cNvPr>
          <p:cNvSpPr/>
          <p:nvPr/>
        </p:nvSpPr>
        <p:spPr>
          <a:xfrm>
            <a:off x="6288516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C149A560-50DD-5D54-920B-A23BC6024518}"/>
              </a:ext>
            </a:extLst>
          </p:cNvPr>
          <p:cNvSpPr/>
          <p:nvPr/>
        </p:nvSpPr>
        <p:spPr>
          <a:xfrm>
            <a:off x="6146471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3AB96B19-30C1-E299-ED5E-AF349486552B}"/>
              </a:ext>
            </a:extLst>
          </p:cNvPr>
          <p:cNvSpPr/>
          <p:nvPr/>
        </p:nvSpPr>
        <p:spPr>
          <a:xfrm>
            <a:off x="6460056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B6AB4DA6-F06E-7FD5-C4C4-54BB37ADD55E}"/>
              </a:ext>
            </a:extLst>
          </p:cNvPr>
          <p:cNvSpPr/>
          <p:nvPr/>
        </p:nvSpPr>
        <p:spPr>
          <a:xfrm>
            <a:off x="6636947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B60DCD2-7568-B0A7-19C4-EFB8FAB02839}"/>
              </a:ext>
            </a:extLst>
          </p:cNvPr>
          <p:cNvSpPr/>
          <p:nvPr/>
        </p:nvSpPr>
        <p:spPr>
          <a:xfrm>
            <a:off x="6775297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8CE9A671-DA73-1915-C81B-D0AEFAB70847}"/>
              </a:ext>
            </a:extLst>
          </p:cNvPr>
          <p:cNvSpPr/>
          <p:nvPr/>
        </p:nvSpPr>
        <p:spPr>
          <a:xfrm>
            <a:off x="6288516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033EA93-9FD0-D0FF-E1CE-F7401959F8A5}"/>
              </a:ext>
            </a:extLst>
          </p:cNvPr>
          <p:cNvSpPr/>
          <p:nvPr/>
        </p:nvSpPr>
        <p:spPr>
          <a:xfrm>
            <a:off x="6146471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951E108A-54B0-02BD-CF89-8539AEB72445}"/>
              </a:ext>
            </a:extLst>
          </p:cNvPr>
          <p:cNvSpPr/>
          <p:nvPr/>
        </p:nvSpPr>
        <p:spPr>
          <a:xfrm>
            <a:off x="6460056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4D4C763B-FAB7-62D5-78F6-ACF8D8BB509E}"/>
              </a:ext>
            </a:extLst>
          </p:cNvPr>
          <p:cNvSpPr/>
          <p:nvPr/>
        </p:nvSpPr>
        <p:spPr>
          <a:xfrm>
            <a:off x="6775297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1F9716FC-288F-6C01-E186-36DA19531A34}"/>
              </a:ext>
            </a:extLst>
          </p:cNvPr>
          <p:cNvSpPr/>
          <p:nvPr/>
        </p:nvSpPr>
        <p:spPr>
          <a:xfrm>
            <a:off x="6288516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5574F835-C566-EE65-59CC-A3C7DB0BE264}"/>
              </a:ext>
            </a:extLst>
          </p:cNvPr>
          <p:cNvSpPr/>
          <p:nvPr/>
        </p:nvSpPr>
        <p:spPr>
          <a:xfrm>
            <a:off x="6146471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102FAB25-E203-12DD-A90A-CE7C17EA7DD5}"/>
              </a:ext>
            </a:extLst>
          </p:cNvPr>
          <p:cNvSpPr/>
          <p:nvPr/>
        </p:nvSpPr>
        <p:spPr>
          <a:xfrm>
            <a:off x="6460056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F966DD9C-5D9E-7126-AA16-6FF6565FED36}"/>
              </a:ext>
            </a:extLst>
          </p:cNvPr>
          <p:cNvSpPr/>
          <p:nvPr/>
        </p:nvSpPr>
        <p:spPr>
          <a:xfrm>
            <a:off x="6636947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1200" dirty="0">
                <a:solidFill>
                  <a:srgbClr val="2F528F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C4692E53-0605-5FED-1312-773FE68EDC16}"/>
              </a:ext>
            </a:extLst>
          </p:cNvPr>
          <p:cNvSpPr/>
          <p:nvPr/>
        </p:nvSpPr>
        <p:spPr>
          <a:xfrm>
            <a:off x="6775297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9904"/>
            <a:ext cx="7991738" cy="1152000"/>
          </a:xfrm>
        </p:spPr>
        <p:txBody>
          <a:bodyPr/>
          <a:lstStyle/>
          <a:p>
            <a:r>
              <a:rPr lang="en-US" dirty="0"/>
              <a:t>TB - reading</a:t>
            </a: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D5D0B5E5-29EF-0D6B-95F6-FAD3552DB629}"/>
              </a:ext>
            </a:extLst>
          </p:cNvPr>
          <p:cNvSpPr/>
          <p:nvPr/>
        </p:nvSpPr>
        <p:spPr>
          <a:xfrm>
            <a:off x="1439223" y="47989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3C145511-5195-1928-F38C-F0D42C2D26F1}"/>
              </a:ext>
            </a:extLst>
          </p:cNvPr>
          <p:cNvSpPr/>
          <p:nvPr/>
        </p:nvSpPr>
        <p:spPr>
          <a:xfrm>
            <a:off x="1325304" y="47989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9E7FAD0C-EE4D-CBB9-7D10-CE81172D4CBF}"/>
              </a:ext>
            </a:extLst>
          </p:cNvPr>
          <p:cNvSpPr/>
          <p:nvPr/>
        </p:nvSpPr>
        <p:spPr>
          <a:xfrm>
            <a:off x="4692193" y="355437"/>
            <a:ext cx="1577541" cy="775226"/>
          </a:xfrm>
          <a:prstGeom prst="roundRect">
            <a:avLst>
              <a:gd name="adj" fmla="val 11150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2E1F70D-BAB7-BB61-AC31-63B9D8D170AB}"/>
              </a:ext>
            </a:extLst>
          </p:cNvPr>
          <p:cNvSpPr/>
          <p:nvPr/>
        </p:nvSpPr>
        <p:spPr>
          <a:xfrm>
            <a:off x="5586602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FF74247-ACB9-94C4-875B-807F8BC53785}"/>
              </a:ext>
            </a:extLst>
          </p:cNvPr>
          <p:cNvSpPr/>
          <p:nvPr/>
        </p:nvSpPr>
        <p:spPr>
          <a:xfrm>
            <a:off x="5230367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295482A-0360-3B4D-C1DF-BA38F2CB8D80}"/>
              </a:ext>
            </a:extLst>
          </p:cNvPr>
          <p:cNvSpPr/>
          <p:nvPr/>
        </p:nvSpPr>
        <p:spPr>
          <a:xfrm>
            <a:off x="4874132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7" name="Connector: Curved 30">
            <a:extLst>
              <a:ext uri="{FF2B5EF4-FFF2-40B4-BE49-F238E27FC236}">
                <a16:creationId xmlns:a16="http://schemas.microsoft.com/office/drawing/2014/main" id="{3B8B3AA1-E692-71FB-C68C-216107B0D2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04164" y="538709"/>
            <a:ext cx="998" cy="200226"/>
          </a:xfrm>
          <a:prstGeom prst="curvedConnector3">
            <a:avLst>
              <a:gd name="adj1" fmla="val -13934369"/>
            </a:avLst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8" name="Connector: Curved 30">
            <a:extLst>
              <a:ext uri="{FF2B5EF4-FFF2-40B4-BE49-F238E27FC236}">
                <a16:creationId xmlns:a16="http://schemas.microsoft.com/office/drawing/2014/main" id="{9BF65BF6-0537-E60E-73C4-4843088676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77676" y="538709"/>
            <a:ext cx="998" cy="200226"/>
          </a:xfrm>
          <a:prstGeom prst="curvedConnector3">
            <a:avLst>
              <a:gd name="adj1" fmla="val -13934369"/>
            </a:avLst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9" name="Connector: Curved 30">
            <a:extLst>
              <a:ext uri="{FF2B5EF4-FFF2-40B4-BE49-F238E27FC236}">
                <a16:creationId xmlns:a16="http://schemas.microsoft.com/office/drawing/2014/main" id="{01CA4B35-D2BF-8CFF-BA43-1897FC2B98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9667" y="482546"/>
            <a:ext cx="116884" cy="178585"/>
          </a:xfrm>
          <a:prstGeom prst="curvedConnector2">
            <a:avLst/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81C0925C-570E-A179-D493-B896878D84B0}"/>
              </a:ext>
            </a:extLst>
          </p:cNvPr>
          <p:cNvSpPr/>
          <p:nvPr/>
        </p:nvSpPr>
        <p:spPr>
          <a:xfrm>
            <a:off x="5960411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3BCBFCEB-77A0-3968-CE3F-6CB09B4B8AB9}"/>
              </a:ext>
            </a:extLst>
          </p:cNvPr>
          <p:cNvSpPr/>
          <p:nvPr/>
        </p:nvSpPr>
        <p:spPr>
          <a:xfrm>
            <a:off x="5301574" y="660681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lang="en-US" sz="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D0AF9B1-676D-9391-6142-F66ECDC1E037}"/>
              </a:ext>
            </a:extLst>
          </p:cNvPr>
          <p:cNvSpPr/>
          <p:nvPr/>
        </p:nvSpPr>
        <p:spPr>
          <a:xfrm>
            <a:off x="4945973" y="6583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702C3FD-D425-AE7A-552B-78D53FB3D49D}"/>
              </a:ext>
            </a:extLst>
          </p:cNvPr>
          <p:cNvSpPr/>
          <p:nvPr/>
        </p:nvSpPr>
        <p:spPr>
          <a:xfrm>
            <a:off x="5705856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E0FC0CCB-4C4C-43C2-BAF7-0921CA441DFD}"/>
              </a:ext>
            </a:extLst>
          </p:cNvPr>
          <p:cNvSpPr/>
          <p:nvPr/>
        </p:nvSpPr>
        <p:spPr>
          <a:xfrm>
            <a:off x="4597868" y="6583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ED7D31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ED7D31"/>
                </a:solidFill>
                <a:latin typeface="Calibri" panose="020F0502020204030204"/>
                <a:ea typeface="+mn-ea"/>
                <a:cs typeface="+mn-cs"/>
              </a:rPr>
              <a:t>4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hlinkClick r:id="rId2" action="ppaction://hlinksldjump"/>
            <a:extLst>
              <a:ext uri="{FF2B5EF4-FFF2-40B4-BE49-F238E27FC236}">
                <a16:creationId xmlns:a16="http://schemas.microsoft.com/office/drawing/2014/main" id="{9D70E9FF-C63D-7A79-4EE5-2792DD6C2A6F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25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3560350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EC277B39-FDBC-91BE-00F3-D97B0684ED11}"/>
              </a:ext>
            </a:extLst>
          </p:cNvPr>
          <p:cNvSpPr/>
          <p:nvPr/>
        </p:nvSpPr>
        <p:spPr>
          <a:xfrm>
            <a:off x="5066193" y="4796289"/>
            <a:ext cx="266700" cy="2667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96</a:t>
            </a:fld>
            <a:endParaRPr lang="nl-BE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2022686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2022686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2022686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2614554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383635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505528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2614554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383635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505528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2614554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383635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505528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2614554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383635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505528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2494939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3716741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4950640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2842197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4063999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92B9D39-6105-120B-BD2A-634D7E72F05F}"/>
              </a:ext>
            </a:extLst>
          </p:cNvPr>
          <p:cNvSpPr/>
          <p:nvPr/>
        </p:nvSpPr>
        <p:spPr>
          <a:xfrm>
            <a:off x="5698562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E366B48-B5C5-FC4B-7E46-2383F722B495}"/>
              </a:ext>
            </a:extLst>
          </p:cNvPr>
          <p:cNvSpPr/>
          <p:nvPr/>
        </p:nvSpPr>
        <p:spPr>
          <a:xfrm>
            <a:off x="5556517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05E3776-648B-7D76-2CA9-B9DEEB435DE8}"/>
              </a:ext>
            </a:extLst>
          </p:cNvPr>
          <p:cNvSpPr/>
          <p:nvPr/>
        </p:nvSpPr>
        <p:spPr>
          <a:xfrm>
            <a:off x="5870102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A14AAB7E-7A70-51FE-6AF6-44CEF76DB4C2}"/>
              </a:ext>
            </a:extLst>
          </p:cNvPr>
          <p:cNvSpPr/>
          <p:nvPr/>
        </p:nvSpPr>
        <p:spPr>
          <a:xfrm>
            <a:off x="6022783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10EA5860-608F-7133-3559-D431010D4CF6}"/>
              </a:ext>
            </a:extLst>
          </p:cNvPr>
          <p:cNvSpPr/>
          <p:nvPr/>
        </p:nvSpPr>
        <p:spPr>
          <a:xfrm>
            <a:off x="5698562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C149A560-50DD-5D54-920B-A23BC6024518}"/>
              </a:ext>
            </a:extLst>
          </p:cNvPr>
          <p:cNvSpPr/>
          <p:nvPr/>
        </p:nvSpPr>
        <p:spPr>
          <a:xfrm>
            <a:off x="5556517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3AB96B19-30C1-E299-ED5E-AF349486552B}"/>
              </a:ext>
            </a:extLst>
          </p:cNvPr>
          <p:cNvSpPr/>
          <p:nvPr/>
        </p:nvSpPr>
        <p:spPr>
          <a:xfrm>
            <a:off x="5870102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B60DCD2-7568-B0A7-19C4-EFB8FAB02839}"/>
              </a:ext>
            </a:extLst>
          </p:cNvPr>
          <p:cNvSpPr/>
          <p:nvPr/>
        </p:nvSpPr>
        <p:spPr>
          <a:xfrm>
            <a:off x="6022783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8CE9A671-DA73-1915-C81B-D0AEFAB70847}"/>
              </a:ext>
            </a:extLst>
          </p:cNvPr>
          <p:cNvSpPr/>
          <p:nvPr/>
        </p:nvSpPr>
        <p:spPr>
          <a:xfrm>
            <a:off x="5698562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033EA93-9FD0-D0FF-E1CE-F7401959F8A5}"/>
              </a:ext>
            </a:extLst>
          </p:cNvPr>
          <p:cNvSpPr/>
          <p:nvPr/>
        </p:nvSpPr>
        <p:spPr>
          <a:xfrm>
            <a:off x="5556517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951E108A-54B0-02BD-CF89-8539AEB72445}"/>
              </a:ext>
            </a:extLst>
          </p:cNvPr>
          <p:cNvSpPr/>
          <p:nvPr/>
        </p:nvSpPr>
        <p:spPr>
          <a:xfrm>
            <a:off x="5870102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4D4C763B-FAB7-62D5-78F6-ACF8D8BB509E}"/>
              </a:ext>
            </a:extLst>
          </p:cNvPr>
          <p:cNvSpPr/>
          <p:nvPr/>
        </p:nvSpPr>
        <p:spPr>
          <a:xfrm>
            <a:off x="6022783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1F9716FC-288F-6C01-E186-36DA19531A34}"/>
              </a:ext>
            </a:extLst>
          </p:cNvPr>
          <p:cNvSpPr/>
          <p:nvPr/>
        </p:nvSpPr>
        <p:spPr>
          <a:xfrm>
            <a:off x="5698562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5574F835-C566-EE65-59CC-A3C7DB0BE264}"/>
              </a:ext>
            </a:extLst>
          </p:cNvPr>
          <p:cNvSpPr/>
          <p:nvPr/>
        </p:nvSpPr>
        <p:spPr>
          <a:xfrm>
            <a:off x="5556517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102FAB25-E203-12DD-A90A-CE7C17EA7DD5}"/>
              </a:ext>
            </a:extLst>
          </p:cNvPr>
          <p:cNvSpPr/>
          <p:nvPr/>
        </p:nvSpPr>
        <p:spPr>
          <a:xfrm>
            <a:off x="5870102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C4692E53-0605-5FED-1312-773FE68EDC16}"/>
              </a:ext>
            </a:extLst>
          </p:cNvPr>
          <p:cNvSpPr/>
          <p:nvPr/>
        </p:nvSpPr>
        <p:spPr>
          <a:xfrm>
            <a:off x="6022783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9904"/>
            <a:ext cx="7991738" cy="1152000"/>
          </a:xfrm>
        </p:spPr>
        <p:txBody>
          <a:bodyPr/>
          <a:lstStyle/>
          <a:p>
            <a:r>
              <a:rPr lang="en-US" dirty="0"/>
              <a:t>TB - reading</a:t>
            </a: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D5D0B5E5-29EF-0D6B-95F6-FAD3552DB629}"/>
              </a:ext>
            </a:extLst>
          </p:cNvPr>
          <p:cNvSpPr/>
          <p:nvPr/>
        </p:nvSpPr>
        <p:spPr>
          <a:xfrm>
            <a:off x="1990714" y="47989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3C145511-5195-1928-F38C-F0D42C2D26F1}"/>
              </a:ext>
            </a:extLst>
          </p:cNvPr>
          <p:cNvSpPr/>
          <p:nvPr/>
        </p:nvSpPr>
        <p:spPr>
          <a:xfrm>
            <a:off x="1876795" y="47989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9E7FAD0C-EE4D-CBB9-7D10-CE81172D4CBF}"/>
              </a:ext>
            </a:extLst>
          </p:cNvPr>
          <p:cNvSpPr/>
          <p:nvPr/>
        </p:nvSpPr>
        <p:spPr>
          <a:xfrm>
            <a:off x="4692193" y="355437"/>
            <a:ext cx="1577541" cy="775226"/>
          </a:xfrm>
          <a:prstGeom prst="roundRect">
            <a:avLst>
              <a:gd name="adj" fmla="val 11150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2E1F70D-BAB7-BB61-AC31-63B9D8D170AB}"/>
              </a:ext>
            </a:extLst>
          </p:cNvPr>
          <p:cNvSpPr/>
          <p:nvPr/>
        </p:nvSpPr>
        <p:spPr>
          <a:xfrm>
            <a:off x="5586602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FF74247-ACB9-94C4-875B-807F8BC53785}"/>
              </a:ext>
            </a:extLst>
          </p:cNvPr>
          <p:cNvSpPr/>
          <p:nvPr/>
        </p:nvSpPr>
        <p:spPr>
          <a:xfrm>
            <a:off x="5230367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295482A-0360-3B4D-C1DF-BA38F2CB8D80}"/>
              </a:ext>
            </a:extLst>
          </p:cNvPr>
          <p:cNvSpPr/>
          <p:nvPr/>
        </p:nvSpPr>
        <p:spPr>
          <a:xfrm>
            <a:off x="4874132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7" name="Connector: Curved 30">
            <a:extLst>
              <a:ext uri="{FF2B5EF4-FFF2-40B4-BE49-F238E27FC236}">
                <a16:creationId xmlns:a16="http://schemas.microsoft.com/office/drawing/2014/main" id="{3B8B3AA1-E692-71FB-C68C-216107B0D2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04164" y="538709"/>
            <a:ext cx="998" cy="200226"/>
          </a:xfrm>
          <a:prstGeom prst="curvedConnector3">
            <a:avLst>
              <a:gd name="adj1" fmla="val -13934369"/>
            </a:avLst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8" name="Connector: Curved 30">
            <a:extLst>
              <a:ext uri="{FF2B5EF4-FFF2-40B4-BE49-F238E27FC236}">
                <a16:creationId xmlns:a16="http://schemas.microsoft.com/office/drawing/2014/main" id="{9BF65BF6-0537-E60E-73C4-4843088676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77676" y="538709"/>
            <a:ext cx="998" cy="200226"/>
          </a:xfrm>
          <a:prstGeom prst="curvedConnector3">
            <a:avLst>
              <a:gd name="adj1" fmla="val -13934369"/>
            </a:avLst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9" name="Connector: Curved 30">
            <a:extLst>
              <a:ext uri="{FF2B5EF4-FFF2-40B4-BE49-F238E27FC236}">
                <a16:creationId xmlns:a16="http://schemas.microsoft.com/office/drawing/2014/main" id="{01CA4B35-D2BF-8CFF-BA43-1897FC2B98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9667" y="482546"/>
            <a:ext cx="116884" cy="178585"/>
          </a:xfrm>
          <a:prstGeom prst="curvedConnector2">
            <a:avLst/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81C0925C-570E-A179-D493-B896878D84B0}"/>
              </a:ext>
            </a:extLst>
          </p:cNvPr>
          <p:cNvSpPr/>
          <p:nvPr/>
        </p:nvSpPr>
        <p:spPr>
          <a:xfrm>
            <a:off x="5960411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3BCBFCEB-77A0-3968-CE3F-6CB09B4B8AB9}"/>
              </a:ext>
            </a:extLst>
          </p:cNvPr>
          <p:cNvSpPr/>
          <p:nvPr/>
        </p:nvSpPr>
        <p:spPr>
          <a:xfrm>
            <a:off x="5301574" y="660681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D0AF9B1-676D-9391-6142-F66ECDC1E037}"/>
              </a:ext>
            </a:extLst>
          </p:cNvPr>
          <p:cNvSpPr/>
          <p:nvPr/>
        </p:nvSpPr>
        <p:spPr>
          <a:xfrm>
            <a:off x="4945973" y="6583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4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702C3FD-D425-AE7A-552B-78D53FB3D49D}"/>
              </a:ext>
            </a:extLst>
          </p:cNvPr>
          <p:cNvSpPr/>
          <p:nvPr/>
        </p:nvSpPr>
        <p:spPr>
          <a:xfrm>
            <a:off x="5705856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0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9BB86594-283B-23C9-0000-B05C17511F69}"/>
              </a:ext>
            </a:extLst>
          </p:cNvPr>
          <p:cNvSpPr/>
          <p:nvPr/>
        </p:nvSpPr>
        <p:spPr>
          <a:xfrm>
            <a:off x="6221040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hlinkClick r:id="rId2" action="ppaction://hlinksldjump"/>
            <a:extLst>
              <a:ext uri="{FF2B5EF4-FFF2-40B4-BE49-F238E27FC236}">
                <a16:creationId xmlns:a16="http://schemas.microsoft.com/office/drawing/2014/main" id="{5D48EDBE-7AFD-7AC5-D271-FD0EA4CBED2A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52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3560350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EC277B39-FDBC-91BE-00F3-D97B0684ED11}"/>
              </a:ext>
            </a:extLst>
          </p:cNvPr>
          <p:cNvSpPr/>
          <p:nvPr/>
        </p:nvSpPr>
        <p:spPr>
          <a:xfrm>
            <a:off x="5066193" y="4796289"/>
            <a:ext cx="266700" cy="2667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97</a:t>
            </a:fld>
            <a:endParaRPr lang="nl-BE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2022686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2022686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2022686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2614554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383635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505528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2614554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383635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505528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2614554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383635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505528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2614554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383635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505528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2494939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3716741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4950640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2842197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4063999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92B9D39-6105-120B-BD2A-634D7E72F05F}"/>
              </a:ext>
            </a:extLst>
          </p:cNvPr>
          <p:cNvSpPr/>
          <p:nvPr/>
        </p:nvSpPr>
        <p:spPr>
          <a:xfrm>
            <a:off x="5698562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E366B48-B5C5-FC4B-7E46-2383F722B495}"/>
              </a:ext>
            </a:extLst>
          </p:cNvPr>
          <p:cNvSpPr/>
          <p:nvPr/>
        </p:nvSpPr>
        <p:spPr>
          <a:xfrm>
            <a:off x="5556517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05E3776-648B-7D76-2CA9-B9DEEB435DE8}"/>
              </a:ext>
            </a:extLst>
          </p:cNvPr>
          <p:cNvSpPr/>
          <p:nvPr/>
        </p:nvSpPr>
        <p:spPr>
          <a:xfrm>
            <a:off x="5870102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A14AAB7E-7A70-51FE-6AF6-44CEF76DB4C2}"/>
              </a:ext>
            </a:extLst>
          </p:cNvPr>
          <p:cNvSpPr/>
          <p:nvPr/>
        </p:nvSpPr>
        <p:spPr>
          <a:xfrm>
            <a:off x="6022783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10EA5860-608F-7133-3559-D431010D4CF6}"/>
              </a:ext>
            </a:extLst>
          </p:cNvPr>
          <p:cNvSpPr/>
          <p:nvPr/>
        </p:nvSpPr>
        <p:spPr>
          <a:xfrm>
            <a:off x="5698562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C149A560-50DD-5D54-920B-A23BC6024518}"/>
              </a:ext>
            </a:extLst>
          </p:cNvPr>
          <p:cNvSpPr/>
          <p:nvPr/>
        </p:nvSpPr>
        <p:spPr>
          <a:xfrm>
            <a:off x="5556517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3AB96B19-30C1-E299-ED5E-AF349486552B}"/>
              </a:ext>
            </a:extLst>
          </p:cNvPr>
          <p:cNvSpPr/>
          <p:nvPr/>
        </p:nvSpPr>
        <p:spPr>
          <a:xfrm>
            <a:off x="5870102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B60DCD2-7568-B0A7-19C4-EFB8FAB02839}"/>
              </a:ext>
            </a:extLst>
          </p:cNvPr>
          <p:cNvSpPr/>
          <p:nvPr/>
        </p:nvSpPr>
        <p:spPr>
          <a:xfrm>
            <a:off x="6022783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8CE9A671-DA73-1915-C81B-D0AEFAB70847}"/>
              </a:ext>
            </a:extLst>
          </p:cNvPr>
          <p:cNvSpPr/>
          <p:nvPr/>
        </p:nvSpPr>
        <p:spPr>
          <a:xfrm>
            <a:off x="5698562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033EA93-9FD0-D0FF-E1CE-F7401959F8A5}"/>
              </a:ext>
            </a:extLst>
          </p:cNvPr>
          <p:cNvSpPr/>
          <p:nvPr/>
        </p:nvSpPr>
        <p:spPr>
          <a:xfrm>
            <a:off x="5556517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951E108A-54B0-02BD-CF89-8539AEB72445}"/>
              </a:ext>
            </a:extLst>
          </p:cNvPr>
          <p:cNvSpPr/>
          <p:nvPr/>
        </p:nvSpPr>
        <p:spPr>
          <a:xfrm>
            <a:off x="5870102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4D4C763B-FAB7-62D5-78F6-ACF8D8BB509E}"/>
              </a:ext>
            </a:extLst>
          </p:cNvPr>
          <p:cNvSpPr/>
          <p:nvPr/>
        </p:nvSpPr>
        <p:spPr>
          <a:xfrm>
            <a:off x="6022783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1F9716FC-288F-6C01-E186-36DA19531A34}"/>
              </a:ext>
            </a:extLst>
          </p:cNvPr>
          <p:cNvSpPr/>
          <p:nvPr/>
        </p:nvSpPr>
        <p:spPr>
          <a:xfrm>
            <a:off x="5698562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5574F835-C566-EE65-59CC-A3C7DB0BE264}"/>
              </a:ext>
            </a:extLst>
          </p:cNvPr>
          <p:cNvSpPr/>
          <p:nvPr/>
        </p:nvSpPr>
        <p:spPr>
          <a:xfrm>
            <a:off x="5556517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102FAB25-E203-12DD-A90A-CE7C17EA7DD5}"/>
              </a:ext>
            </a:extLst>
          </p:cNvPr>
          <p:cNvSpPr/>
          <p:nvPr/>
        </p:nvSpPr>
        <p:spPr>
          <a:xfrm>
            <a:off x="5870102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C4692E53-0605-5FED-1312-773FE68EDC16}"/>
              </a:ext>
            </a:extLst>
          </p:cNvPr>
          <p:cNvSpPr/>
          <p:nvPr/>
        </p:nvSpPr>
        <p:spPr>
          <a:xfrm>
            <a:off x="6022783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9904"/>
            <a:ext cx="7991738" cy="1152000"/>
          </a:xfrm>
        </p:spPr>
        <p:txBody>
          <a:bodyPr/>
          <a:lstStyle/>
          <a:p>
            <a:r>
              <a:rPr lang="en-US" dirty="0"/>
              <a:t>TB - reading</a:t>
            </a: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D5D0B5E5-29EF-0D6B-95F6-FAD3552DB629}"/>
              </a:ext>
            </a:extLst>
          </p:cNvPr>
          <p:cNvSpPr/>
          <p:nvPr/>
        </p:nvSpPr>
        <p:spPr>
          <a:xfrm>
            <a:off x="1990714" y="47989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3C145511-5195-1928-F38C-F0D42C2D26F1}"/>
              </a:ext>
            </a:extLst>
          </p:cNvPr>
          <p:cNvSpPr/>
          <p:nvPr/>
        </p:nvSpPr>
        <p:spPr>
          <a:xfrm>
            <a:off x="1876795" y="47989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9E7FAD0C-EE4D-CBB9-7D10-CE81172D4CBF}"/>
              </a:ext>
            </a:extLst>
          </p:cNvPr>
          <p:cNvSpPr/>
          <p:nvPr/>
        </p:nvSpPr>
        <p:spPr>
          <a:xfrm>
            <a:off x="4692193" y="355437"/>
            <a:ext cx="1577541" cy="775226"/>
          </a:xfrm>
          <a:prstGeom prst="roundRect">
            <a:avLst>
              <a:gd name="adj" fmla="val 11150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2E1F70D-BAB7-BB61-AC31-63B9D8D170AB}"/>
              </a:ext>
            </a:extLst>
          </p:cNvPr>
          <p:cNvSpPr/>
          <p:nvPr/>
        </p:nvSpPr>
        <p:spPr>
          <a:xfrm>
            <a:off x="5586602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FF74247-ACB9-94C4-875B-807F8BC53785}"/>
              </a:ext>
            </a:extLst>
          </p:cNvPr>
          <p:cNvSpPr/>
          <p:nvPr/>
        </p:nvSpPr>
        <p:spPr>
          <a:xfrm>
            <a:off x="5230367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295482A-0360-3B4D-C1DF-BA38F2CB8D80}"/>
              </a:ext>
            </a:extLst>
          </p:cNvPr>
          <p:cNvSpPr/>
          <p:nvPr/>
        </p:nvSpPr>
        <p:spPr>
          <a:xfrm>
            <a:off x="4874132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7" name="Connector: Curved 30">
            <a:extLst>
              <a:ext uri="{FF2B5EF4-FFF2-40B4-BE49-F238E27FC236}">
                <a16:creationId xmlns:a16="http://schemas.microsoft.com/office/drawing/2014/main" id="{3B8B3AA1-E692-71FB-C68C-216107B0D2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04164" y="538709"/>
            <a:ext cx="998" cy="200226"/>
          </a:xfrm>
          <a:prstGeom prst="curvedConnector3">
            <a:avLst>
              <a:gd name="adj1" fmla="val -13934369"/>
            </a:avLst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8" name="Connector: Curved 30">
            <a:extLst>
              <a:ext uri="{FF2B5EF4-FFF2-40B4-BE49-F238E27FC236}">
                <a16:creationId xmlns:a16="http://schemas.microsoft.com/office/drawing/2014/main" id="{9BF65BF6-0537-E60E-73C4-4843088676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77676" y="538709"/>
            <a:ext cx="998" cy="200226"/>
          </a:xfrm>
          <a:prstGeom prst="curvedConnector3">
            <a:avLst>
              <a:gd name="adj1" fmla="val -13934369"/>
            </a:avLst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9" name="Connector: Curved 30">
            <a:extLst>
              <a:ext uri="{FF2B5EF4-FFF2-40B4-BE49-F238E27FC236}">
                <a16:creationId xmlns:a16="http://schemas.microsoft.com/office/drawing/2014/main" id="{01CA4B35-D2BF-8CFF-BA43-1897FC2B98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9667" y="482546"/>
            <a:ext cx="116884" cy="178585"/>
          </a:xfrm>
          <a:prstGeom prst="curvedConnector2">
            <a:avLst/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81C0925C-570E-A179-D493-B896878D84B0}"/>
              </a:ext>
            </a:extLst>
          </p:cNvPr>
          <p:cNvSpPr/>
          <p:nvPr/>
        </p:nvSpPr>
        <p:spPr>
          <a:xfrm>
            <a:off x="5960411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3BCBFCEB-77A0-3968-CE3F-6CB09B4B8AB9}"/>
              </a:ext>
            </a:extLst>
          </p:cNvPr>
          <p:cNvSpPr/>
          <p:nvPr/>
        </p:nvSpPr>
        <p:spPr>
          <a:xfrm>
            <a:off x="5301574" y="660681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D0AF9B1-676D-9391-6142-F66ECDC1E037}"/>
              </a:ext>
            </a:extLst>
          </p:cNvPr>
          <p:cNvSpPr/>
          <p:nvPr/>
        </p:nvSpPr>
        <p:spPr>
          <a:xfrm>
            <a:off x="4945973" y="6583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4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702C3FD-D425-AE7A-552B-78D53FB3D49D}"/>
              </a:ext>
            </a:extLst>
          </p:cNvPr>
          <p:cNvSpPr/>
          <p:nvPr/>
        </p:nvSpPr>
        <p:spPr>
          <a:xfrm>
            <a:off x="5705856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0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9BB86594-283B-23C9-0000-B05C17511F69}"/>
              </a:ext>
            </a:extLst>
          </p:cNvPr>
          <p:cNvSpPr/>
          <p:nvPr/>
        </p:nvSpPr>
        <p:spPr>
          <a:xfrm>
            <a:off x="6221040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hlinkClick r:id="rId2" action="ppaction://hlinksldjump"/>
            <a:extLst>
              <a:ext uri="{FF2B5EF4-FFF2-40B4-BE49-F238E27FC236}">
                <a16:creationId xmlns:a16="http://schemas.microsoft.com/office/drawing/2014/main" id="{D23C1B48-3D33-CD82-6586-05B7642F0490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045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3560350" y="1457255"/>
            <a:ext cx="2018548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EC277B39-FDBC-91BE-00F3-D97B0684ED11}"/>
              </a:ext>
            </a:extLst>
          </p:cNvPr>
          <p:cNvSpPr/>
          <p:nvPr/>
        </p:nvSpPr>
        <p:spPr>
          <a:xfrm>
            <a:off x="5066193" y="4796289"/>
            <a:ext cx="266700" cy="2667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98</a:t>
            </a:fld>
            <a:endParaRPr lang="nl-BE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2022686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2022686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2022686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2614554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383635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55F04F-BF6A-33C0-397C-3CEE718F8553}"/>
              </a:ext>
            </a:extLst>
          </p:cNvPr>
          <p:cNvSpPr/>
          <p:nvPr/>
        </p:nvSpPr>
        <p:spPr>
          <a:xfrm>
            <a:off x="5055286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2614554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383635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FBA5DE-9A26-9698-94FB-E7A57489225D}"/>
              </a:ext>
            </a:extLst>
          </p:cNvPr>
          <p:cNvSpPr/>
          <p:nvPr/>
        </p:nvSpPr>
        <p:spPr>
          <a:xfrm>
            <a:off x="5055286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2614554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383635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AED32D-BFC3-41DB-8AD7-51FA00562AA4}"/>
              </a:ext>
            </a:extLst>
          </p:cNvPr>
          <p:cNvSpPr/>
          <p:nvPr/>
        </p:nvSpPr>
        <p:spPr>
          <a:xfrm>
            <a:off x="5055286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2614554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383635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86ED62-EB39-289D-CCC9-664F246A5FC3}"/>
              </a:ext>
            </a:extLst>
          </p:cNvPr>
          <p:cNvSpPr/>
          <p:nvPr/>
        </p:nvSpPr>
        <p:spPr>
          <a:xfrm>
            <a:off x="5055286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2494939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3716741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ED63071-B17A-605B-7ED9-E98792D9BD3A}"/>
              </a:ext>
            </a:extLst>
          </p:cNvPr>
          <p:cNvSpPr/>
          <p:nvPr/>
        </p:nvSpPr>
        <p:spPr>
          <a:xfrm>
            <a:off x="4950640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3</a:t>
            </a: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2842197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40" name="Connector: Curved 30">
            <a:extLst>
              <a:ext uri="{FF2B5EF4-FFF2-40B4-BE49-F238E27FC236}">
                <a16:creationId xmlns:a16="http://schemas.microsoft.com/office/drawing/2014/main" id="{20115A08-F216-E844-9A91-2D53155E826C}"/>
              </a:ext>
            </a:extLst>
          </p:cNvPr>
          <p:cNvCxnSpPr>
            <a:cxnSpLocks/>
            <a:stCxn id="81" idx="5"/>
            <a:endCxn id="90" idx="1"/>
          </p:cNvCxnSpPr>
          <p:nvPr/>
        </p:nvCxnSpPr>
        <p:spPr>
          <a:xfrm>
            <a:off x="4063999" y="3037897"/>
            <a:ext cx="1030344" cy="1789428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92B9D39-6105-120B-BD2A-634D7E72F05F}"/>
              </a:ext>
            </a:extLst>
          </p:cNvPr>
          <p:cNvSpPr/>
          <p:nvPr/>
        </p:nvSpPr>
        <p:spPr>
          <a:xfrm>
            <a:off x="5698562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E366B48-B5C5-FC4B-7E46-2383F722B495}"/>
              </a:ext>
            </a:extLst>
          </p:cNvPr>
          <p:cNvSpPr/>
          <p:nvPr/>
        </p:nvSpPr>
        <p:spPr>
          <a:xfrm>
            <a:off x="5556517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05E3776-648B-7D76-2CA9-B9DEEB435DE8}"/>
              </a:ext>
            </a:extLst>
          </p:cNvPr>
          <p:cNvSpPr/>
          <p:nvPr/>
        </p:nvSpPr>
        <p:spPr>
          <a:xfrm>
            <a:off x="5870102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A14AAB7E-7A70-51FE-6AF6-44CEF76DB4C2}"/>
              </a:ext>
            </a:extLst>
          </p:cNvPr>
          <p:cNvSpPr/>
          <p:nvPr/>
        </p:nvSpPr>
        <p:spPr>
          <a:xfrm>
            <a:off x="6022783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10EA5860-608F-7133-3559-D431010D4CF6}"/>
              </a:ext>
            </a:extLst>
          </p:cNvPr>
          <p:cNvSpPr/>
          <p:nvPr/>
        </p:nvSpPr>
        <p:spPr>
          <a:xfrm>
            <a:off x="5698562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C149A560-50DD-5D54-920B-A23BC6024518}"/>
              </a:ext>
            </a:extLst>
          </p:cNvPr>
          <p:cNvSpPr/>
          <p:nvPr/>
        </p:nvSpPr>
        <p:spPr>
          <a:xfrm>
            <a:off x="5556517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3AB96B19-30C1-E299-ED5E-AF349486552B}"/>
              </a:ext>
            </a:extLst>
          </p:cNvPr>
          <p:cNvSpPr/>
          <p:nvPr/>
        </p:nvSpPr>
        <p:spPr>
          <a:xfrm>
            <a:off x="5870102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B60DCD2-7568-B0A7-19C4-EFB8FAB02839}"/>
              </a:ext>
            </a:extLst>
          </p:cNvPr>
          <p:cNvSpPr/>
          <p:nvPr/>
        </p:nvSpPr>
        <p:spPr>
          <a:xfrm>
            <a:off x="6022783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8CE9A671-DA73-1915-C81B-D0AEFAB70847}"/>
              </a:ext>
            </a:extLst>
          </p:cNvPr>
          <p:cNvSpPr/>
          <p:nvPr/>
        </p:nvSpPr>
        <p:spPr>
          <a:xfrm>
            <a:off x="5698562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033EA93-9FD0-D0FF-E1CE-F7401959F8A5}"/>
              </a:ext>
            </a:extLst>
          </p:cNvPr>
          <p:cNvSpPr/>
          <p:nvPr/>
        </p:nvSpPr>
        <p:spPr>
          <a:xfrm>
            <a:off x="5556517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951E108A-54B0-02BD-CF89-8539AEB72445}"/>
              </a:ext>
            </a:extLst>
          </p:cNvPr>
          <p:cNvSpPr/>
          <p:nvPr/>
        </p:nvSpPr>
        <p:spPr>
          <a:xfrm>
            <a:off x="5870102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4D4C763B-FAB7-62D5-78F6-ACF8D8BB509E}"/>
              </a:ext>
            </a:extLst>
          </p:cNvPr>
          <p:cNvSpPr/>
          <p:nvPr/>
        </p:nvSpPr>
        <p:spPr>
          <a:xfrm>
            <a:off x="6022783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1F9716FC-288F-6C01-E186-36DA19531A34}"/>
              </a:ext>
            </a:extLst>
          </p:cNvPr>
          <p:cNvSpPr/>
          <p:nvPr/>
        </p:nvSpPr>
        <p:spPr>
          <a:xfrm>
            <a:off x="5698562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5574F835-C566-EE65-59CC-A3C7DB0BE264}"/>
              </a:ext>
            </a:extLst>
          </p:cNvPr>
          <p:cNvSpPr/>
          <p:nvPr/>
        </p:nvSpPr>
        <p:spPr>
          <a:xfrm>
            <a:off x="5556517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C4692E53-0605-5FED-1312-773FE68EDC16}"/>
              </a:ext>
            </a:extLst>
          </p:cNvPr>
          <p:cNvSpPr/>
          <p:nvPr/>
        </p:nvSpPr>
        <p:spPr>
          <a:xfrm>
            <a:off x="6022783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9904"/>
            <a:ext cx="7991738" cy="1152000"/>
          </a:xfrm>
        </p:spPr>
        <p:txBody>
          <a:bodyPr/>
          <a:lstStyle/>
          <a:p>
            <a:r>
              <a:rPr lang="en-US" dirty="0"/>
              <a:t>TB - reading</a:t>
            </a: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D5D0B5E5-29EF-0D6B-95F6-FAD3552DB629}"/>
              </a:ext>
            </a:extLst>
          </p:cNvPr>
          <p:cNvSpPr/>
          <p:nvPr/>
        </p:nvSpPr>
        <p:spPr>
          <a:xfrm>
            <a:off x="1990714" y="47989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3C145511-5195-1928-F38C-F0D42C2D26F1}"/>
              </a:ext>
            </a:extLst>
          </p:cNvPr>
          <p:cNvSpPr/>
          <p:nvPr/>
        </p:nvSpPr>
        <p:spPr>
          <a:xfrm>
            <a:off x="1876795" y="47989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9E7FAD0C-EE4D-CBB9-7D10-CE81172D4CBF}"/>
              </a:ext>
            </a:extLst>
          </p:cNvPr>
          <p:cNvSpPr/>
          <p:nvPr/>
        </p:nvSpPr>
        <p:spPr>
          <a:xfrm>
            <a:off x="4692193" y="355437"/>
            <a:ext cx="1577541" cy="775226"/>
          </a:xfrm>
          <a:prstGeom prst="roundRect">
            <a:avLst>
              <a:gd name="adj" fmla="val 11150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2E1F70D-BAB7-BB61-AC31-63B9D8D170AB}"/>
              </a:ext>
            </a:extLst>
          </p:cNvPr>
          <p:cNvSpPr/>
          <p:nvPr/>
        </p:nvSpPr>
        <p:spPr>
          <a:xfrm>
            <a:off x="5586602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FF74247-ACB9-94C4-875B-807F8BC53785}"/>
              </a:ext>
            </a:extLst>
          </p:cNvPr>
          <p:cNvSpPr/>
          <p:nvPr/>
        </p:nvSpPr>
        <p:spPr>
          <a:xfrm>
            <a:off x="5230367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295482A-0360-3B4D-C1DF-BA38F2CB8D80}"/>
              </a:ext>
            </a:extLst>
          </p:cNvPr>
          <p:cNvSpPr/>
          <p:nvPr/>
        </p:nvSpPr>
        <p:spPr>
          <a:xfrm>
            <a:off x="4874132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7" name="Connector: Curved 30">
            <a:extLst>
              <a:ext uri="{FF2B5EF4-FFF2-40B4-BE49-F238E27FC236}">
                <a16:creationId xmlns:a16="http://schemas.microsoft.com/office/drawing/2014/main" id="{3B8B3AA1-E692-71FB-C68C-216107B0D2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04164" y="538709"/>
            <a:ext cx="998" cy="200226"/>
          </a:xfrm>
          <a:prstGeom prst="curvedConnector3">
            <a:avLst>
              <a:gd name="adj1" fmla="val -13934369"/>
            </a:avLst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8" name="Connector: Curved 30">
            <a:extLst>
              <a:ext uri="{FF2B5EF4-FFF2-40B4-BE49-F238E27FC236}">
                <a16:creationId xmlns:a16="http://schemas.microsoft.com/office/drawing/2014/main" id="{9BF65BF6-0537-E60E-73C4-4843088676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77676" y="538709"/>
            <a:ext cx="998" cy="200226"/>
          </a:xfrm>
          <a:prstGeom prst="curvedConnector3">
            <a:avLst>
              <a:gd name="adj1" fmla="val -13934369"/>
            </a:avLst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9" name="Connector: Curved 30">
            <a:extLst>
              <a:ext uri="{FF2B5EF4-FFF2-40B4-BE49-F238E27FC236}">
                <a16:creationId xmlns:a16="http://schemas.microsoft.com/office/drawing/2014/main" id="{01CA4B35-D2BF-8CFF-BA43-1897FC2B98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9667" y="482546"/>
            <a:ext cx="116884" cy="178585"/>
          </a:xfrm>
          <a:prstGeom prst="curvedConnector2">
            <a:avLst/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81C0925C-570E-A179-D493-B896878D84B0}"/>
              </a:ext>
            </a:extLst>
          </p:cNvPr>
          <p:cNvSpPr/>
          <p:nvPr/>
        </p:nvSpPr>
        <p:spPr>
          <a:xfrm>
            <a:off x="5960411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3BCBFCEB-77A0-3968-CE3F-6CB09B4B8AB9}"/>
              </a:ext>
            </a:extLst>
          </p:cNvPr>
          <p:cNvSpPr/>
          <p:nvPr/>
        </p:nvSpPr>
        <p:spPr>
          <a:xfrm>
            <a:off x="5301574" y="660681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D0AF9B1-676D-9391-6142-F66ECDC1E037}"/>
              </a:ext>
            </a:extLst>
          </p:cNvPr>
          <p:cNvSpPr/>
          <p:nvPr/>
        </p:nvSpPr>
        <p:spPr>
          <a:xfrm>
            <a:off x="4945973" y="6583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4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702C3FD-D425-AE7A-552B-78D53FB3D49D}"/>
              </a:ext>
            </a:extLst>
          </p:cNvPr>
          <p:cNvSpPr/>
          <p:nvPr/>
        </p:nvSpPr>
        <p:spPr>
          <a:xfrm>
            <a:off x="5705856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0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9BB86594-283B-23C9-0000-B05C17511F69}"/>
              </a:ext>
            </a:extLst>
          </p:cNvPr>
          <p:cNvSpPr/>
          <p:nvPr/>
        </p:nvSpPr>
        <p:spPr>
          <a:xfrm>
            <a:off x="6221040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C5CC3CA-EE62-0391-E560-83769856BC2D}"/>
              </a:ext>
            </a:extLst>
          </p:cNvPr>
          <p:cNvSpPr/>
          <p:nvPr/>
        </p:nvSpPr>
        <p:spPr>
          <a:xfrm>
            <a:off x="4597868" y="6583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ED7D31"/>
                </a:solidFill>
                <a:latin typeface="Calibri" panose="020F0502020204030204"/>
                <a:ea typeface="+mn-ea"/>
                <a:cs typeface="+mn-cs"/>
              </a:rPr>
              <a:t>0</a:t>
            </a:r>
            <a:r>
              <a:rPr lang="en-US" sz="100" b="1" kern="1200" dirty="0">
                <a:solidFill>
                  <a:srgbClr val="ED7D31"/>
                </a:solidFill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hlinkClick r:id="rId2" action="ppaction://hlinksldjump"/>
            <a:extLst>
              <a:ext uri="{FF2B5EF4-FFF2-40B4-BE49-F238E27FC236}">
                <a16:creationId xmlns:a16="http://schemas.microsoft.com/office/drawing/2014/main" id="{275D2C3F-6559-A952-D0D4-CD857A7295ED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73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24D0F95-ECA6-FFF8-93B7-BC4049CFE82C}"/>
              </a:ext>
            </a:extLst>
          </p:cNvPr>
          <p:cNvSpPr/>
          <p:nvPr/>
        </p:nvSpPr>
        <p:spPr>
          <a:xfrm>
            <a:off x="2656100" y="1457255"/>
            <a:ext cx="2185434" cy="4267200"/>
          </a:xfrm>
          <a:prstGeom prst="roundRect">
            <a:avLst>
              <a:gd name="adj" fmla="val 4705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EC277B39-FDBC-91BE-00F3-D97B0684ED11}"/>
              </a:ext>
            </a:extLst>
          </p:cNvPr>
          <p:cNvSpPr/>
          <p:nvPr/>
        </p:nvSpPr>
        <p:spPr>
          <a:xfrm>
            <a:off x="4326276" y="2805436"/>
            <a:ext cx="266700" cy="2667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32F6A-4AC4-B6E2-113A-516827BC2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99</a:t>
            </a:fld>
            <a:endParaRPr lang="nl-BE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8B07CB-31FE-9B83-568B-0285D039E9AB}"/>
              </a:ext>
            </a:extLst>
          </p:cNvPr>
          <p:cNvSpPr/>
          <p:nvPr/>
        </p:nvSpPr>
        <p:spPr>
          <a:xfrm>
            <a:off x="2521129" y="181219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6D802A-0A08-D1D0-4426-4411A72DEAC7}"/>
              </a:ext>
            </a:extLst>
          </p:cNvPr>
          <p:cNvSpPr/>
          <p:nvPr/>
        </p:nvSpPr>
        <p:spPr>
          <a:xfrm>
            <a:off x="2521129" y="2791247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3B489F9-A394-A230-7B40-48C49D5CE9C1}"/>
              </a:ext>
            </a:extLst>
          </p:cNvPr>
          <p:cNvSpPr/>
          <p:nvPr/>
        </p:nvSpPr>
        <p:spPr>
          <a:xfrm>
            <a:off x="2521129" y="3790211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6C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A160CE-8417-3C21-AB6C-2664B7D2478C}"/>
              </a:ext>
            </a:extLst>
          </p:cNvPr>
          <p:cNvSpPr/>
          <p:nvPr/>
        </p:nvSpPr>
        <p:spPr>
          <a:xfrm>
            <a:off x="3112997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276966-F793-A0F8-992A-AF1222EDABFF}"/>
              </a:ext>
            </a:extLst>
          </p:cNvPr>
          <p:cNvSpPr/>
          <p:nvPr/>
        </p:nvSpPr>
        <p:spPr>
          <a:xfrm>
            <a:off x="4334799" y="183120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88F9C3A-C7F4-4AFF-FD00-7126B6E0782F}"/>
              </a:ext>
            </a:extLst>
          </p:cNvPr>
          <p:cNvSpPr/>
          <p:nvPr/>
        </p:nvSpPr>
        <p:spPr>
          <a:xfrm>
            <a:off x="3112997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53E49-A7A8-099B-0B84-FB75D583004C}"/>
              </a:ext>
            </a:extLst>
          </p:cNvPr>
          <p:cNvSpPr/>
          <p:nvPr/>
        </p:nvSpPr>
        <p:spPr>
          <a:xfrm>
            <a:off x="4334799" y="2810254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E589C8-2FA6-350B-BEBA-32625D02CB82}"/>
              </a:ext>
            </a:extLst>
          </p:cNvPr>
          <p:cNvSpPr/>
          <p:nvPr/>
        </p:nvSpPr>
        <p:spPr>
          <a:xfrm>
            <a:off x="3112997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1511D8-CA7D-6395-D55B-A2A0214BC4C4}"/>
              </a:ext>
            </a:extLst>
          </p:cNvPr>
          <p:cNvSpPr/>
          <p:nvPr/>
        </p:nvSpPr>
        <p:spPr>
          <a:xfrm>
            <a:off x="4334799" y="380921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4E1DC7-D063-1C07-8ECC-D42DD4CCC061}"/>
              </a:ext>
            </a:extLst>
          </p:cNvPr>
          <p:cNvSpPr/>
          <p:nvPr/>
        </p:nvSpPr>
        <p:spPr>
          <a:xfrm>
            <a:off x="3112997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4AE1A78-D258-C46D-424C-9AB1B8DC5EFC}"/>
              </a:ext>
            </a:extLst>
          </p:cNvPr>
          <p:cNvSpPr/>
          <p:nvPr/>
        </p:nvSpPr>
        <p:spPr>
          <a:xfrm>
            <a:off x="4334799" y="4788268"/>
            <a:ext cx="266700" cy="266700"/>
          </a:xfrm>
          <a:prstGeom prst="ellipse">
            <a:avLst/>
          </a:prstGeom>
          <a:noFill/>
          <a:ln w="3810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DB7DB7-B151-38B0-2E4B-8671E702B221}"/>
              </a:ext>
            </a:extLst>
          </p:cNvPr>
          <p:cNvSpPr/>
          <p:nvPr/>
        </p:nvSpPr>
        <p:spPr>
          <a:xfrm>
            <a:off x="2993382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6DFEDC0-22B4-1C6A-3DE1-EB38DF0BEA58}"/>
              </a:ext>
            </a:extLst>
          </p:cNvPr>
          <p:cNvSpPr/>
          <p:nvPr/>
        </p:nvSpPr>
        <p:spPr>
          <a:xfrm>
            <a:off x="4215184" y="5227756"/>
            <a:ext cx="505930" cy="3670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2</a:t>
            </a:r>
          </a:p>
        </p:txBody>
      </p:sp>
      <p:cxnSp>
        <p:nvCxnSpPr>
          <p:cNvPr id="139" name="Connector: Curved 30">
            <a:extLst>
              <a:ext uri="{FF2B5EF4-FFF2-40B4-BE49-F238E27FC236}">
                <a16:creationId xmlns:a16="http://schemas.microsoft.com/office/drawing/2014/main" id="{043C5EF0-E361-996E-DB62-0E606B295523}"/>
              </a:ext>
            </a:extLst>
          </p:cNvPr>
          <p:cNvCxnSpPr>
            <a:cxnSpLocks/>
            <a:stCxn id="76" idx="5"/>
            <a:endCxn id="81" idx="1"/>
          </p:cNvCxnSpPr>
          <p:nvPr/>
        </p:nvCxnSpPr>
        <p:spPr>
          <a:xfrm>
            <a:off x="3340640" y="2058847"/>
            <a:ext cx="1033216" cy="790464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92B9D39-6105-120B-BD2A-634D7E72F05F}"/>
              </a:ext>
            </a:extLst>
          </p:cNvPr>
          <p:cNvSpPr/>
          <p:nvPr/>
        </p:nvSpPr>
        <p:spPr>
          <a:xfrm>
            <a:off x="4894704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E366B48-B5C5-FC4B-7E46-2383F722B495}"/>
              </a:ext>
            </a:extLst>
          </p:cNvPr>
          <p:cNvSpPr/>
          <p:nvPr/>
        </p:nvSpPr>
        <p:spPr>
          <a:xfrm>
            <a:off x="4752659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A14AAB7E-7A70-51FE-6AF6-44CEF76DB4C2}"/>
              </a:ext>
            </a:extLst>
          </p:cNvPr>
          <p:cNvSpPr/>
          <p:nvPr/>
        </p:nvSpPr>
        <p:spPr>
          <a:xfrm>
            <a:off x="5025885" y="18447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10EA5860-608F-7133-3559-D431010D4CF6}"/>
              </a:ext>
            </a:extLst>
          </p:cNvPr>
          <p:cNvSpPr/>
          <p:nvPr/>
        </p:nvSpPr>
        <p:spPr>
          <a:xfrm>
            <a:off x="4894704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C149A560-50DD-5D54-920B-A23BC6024518}"/>
              </a:ext>
            </a:extLst>
          </p:cNvPr>
          <p:cNvSpPr/>
          <p:nvPr/>
        </p:nvSpPr>
        <p:spPr>
          <a:xfrm>
            <a:off x="4752659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B60DCD2-7568-B0A7-19C4-EFB8FAB02839}"/>
              </a:ext>
            </a:extLst>
          </p:cNvPr>
          <p:cNvSpPr/>
          <p:nvPr/>
        </p:nvSpPr>
        <p:spPr>
          <a:xfrm>
            <a:off x="5025885" y="277515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8CE9A671-DA73-1915-C81B-D0AEFAB70847}"/>
              </a:ext>
            </a:extLst>
          </p:cNvPr>
          <p:cNvSpPr/>
          <p:nvPr/>
        </p:nvSpPr>
        <p:spPr>
          <a:xfrm>
            <a:off x="4894704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033EA93-9FD0-D0FF-E1CE-F7401959F8A5}"/>
              </a:ext>
            </a:extLst>
          </p:cNvPr>
          <p:cNvSpPr/>
          <p:nvPr/>
        </p:nvSpPr>
        <p:spPr>
          <a:xfrm>
            <a:off x="4752659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4D4C763B-FAB7-62D5-78F6-ACF8D8BB509E}"/>
              </a:ext>
            </a:extLst>
          </p:cNvPr>
          <p:cNvSpPr/>
          <p:nvPr/>
        </p:nvSpPr>
        <p:spPr>
          <a:xfrm>
            <a:off x="5025885" y="370033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1F9716FC-288F-6C01-E186-36DA19531A34}"/>
              </a:ext>
            </a:extLst>
          </p:cNvPr>
          <p:cNvSpPr/>
          <p:nvPr/>
        </p:nvSpPr>
        <p:spPr>
          <a:xfrm>
            <a:off x="4894704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5574F835-C566-EE65-59CC-A3C7DB0BE264}"/>
              </a:ext>
            </a:extLst>
          </p:cNvPr>
          <p:cNvSpPr/>
          <p:nvPr/>
        </p:nvSpPr>
        <p:spPr>
          <a:xfrm>
            <a:off x="4752659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C4692E53-0605-5FED-1312-773FE68EDC16}"/>
              </a:ext>
            </a:extLst>
          </p:cNvPr>
          <p:cNvSpPr/>
          <p:nvPr/>
        </p:nvSpPr>
        <p:spPr>
          <a:xfrm>
            <a:off x="5025885" y="4753164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B4A94A38-88D0-2614-05C6-3D631D2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9904"/>
            <a:ext cx="7991738" cy="1152000"/>
          </a:xfrm>
        </p:spPr>
        <p:txBody>
          <a:bodyPr/>
          <a:lstStyle/>
          <a:p>
            <a:r>
              <a:rPr lang="en-US" dirty="0"/>
              <a:t>TB - reading</a:t>
            </a: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D5D0B5E5-29EF-0D6B-95F6-FAD3552DB629}"/>
              </a:ext>
            </a:extLst>
          </p:cNvPr>
          <p:cNvSpPr/>
          <p:nvPr/>
        </p:nvSpPr>
        <p:spPr>
          <a:xfrm>
            <a:off x="2489157" y="47989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3C145511-5195-1928-F38C-F0D42C2D26F1}"/>
              </a:ext>
            </a:extLst>
          </p:cNvPr>
          <p:cNvSpPr/>
          <p:nvPr/>
        </p:nvSpPr>
        <p:spPr>
          <a:xfrm>
            <a:off x="2375238" y="4798910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3B6C99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6C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9E7FAD0C-EE4D-CBB9-7D10-CE81172D4CBF}"/>
              </a:ext>
            </a:extLst>
          </p:cNvPr>
          <p:cNvSpPr/>
          <p:nvPr/>
        </p:nvSpPr>
        <p:spPr>
          <a:xfrm>
            <a:off x="4692193" y="355437"/>
            <a:ext cx="1577541" cy="775226"/>
          </a:xfrm>
          <a:prstGeom prst="roundRect">
            <a:avLst>
              <a:gd name="adj" fmla="val 11150"/>
            </a:avLst>
          </a:prstGeom>
          <a:solidFill>
            <a:srgbClr val="FAFAFA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2E1F70D-BAB7-BB61-AC31-63B9D8D170AB}"/>
              </a:ext>
            </a:extLst>
          </p:cNvPr>
          <p:cNvSpPr/>
          <p:nvPr/>
        </p:nvSpPr>
        <p:spPr>
          <a:xfrm>
            <a:off x="5586602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FF74247-ACB9-94C4-875B-807F8BC53785}"/>
              </a:ext>
            </a:extLst>
          </p:cNvPr>
          <p:cNvSpPr/>
          <p:nvPr/>
        </p:nvSpPr>
        <p:spPr>
          <a:xfrm>
            <a:off x="5230367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295482A-0360-3B4D-C1DF-BA38F2CB8D80}"/>
              </a:ext>
            </a:extLst>
          </p:cNvPr>
          <p:cNvSpPr/>
          <p:nvPr/>
        </p:nvSpPr>
        <p:spPr>
          <a:xfrm>
            <a:off x="4874132" y="634648"/>
            <a:ext cx="355601" cy="355602"/>
          </a:xfrm>
          <a:prstGeom prst="rect">
            <a:avLst/>
          </a:prstGeom>
          <a:noFill/>
          <a:ln w="19050" cap="flat" cmpd="sng" algn="ctr">
            <a:solidFill>
              <a:srgbClr val="00407A"/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7" name="Connector: Curved 30">
            <a:extLst>
              <a:ext uri="{FF2B5EF4-FFF2-40B4-BE49-F238E27FC236}">
                <a16:creationId xmlns:a16="http://schemas.microsoft.com/office/drawing/2014/main" id="{3B8B3AA1-E692-71FB-C68C-216107B0D2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04164" y="538709"/>
            <a:ext cx="998" cy="200226"/>
          </a:xfrm>
          <a:prstGeom prst="curvedConnector3">
            <a:avLst>
              <a:gd name="adj1" fmla="val -13934369"/>
            </a:avLst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8" name="Connector: Curved 30">
            <a:extLst>
              <a:ext uri="{FF2B5EF4-FFF2-40B4-BE49-F238E27FC236}">
                <a16:creationId xmlns:a16="http://schemas.microsoft.com/office/drawing/2014/main" id="{9BF65BF6-0537-E60E-73C4-4843088676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77676" y="538709"/>
            <a:ext cx="998" cy="200226"/>
          </a:xfrm>
          <a:prstGeom prst="curvedConnector3">
            <a:avLst>
              <a:gd name="adj1" fmla="val -13934369"/>
            </a:avLst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cxnSp>
        <p:nvCxnSpPr>
          <p:cNvPr id="109" name="Connector: Curved 30">
            <a:extLst>
              <a:ext uri="{FF2B5EF4-FFF2-40B4-BE49-F238E27FC236}">
                <a16:creationId xmlns:a16="http://schemas.microsoft.com/office/drawing/2014/main" id="{01CA4B35-D2BF-8CFF-BA43-1897FC2B98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9667" y="482546"/>
            <a:ext cx="116884" cy="178585"/>
          </a:xfrm>
          <a:prstGeom prst="curvedConnector2">
            <a:avLst/>
          </a:prstGeom>
          <a:noFill/>
          <a:ln w="19050" cap="flat" cmpd="sng" algn="ctr">
            <a:solidFill>
              <a:srgbClr val="2F528F"/>
            </a:solidFill>
            <a:prstDash val="solid"/>
            <a:miter lim="800000"/>
            <a:headEnd type="none"/>
            <a:tailEnd type="triangle" w="med" len="med"/>
          </a:ln>
          <a:effectLst/>
        </p:spPr>
      </p:cxn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81C0925C-570E-A179-D493-B896878D84B0}"/>
              </a:ext>
            </a:extLst>
          </p:cNvPr>
          <p:cNvSpPr/>
          <p:nvPr/>
        </p:nvSpPr>
        <p:spPr>
          <a:xfrm>
            <a:off x="5960411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0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3BCBFCEB-77A0-3968-CE3F-6CB09B4B8AB9}"/>
              </a:ext>
            </a:extLst>
          </p:cNvPr>
          <p:cNvSpPr/>
          <p:nvPr/>
        </p:nvSpPr>
        <p:spPr>
          <a:xfrm>
            <a:off x="5301574" y="660681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4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D0AF9B1-676D-9391-6142-F66ECDC1E037}"/>
              </a:ext>
            </a:extLst>
          </p:cNvPr>
          <p:cNvSpPr/>
          <p:nvPr/>
        </p:nvSpPr>
        <p:spPr>
          <a:xfrm>
            <a:off x="4945973" y="658368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0</a:t>
            </a:r>
            <a:r>
              <a:rPr lang="en-US" sz="100" b="1" kern="1200" dirty="0">
                <a:solidFill>
                  <a:srgbClr val="70AD47"/>
                </a:solidFill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702C3FD-D425-AE7A-552B-78D53FB3D49D}"/>
              </a:ext>
            </a:extLst>
          </p:cNvPr>
          <p:cNvSpPr/>
          <p:nvPr/>
        </p:nvSpPr>
        <p:spPr>
          <a:xfrm>
            <a:off x="5705856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9BB86594-283B-23C9-0000-B05C17511F69}"/>
              </a:ext>
            </a:extLst>
          </p:cNvPr>
          <p:cNvSpPr/>
          <p:nvPr/>
        </p:nvSpPr>
        <p:spPr>
          <a:xfrm>
            <a:off x="6221040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3BD0205-F9CE-5B3D-AD36-3AA72A11C2E3}"/>
              </a:ext>
            </a:extLst>
          </p:cNvPr>
          <p:cNvSpPr/>
          <p:nvPr/>
        </p:nvSpPr>
        <p:spPr>
          <a:xfrm>
            <a:off x="6449530" y="393645"/>
            <a:ext cx="941822" cy="301804"/>
          </a:xfrm>
          <a:prstGeom prst="roundRect">
            <a:avLst>
              <a:gd name="adj" fmla="val 7073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</a:t>
            </a:r>
            <a:r>
              <a:rPr lang="en-US" sz="1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hlinkClick r:id="rId2" action="ppaction://hlinksldjump"/>
            <a:extLst>
              <a:ext uri="{FF2B5EF4-FFF2-40B4-BE49-F238E27FC236}">
                <a16:creationId xmlns:a16="http://schemas.microsoft.com/office/drawing/2014/main" id="{7C6E6536-1025-DA2B-2A93-46E3C7C284FF}"/>
              </a:ext>
            </a:extLst>
          </p:cNvPr>
          <p:cNvSpPr/>
          <p:nvPr/>
        </p:nvSpPr>
        <p:spPr>
          <a:xfrm>
            <a:off x="0" y="6210000"/>
            <a:ext cx="51816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4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8|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2720</TotalTime>
  <Words>8236</Words>
  <Application>Microsoft Office PowerPoint</Application>
  <PresentationFormat>On-screen Show (4:3)</PresentationFormat>
  <Paragraphs>4870</Paragraphs>
  <Slides>245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245</vt:i4>
      </vt:variant>
    </vt:vector>
  </HeadingPairs>
  <TitlesOfParts>
    <vt:vector size="251" baseType="lpstr">
      <vt:lpstr>NimbusSanL-Regu</vt:lpstr>
      <vt:lpstr>NimbusSanL-ReguItal</vt:lpstr>
      <vt:lpstr>Arial</vt:lpstr>
      <vt:lpstr>Calibri</vt:lpstr>
      <vt:lpstr>Cambria Math</vt:lpstr>
      <vt:lpstr>KU Leuven</vt:lpstr>
      <vt:lpstr>High-Throughput Open Source Viterbi Decoder for OpenWiFi</vt:lpstr>
      <vt:lpstr>Small Tests about WiFi</vt:lpstr>
      <vt:lpstr>Overview</vt:lpstr>
      <vt:lpstr>Introduction</vt:lpstr>
      <vt:lpstr>Topic</vt:lpstr>
      <vt:lpstr>Topic</vt:lpstr>
      <vt:lpstr>Aims</vt:lpstr>
      <vt:lpstr>Aims</vt:lpstr>
      <vt:lpstr>Aims</vt:lpstr>
      <vt:lpstr>Aims</vt:lpstr>
      <vt:lpstr>Aims</vt:lpstr>
      <vt:lpstr>Aims</vt:lpstr>
      <vt:lpstr>Importance</vt:lpstr>
      <vt:lpstr>Importance</vt:lpstr>
      <vt:lpstr>Objectives</vt:lpstr>
      <vt:lpstr>PowerPoint Presentation</vt:lpstr>
      <vt:lpstr>Literature review</vt:lpstr>
      <vt:lpstr>WiFi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Convolutional encoder</vt:lpstr>
      <vt:lpstr>PowerPoint Presentation</vt:lpstr>
      <vt:lpstr>WiFi Convolutional encoder</vt:lpstr>
      <vt:lpstr>Literature review</vt:lpstr>
      <vt:lpstr>Viterbi algorithm</vt:lpstr>
      <vt:lpstr>PowerPoint Presentation</vt:lpstr>
      <vt:lpstr>Viterbi Algorithm Working</vt:lpstr>
      <vt:lpstr>Initialization</vt:lpstr>
      <vt:lpstr>Calculate BMs</vt:lpstr>
      <vt:lpstr>Calculate BMs</vt:lpstr>
      <vt:lpstr>Add to PMs</vt:lpstr>
      <vt:lpstr>Calculate BMs</vt:lpstr>
      <vt:lpstr>Calculate BMs</vt:lpstr>
      <vt:lpstr>Add to PMs</vt:lpstr>
      <vt:lpstr>Calculate BMs</vt:lpstr>
      <vt:lpstr>Calculate BMs</vt:lpstr>
      <vt:lpstr>Add to PMs</vt:lpstr>
      <vt:lpstr>Update survivor paths</vt:lpstr>
      <vt:lpstr>Calculate BMs</vt:lpstr>
      <vt:lpstr>Calculate BMs</vt:lpstr>
      <vt:lpstr>Add to PMs</vt:lpstr>
      <vt:lpstr>Update survivor paths</vt:lpstr>
      <vt:lpstr>Calculate BMs</vt:lpstr>
      <vt:lpstr>Calculate BMs</vt:lpstr>
      <vt:lpstr>Add to PMs</vt:lpstr>
      <vt:lpstr>Update survivor paths</vt:lpstr>
      <vt:lpstr>Select final survivor path</vt:lpstr>
      <vt:lpstr>Select final survivor path</vt:lpstr>
      <vt:lpstr>PowerPoint Presentation</vt:lpstr>
      <vt:lpstr>PowerPoint Presentation</vt:lpstr>
      <vt:lpstr>PowerPoint Presentation</vt:lpstr>
      <vt:lpstr>Literature review</vt:lpstr>
      <vt:lpstr>Viterbi Decoder Structure</vt:lpstr>
      <vt:lpstr>Literature review</vt:lpstr>
      <vt:lpstr>BMU (Branch Metric Unit)</vt:lpstr>
      <vt:lpstr>BMU (Branch Metric Unit)</vt:lpstr>
      <vt:lpstr>Different quantization</vt:lpstr>
      <vt:lpstr>PowerPoint Presentation</vt:lpstr>
      <vt:lpstr>BMU distance - soft decision</vt:lpstr>
      <vt:lpstr>Literature review</vt:lpstr>
      <vt:lpstr>ACSU (Add-Compare-Select Unit)</vt:lpstr>
      <vt:lpstr>ACSU</vt:lpstr>
      <vt:lpstr>Literature review</vt:lpstr>
      <vt:lpstr>SMU (Survivor Management Unit)</vt:lpstr>
      <vt:lpstr>SMU structure</vt:lpstr>
      <vt:lpstr>RE v.s. TB</vt:lpstr>
      <vt:lpstr>Traceback (TB)</vt:lpstr>
      <vt:lpstr>TB - writing</vt:lpstr>
      <vt:lpstr>TB - writing</vt:lpstr>
      <vt:lpstr>TB - writing</vt:lpstr>
      <vt:lpstr>TB - writing</vt:lpstr>
      <vt:lpstr>TB - writing</vt:lpstr>
      <vt:lpstr>TB - writing</vt:lpstr>
      <vt:lpstr>TB - writing</vt:lpstr>
      <vt:lpstr>TB - writing</vt:lpstr>
      <vt:lpstr>TB - writing</vt:lpstr>
      <vt:lpstr>TB - writing</vt:lpstr>
      <vt:lpstr>TB - reading principle</vt:lpstr>
      <vt:lpstr>Select final survivor path</vt:lpstr>
      <vt:lpstr>TB - reading</vt:lpstr>
      <vt:lpstr>TB - reading</vt:lpstr>
      <vt:lpstr>TB - reading</vt:lpstr>
      <vt:lpstr>TB - reading</vt:lpstr>
      <vt:lpstr>TB - reading</vt:lpstr>
      <vt:lpstr>TB - reading</vt:lpstr>
      <vt:lpstr>TB - reading</vt:lpstr>
      <vt:lpstr>TB - reading</vt:lpstr>
      <vt:lpstr>TB - reading</vt:lpstr>
      <vt:lpstr>TB - reading</vt:lpstr>
      <vt:lpstr>TB - reading</vt:lpstr>
      <vt:lpstr>TB - reading</vt:lpstr>
      <vt:lpstr>TB - reading</vt:lpstr>
      <vt:lpstr>TB - reading</vt:lpstr>
      <vt:lpstr>TB - reading</vt:lpstr>
      <vt:lpstr>TB - reading</vt:lpstr>
      <vt:lpstr>TB - reading</vt:lpstr>
      <vt:lpstr>TB Problem</vt:lpstr>
      <vt:lpstr>Unification property</vt:lpstr>
      <vt:lpstr>Parallel traceback algorithm</vt:lpstr>
      <vt:lpstr>Parallel traceback structure</vt:lpstr>
      <vt:lpstr>Literature review</vt:lpstr>
      <vt:lpstr>PowerPoint Presentation</vt:lpstr>
      <vt:lpstr>Implementation</vt:lpstr>
      <vt:lpstr>Implementation BMU</vt:lpstr>
      <vt:lpstr>Implementation</vt:lpstr>
      <vt:lpstr>Implementation ACSU</vt:lpstr>
      <vt:lpstr>Implementation ACSU</vt:lpstr>
      <vt:lpstr>Implementation</vt:lpstr>
      <vt:lpstr>Implementation SMU</vt:lpstr>
      <vt:lpstr>Parallel traceback structure</vt:lpstr>
      <vt:lpstr>Implementation SMU</vt:lpstr>
      <vt:lpstr>Parallel traceback structure</vt:lpstr>
      <vt:lpstr>Implementation SMU</vt:lpstr>
      <vt:lpstr>Implementation SMU</vt:lpstr>
      <vt:lpstr>Implementation SMU</vt:lpstr>
      <vt:lpstr>Implementation SMU</vt:lpstr>
      <vt:lpstr>Implementation SMU</vt:lpstr>
      <vt:lpstr>Implementation SMU</vt:lpstr>
      <vt:lpstr>Implementation SMU</vt:lpstr>
      <vt:lpstr>Implementation SMU</vt:lpstr>
      <vt:lpstr>Implementation SMU</vt:lpstr>
      <vt:lpstr>Implementation SMU</vt:lpstr>
      <vt:lpstr>Implementation SMU</vt:lpstr>
      <vt:lpstr>Implementation SMU</vt:lpstr>
      <vt:lpstr>Implementation SMU</vt:lpstr>
      <vt:lpstr>Implementation SMU</vt:lpstr>
      <vt:lpstr>Implementation SMU</vt:lpstr>
      <vt:lpstr>Implementation SMU</vt:lpstr>
      <vt:lpstr>Implementation SMU</vt:lpstr>
      <vt:lpstr>Implementation SMU</vt:lpstr>
      <vt:lpstr>Implementation SMU</vt:lpstr>
      <vt:lpstr>Implementation SMU</vt:lpstr>
      <vt:lpstr>Implementation SMU</vt:lpstr>
      <vt:lpstr>Implementation</vt:lpstr>
      <vt:lpstr>Implementation Reorder</vt:lpstr>
      <vt:lpstr>Implementation Reorder</vt:lpstr>
      <vt:lpstr>Implementation</vt:lpstr>
      <vt:lpstr>PowerPoint Presentation</vt:lpstr>
      <vt:lpstr>De-puncturing</vt:lpstr>
      <vt:lpstr>Dummy NULL bits problem</vt:lpstr>
      <vt:lpstr>Dummy NULL bits problem</vt:lpstr>
      <vt:lpstr>Dummy NULL bits problem</vt:lpstr>
      <vt:lpstr>BMU - Original</vt:lpstr>
      <vt:lpstr>BMU - Ported</vt:lpstr>
      <vt:lpstr>Implementation</vt:lpstr>
      <vt:lpstr>Adjust the ports</vt:lpstr>
      <vt:lpstr>Adjust the ports</vt:lpstr>
      <vt:lpstr>Adjust the ports</vt:lpstr>
      <vt:lpstr>Adjust the ports</vt:lpstr>
      <vt:lpstr>Adjust the ports</vt:lpstr>
      <vt:lpstr>Implementation</vt:lpstr>
      <vt:lpstr>Other Considerations</vt:lpstr>
      <vt:lpstr>Results</vt:lpstr>
      <vt:lpstr>Environment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Performance: Processing delay </vt:lpstr>
      <vt:lpstr>Performance: Processing delay </vt:lpstr>
      <vt:lpstr>Performance: Throughput</vt:lpstr>
      <vt:lpstr>Performance: Throughput</vt:lpstr>
      <vt:lpstr>Performance: Throughput</vt:lpstr>
      <vt:lpstr>Performance: Throughput</vt:lpstr>
      <vt:lpstr>Performance: Noise resilience</vt:lpstr>
      <vt:lpstr>Performance: BER plots</vt:lpstr>
      <vt:lpstr>Performance: BER plots</vt:lpstr>
      <vt:lpstr>Performance: BER plots</vt:lpstr>
      <vt:lpstr>Performance: Energy and Area consumption</vt:lpstr>
      <vt:lpstr>Results</vt:lpstr>
      <vt:lpstr>Validation on the board</vt:lpstr>
      <vt:lpstr>Validation on the board</vt:lpstr>
      <vt:lpstr>Discussion</vt:lpstr>
      <vt:lpstr>PowerPoint Presentation</vt:lpstr>
      <vt:lpstr>Discussion</vt:lpstr>
      <vt:lpstr>Limitations &amp; Future work</vt:lpstr>
      <vt:lpstr>Conclusions</vt:lpstr>
      <vt:lpstr>Q &amp; A</vt:lpstr>
      <vt:lpstr>Thanks   for your attention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Overflow</vt:lpstr>
      <vt:lpstr>Overflow</vt:lpstr>
      <vt:lpstr>Normalization</vt:lpstr>
      <vt:lpstr>Normalization</vt:lpstr>
      <vt:lpstr>Normalization</vt:lpstr>
      <vt:lpstr>Normalization</vt:lpstr>
      <vt:lpstr>Normalization</vt:lpstr>
      <vt:lpstr>Normalization</vt:lpstr>
      <vt:lpstr>Overflow problem - ACSU</vt:lpstr>
      <vt:lpstr>Overflow problem - Normalization</vt:lpstr>
      <vt:lpstr>SMU structure</vt:lpstr>
      <vt:lpstr>RE - writing</vt:lpstr>
      <vt:lpstr>RE - writing</vt:lpstr>
      <vt:lpstr>RE - writing</vt:lpstr>
      <vt:lpstr>RE - writing</vt:lpstr>
      <vt:lpstr>RE - writing</vt:lpstr>
      <vt:lpstr>RE - writing</vt:lpstr>
      <vt:lpstr>RE - writing</vt:lpstr>
      <vt:lpstr>RE - writing</vt:lpstr>
      <vt:lpstr>RE - writing</vt:lpstr>
      <vt:lpstr>RE - writing</vt:lpstr>
      <vt:lpstr>RE - writing</vt:lpstr>
      <vt:lpstr>RE - writing</vt:lpstr>
      <vt:lpstr>RE - writing</vt:lpstr>
      <vt:lpstr>RE - writing</vt:lpstr>
      <vt:lpstr>RE - writing</vt:lpstr>
      <vt:lpstr>RE - writing</vt:lpstr>
      <vt:lpstr>RE - writing</vt:lpstr>
      <vt:lpstr>RE - writing</vt:lpstr>
      <vt:lpstr>RE - writing</vt:lpstr>
      <vt:lpstr>RE - writing</vt:lpstr>
      <vt:lpstr>RE - writing</vt:lpstr>
      <vt:lpstr>RE - writing</vt:lpstr>
      <vt:lpstr>RE - writing</vt:lpstr>
      <vt:lpstr>RE - writing</vt:lpstr>
      <vt:lpstr>RE - writing</vt:lpstr>
      <vt:lpstr>RE - reading</vt:lpstr>
      <vt:lpstr>RE - reading</vt:lpstr>
      <vt:lpstr>Multiple threads traceback</vt:lpstr>
      <vt:lpstr>Multiple threads traceback</vt:lpstr>
      <vt:lpstr>Multiple threads traceback</vt:lpstr>
      <vt:lpstr>Multiple threads traceback</vt:lpstr>
      <vt:lpstr>ACQ &amp; WIN length selection</vt:lpstr>
      <vt:lpstr>Environment</vt:lpstr>
      <vt:lpstr>BER test files</vt:lpstr>
      <vt:lpstr>Max clock frequency</vt:lpstr>
      <vt:lpstr>Validation on the board</vt:lpstr>
      <vt:lpstr>Advanced algorithms</vt:lpstr>
      <vt:lpstr>Advanced algorithms</vt:lpstr>
      <vt:lpstr>Xilinx Viterbi Decoder v7.0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defense</dc:title>
  <dc:creator>Administrator</dc:creator>
  <cp:lastModifiedBy>M11355</cp:lastModifiedBy>
  <cp:revision>97</cp:revision>
  <dcterms:created xsi:type="dcterms:W3CDTF">2017-09-13T11:56:44Z</dcterms:created>
  <dcterms:modified xsi:type="dcterms:W3CDTF">2022-06-07T04:57:07Z</dcterms:modified>
</cp:coreProperties>
</file>